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363" r:id="rId3"/>
    <p:sldId id="344" r:id="rId4"/>
    <p:sldId id="351" r:id="rId5"/>
    <p:sldId id="352" r:id="rId6"/>
    <p:sldId id="374" r:id="rId7"/>
    <p:sldId id="366" r:id="rId8"/>
    <p:sldId id="375" r:id="rId9"/>
    <p:sldId id="364" r:id="rId10"/>
    <p:sldId id="376" r:id="rId11"/>
    <p:sldId id="349" r:id="rId12"/>
    <p:sldId id="377" r:id="rId13"/>
    <p:sldId id="354" r:id="rId14"/>
    <p:sldId id="378" r:id="rId15"/>
    <p:sldId id="370" r:id="rId16"/>
    <p:sldId id="379" r:id="rId17"/>
    <p:sldId id="371" r:id="rId18"/>
    <p:sldId id="380" r:id="rId19"/>
    <p:sldId id="261" r:id="rId20"/>
    <p:sldId id="381" r:id="rId21"/>
    <p:sldId id="350" r:id="rId22"/>
    <p:sldId id="383" r:id="rId23"/>
    <p:sldId id="347" r:id="rId24"/>
    <p:sldId id="382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9" d="100"/>
          <a:sy n="69" d="100"/>
        </p:scale>
        <p:origin x="1234" y="28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ug Downs" userId="4d504ec9b0c77c7e" providerId="LiveId" clId="{32DF19AF-1C89-4B99-B80F-09142031D3CE}"/>
    <pc:docChg chg="undo custSel addSld delSld modSld">
      <pc:chgData name="Doug Downs" userId="4d504ec9b0c77c7e" providerId="LiveId" clId="{32DF19AF-1C89-4B99-B80F-09142031D3CE}" dt="2021-10-28T10:38:46.297" v="262" actId="1076"/>
      <pc:docMkLst>
        <pc:docMk/>
      </pc:docMkLst>
      <pc:sldChg chg="del">
        <pc:chgData name="Doug Downs" userId="4d504ec9b0c77c7e" providerId="LiveId" clId="{32DF19AF-1C89-4B99-B80F-09142031D3CE}" dt="2021-10-28T10:38:10.987" v="255" actId="47"/>
        <pc:sldMkLst>
          <pc:docMk/>
          <pc:sldMk cId="1927998880" sldId="259"/>
        </pc:sldMkLst>
      </pc:sldChg>
      <pc:sldChg chg="addSp delSp modSp mod">
        <pc:chgData name="Doug Downs" userId="4d504ec9b0c77c7e" providerId="LiveId" clId="{32DF19AF-1C89-4B99-B80F-09142031D3CE}" dt="2021-04-09T13:32:24.023" v="139" actId="20577"/>
        <pc:sldMkLst>
          <pc:docMk/>
          <pc:sldMk cId="2643372424" sldId="261"/>
        </pc:sldMkLst>
      </pc:sldChg>
      <pc:sldChg chg="del">
        <pc:chgData name="Doug Downs" userId="4d504ec9b0c77c7e" providerId="LiveId" clId="{32DF19AF-1C89-4B99-B80F-09142031D3CE}" dt="2021-10-28T10:38:11.233" v="256" actId="47"/>
        <pc:sldMkLst>
          <pc:docMk/>
          <pc:sldMk cId="1482131145" sldId="262"/>
        </pc:sldMkLst>
      </pc:sldChg>
      <pc:sldChg chg="del">
        <pc:chgData name="Doug Downs" userId="4d504ec9b0c77c7e" providerId="LiveId" clId="{32DF19AF-1C89-4B99-B80F-09142031D3CE}" dt="2021-10-28T10:38:10.365" v="252" actId="47"/>
        <pc:sldMkLst>
          <pc:docMk/>
          <pc:sldMk cId="335461076" sldId="266"/>
        </pc:sldMkLst>
      </pc:sldChg>
      <pc:sldChg chg="del">
        <pc:chgData name="Doug Downs" userId="4d504ec9b0c77c7e" providerId="LiveId" clId="{32DF19AF-1C89-4B99-B80F-09142031D3CE}" dt="2021-10-28T10:38:10.523" v="253" actId="47"/>
        <pc:sldMkLst>
          <pc:docMk/>
          <pc:sldMk cId="1304830790" sldId="267"/>
        </pc:sldMkLst>
      </pc:sldChg>
      <pc:sldChg chg="del">
        <pc:chgData name="Doug Downs" userId="4d504ec9b0c77c7e" providerId="LiveId" clId="{32DF19AF-1C89-4B99-B80F-09142031D3CE}" dt="2021-10-28T10:38:10.772" v="254" actId="47"/>
        <pc:sldMkLst>
          <pc:docMk/>
          <pc:sldMk cId="2738809437" sldId="268"/>
        </pc:sldMkLst>
      </pc:sldChg>
      <pc:sldChg chg="addSp delSp modSp mod">
        <pc:chgData name="Doug Downs" userId="4d504ec9b0c77c7e" providerId="LiveId" clId="{32DF19AF-1C89-4B99-B80F-09142031D3CE}" dt="2021-04-18T20:41:11.369" v="251" actId="1076"/>
        <pc:sldMkLst>
          <pc:docMk/>
          <pc:sldMk cId="1555589753" sldId="269"/>
        </pc:sldMkLst>
      </pc:sldChg>
      <pc:sldChg chg="addSp modSp add mod">
        <pc:chgData name="Doug Downs" userId="4d504ec9b0c77c7e" providerId="LiveId" clId="{32DF19AF-1C89-4B99-B80F-09142031D3CE}" dt="2021-04-18T20:39:01.375" v="171" actId="14100"/>
        <pc:sldMkLst>
          <pc:docMk/>
          <pc:sldMk cId="2247755882" sldId="270"/>
        </pc:sldMkLst>
      </pc:sldChg>
      <pc:sldChg chg="addSp delSp modSp del mod delDesignElem">
        <pc:chgData name="Doug Downs" userId="4d504ec9b0c77c7e" providerId="LiveId" clId="{32DF19AF-1C89-4B99-B80F-09142031D3CE}" dt="2021-10-28T10:38:46.297" v="262" actId="1076"/>
        <pc:sldMkLst>
          <pc:docMk/>
          <pc:sldMk cId="1461941528" sldId="275"/>
        </pc:sldMkLst>
      </pc:sldChg>
    </pc:docChg>
  </pc:docChgLst>
  <pc:docChgLst>
    <pc:chgData name="Doug Downs" userId="4d504ec9b0c77c7e" providerId="LiveId" clId="{F677DFE1-27AB-412E-A12B-AD91FFAAEF3C}"/>
    <pc:docChg chg="undo custSel addSld delSld modSld">
      <pc:chgData name="Doug Downs" userId="4d504ec9b0c77c7e" providerId="LiveId" clId="{F677DFE1-27AB-412E-A12B-AD91FFAAEF3C}" dt="2025-09-03T20:29:02.372" v="297" actId="1076"/>
      <pc:docMkLst>
        <pc:docMk/>
      </pc:docMkLst>
      <pc:sldChg chg="addSp delSp modSp mod">
        <pc:chgData name="Doug Downs" userId="4d504ec9b0c77c7e" providerId="LiveId" clId="{F677DFE1-27AB-412E-A12B-AD91FFAAEF3C}" dt="2025-09-03T20:26:23.053" v="228" actId="1076"/>
        <pc:sldMkLst>
          <pc:docMk/>
          <pc:sldMk cId="2643372424" sldId="261"/>
        </pc:sldMkLst>
        <pc:spChg chg="del">
          <ac:chgData name="Doug Downs" userId="4d504ec9b0c77c7e" providerId="LiveId" clId="{F677DFE1-27AB-412E-A12B-AD91FFAAEF3C}" dt="2025-09-03T20:26:15.291" v="225" actId="478"/>
          <ac:spMkLst>
            <pc:docMk/>
            <pc:sldMk cId="2643372424" sldId="261"/>
            <ac:spMk id="4" creationId="{BB464308-58DC-14D8-2574-D346D8A498CC}"/>
          </ac:spMkLst>
        </pc:spChg>
        <pc:spChg chg="mod">
          <ac:chgData name="Doug Downs" userId="4d504ec9b0c77c7e" providerId="LiveId" clId="{F677DFE1-27AB-412E-A12B-AD91FFAAEF3C}" dt="2025-09-03T20:26:23.053" v="228" actId="1076"/>
          <ac:spMkLst>
            <pc:docMk/>
            <pc:sldMk cId="2643372424" sldId="261"/>
            <ac:spMk id="6" creationId="{8528DA0C-257D-8B86-CF9E-72AC9D43394A}"/>
          </ac:spMkLst>
        </pc:spChg>
        <pc:spChg chg="add mod ord">
          <ac:chgData name="Doug Downs" userId="4d504ec9b0c77c7e" providerId="LiveId" clId="{F677DFE1-27AB-412E-A12B-AD91FFAAEF3C}" dt="2025-09-03T20:26:18.716" v="227" actId="167"/>
          <ac:spMkLst>
            <pc:docMk/>
            <pc:sldMk cId="2643372424" sldId="261"/>
            <ac:spMk id="7" creationId="{791C25F6-B453-BC6A-5887-00E7FE2A5979}"/>
          </ac:spMkLst>
        </pc:spChg>
      </pc:sldChg>
      <pc:sldChg chg="modSp mod">
        <pc:chgData name="Doug Downs" userId="4d504ec9b0c77c7e" providerId="LiveId" clId="{F677DFE1-27AB-412E-A12B-AD91FFAAEF3C}" dt="2025-09-03T20:16:11.942" v="42" actId="1076"/>
        <pc:sldMkLst>
          <pc:docMk/>
          <pc:sldMk cId="2332284195" sldId="344"/>
        </pc:sldMkLst>
        <pc:spChg chg="mod">
          <ac:chgData name="Doug Downs" userId="4d504ec9b0c77c7e" providerId="LiveId" clId="{F677DFE1-27AB-412E-A12B-AD91FFAAEF3C}" dt="2025-09-03T20:16:05.280" v="41" actId="14100"/>
          <ac:spMkLst>
            <pc:docMk/>
            <pc:sldMk cId="2332284195" sldId="344"/>
            <ac:spMk id="2" creationId="{28CD8A2E-2C6E-40DB-B687-E3C7F7EB3F7C}"/>
          </ac:spMkLst>
        </pc:spChg>
        <pc:spChg chg="mod">
          <ac:chgData name="Doug Downs" userId="4d504ec9b0c77c7e" providerId="LiveId" clId="{F677DFE1-27AB-412E-A12B-AD91FFAAEF3C}" dt="2025-09-03T20:15:43.273" v="31" actId="12789"/>
          <ac:spMkLst>
            <pc:docMk/>
            <pc:sldMk cId="2332284195" sldId="344"/>
            <ac:spMk id="3" creationId="{AADDF22E-176B-498E-51BB-598CE1954B32}"/>
          </ac:spMkLst>
        </pc:spChg>
        <pc:spChg chg="mod">
          <ac:chgData name="Doug Downs" userId="4d504ec9b0c77c7e" providerId="LiveId" clId="{F677DFE1-27AB-412E-A12B-AD91FFAAEF3C}" dt="2025-09-03T20:16:11.942" v="42" actId="1076"/>
          <ac:spMkLst>
            <pc:docMk/>
            <pc:sldMk cId="2332284195" sldId="344"/>
            <ac:spMk id="4" creationId="{61F202F1-515A-35BC-4D27-2ABA8011C99B}"/>
          </ac:spMkLst>
        </pc:spChg>
        <pc:spChg chg="mod">
          <ac:chgData name="Doug Downs" userId="4d504ec9b0c77c7e" providerId="LiveId" clId="{F677DFE1-27AB-412E-A12B-AD91FFAAEF3C}" dt="2025-09-03T20:15:48.331" v="38" actId="1035"/>
          <ac:spMkLst>
            <pc:docMk/>
            <pc:sldMk cId="2332284195" sldId="344"/>
            <ac:spMk id="5" creationId="{00000000-0000-0000-0000-000000000000}"/>
          </ac:spMkLst>
        </pc:spChg>
        <pc:spChg chg="mod">
          <ac:chgData name="Doug Downs" userId="4d504ec9b0c77c7e" providerId="LiveId" clId="{F677DFE1-27AB-412E-A12B-AD91FFAAEF3C}" dt="2025-09-03T20:16:05.280" v="41" actId="14100"/>
          <ac:spMkLst>
            <pc:docMk/>
            <pc:sldMk cId="2332284195" sldId="344"/>
            <ac:spMk id="9" creationId="{AC3E9098-184F-4DB8-8C7B-285C7F750D60}"/>
          </ac:spMkLst>
        </pc:spChg>
      </pc:sldChg>
      <pc:sldChg chg="modSp mod">
        <pc:chgData name="Doug Downs" userId="4d504ec9b0c77c7e" providerId="LiveId" clId="{F677DFE1-27AB-412E-A12B-AD91FFAAEF3C}" dt="2025-09-03T20:20:59.012" v="127" actId="20577"/>
        <pc:sldMkLst>
          <pc:docMk/>
          <pc:sldMk cId="4013974510" sldId="349"/>
        </pc:sldMkLst>
        <pc:spChg chg="mod">
          <ac:chgData name="Doug Downs" userId="4d504ec9b0c77c7e" providerId="LiveId" clId="{F677DFE1-27AB-412E-A12B-AD91FFAAEF3C}" dt="2025-09-03T20:20:16.433" v="123" actId="20577"/>
          <ac:spMkLst>
            <pc:docMk/>
            <pc:sldMk cId="4013974510" sldId="349"/>
            <ac:spMk id="3" creationId="{287C5575-B73A-0FFC-83EF-193DD031971E}"/>
          </ac:spMkLst>
        </pc:spChg>
        <pc:spChg chg="mod">
          <ac:chgData name="Doug Downs" userId="4d504ec9b0c77c7e" providerId="LiveId" clId="{F677DFE1-27AB-412E-A12B-AD91FFAAEF3C}" dt="2025-09-03T20:19:59.497" v="120" actId="1076"/>
          <ac:spMkLst>
            <pc:docMk/>
            <pc:sldMk cId="4013974510" sldId="349"/>
            <ac:spMk id="25" creationId="{AB656FA4-09AA-3CD5-5EC4-ED35E9D07A0D}"/>
          </ac:spMkLst>
        </pc:spChg>
        <pc:spChg chg="mod">
          <ac:chgData name="Doug Downs" userId="4d504ec9b0c77c7e" providerId="LiveId" clId="{F677DFE1-27AB-412E-A12B-AD91FFAAEF3C}" dt="2025-09-03T20:20:59.012" v="127" actId="20577"/>
          <ac:spMkLst>
            <pc:docMk/>
            <pc:sldMk cId="4013974510" sldId="349"/>
            <ac:spMk id="28" creationId="{56AAF97F-385B-475D-B071-BDD19BB35380}"/>
          </ac:spMkLst>
        </pc:spChg>
      </pc:sldChg>
      <pc:sldChg chg="addSp delSp modSp mod">
        <pc:chgData name="Doug Downs" userId="4d504ec9b0c77c7e" providerId="LiveId" clId="{F677DFE1-27AB-412E-A12B-AD91FFAAEF3C}" dt="2025-09-03T20:27:46.138" v="272" actId="1076"/>
        <pc:sldMkLst>
          <pc:docMk/>
          <pc:sldMk cId="606456060" sldId="350"/>
        </pc:sldMkLst>
        <pc:spChg chg="add mod ord">
          <ac:chgData name="Doug Downs" userId="4d504ec9b0c77c7e" providerId="LiveId" clId="{F677DFE1-27AB-412E-A12B-AD91FFAAEF3C}" dt="2025-09-03T20:27:10.791" v="240" actId="167"/>
          <ac:spMkLst>
            <pc:docMk/>
            <pc:sldMk cId="606456060" sldId="350"/>
            <ac:spMk id="2" creationId="{0DFC94B7-F0B1-88A4-61FA-D3ACA169536A}"/>
          </ac:spMkLst>
        </pc:spChg>
        <pc:spChg chg="mod">
          <ac:chgData name="Doug Downs" userId="4d504ec9b0c77c7e" providerId="LiveId" clId="{F677DFE1-27AB-412E-A12B-AD91FFAAEF3C}" dt="2025-09-03T20:27:30.065" v="258" actId="1076"/>
          <ac:spMkLst>
            <pc:docMk/>
            <pc:sldMk cId="606456060" sldId="350"/>
            <ac:spMk id="3" creationId="{7C96EFC1-295F-67DA-58D2-097A76D562AE}"/>
          </ac:spMkLst>
        </pc:spChg>
        <pc:spChg chg="mod">
          <ac:chgData name="Doug Downs" userId="4d504ec9b0c77c7e" providerId="LiveId" clId="{F677DFE1-27AB-412E-A12B-AD91FFAAEF3C}" dt="2025-09-03T20:27:39.480" v="271" actId="20577"/>
          <ac:spMkLst>
            <pc:docMk/>
            <pc:sldMk cId="606456060" sldId="350"/>
            <ac:spMk id="4" creationId="{E75871C8-76EB-4719-E0D9-5152403C972D}"/>
          </ac:spMkLst>
        </pc:spChg>
        <pc:spChg chg="mod">
          <ac:chgData name="Doug Downs" userId="4d504ec9b0c77c7e" providerId="LiveId" clId="{F677DFE1-27AB-412E-A12B-AD91FFAAEF3C}" dt="2025-09-03T20:27:46.138" v="272" actId="1076"/>
          <ac:spMkLst>
            <pc:docMk/>
            <pc:sldMk cId="606456060" sldId="350"/>
            <ac:spMk id="5" creationId="{A898EA4A-C2FC-CE4E-764B-C6B1CA7E9E0A}"/>
          </ac:spMkLst>
        </pc:spChg>
        <pc:spChg chg="del">
          <ac:chgData name="Doug Downs" userId="4d504ec9b0c77c7e" providerId="LiveId" clId="{F677DFE1-27AB-412E-A12B-AD91FFAAEF3C}" dt="2025-09-03T20:27:06.476" v="238" actId="478"/>
          <ac:spMkLst>
            <pc:docMk/>
            <pc:sldMk cId="606456060" sldId="350"/>
            <ac:spMk id="8" creationId="{C2CBA70A-4AFE-8D85-F7CF-A184CF6BE40F}"/>
          </ac:spMkLst>
        </pc:spChg>
        <pc:spChg chg="mod">
          <ac:chgData name="Doug Downs" userId="4d504ec9b0c77c7e" providerId="LiveId" clId="{F677DFE1-27AB-412E-A12B-AD91FFAAEF3C}" dt="2025-09-03T20:27:14.577" v="247" actId="1035"/>
          <ac:spMkLst>
            <pc:docMk/>
            <pc:sldMk cId="606456060" sldId="350"/>
            <ac:spMk id="9" creationId="{1F4E47AB-1165-47DE-A485-2C8EA561DA9F}"/>
          </ac:spMkLst>
        </pc:spChg>
        <pc:spChg chg="mod">
          <ac:chgData name="Doug Downs" userId="4d504ec9b0c77c7e" providerId="LiveId" clId="{F677DFE1-27AB-412E-A12B-AD91FFAAEF3C}" dt="2025-09-03T20:27:20.651" v="248" actId="1076"/>
          <ac:spMkLst>
            <pc:docMk/>
            <pc:sldMk cId="606456060" sldId="350"/>
            <ac:spMk id="13" creationId="{FB51A76A-5EE2-4E62-803D-0812415CAC29}"/>
          </ac:spMkLst>
        </pc:spChg>
      </pc:sldChg>
      <pc:sldChg chg="addSp delSp modSp mod">
        <pc:chgData name="Doug Downs" userId="4d504ec9b0c77c7e" providerId="LiveId" clId="{F677DFE1-27AB-412E-A12B-AD91FFAAEF3C}" dt="2025-09-03T20:16:51.834" v="53" actId="14100"/>
        <pc:sldMkLst>
          <pc:docMk/>
          <pc:sldMk cId="2410417487" sldId="351"/>
        </pc:sldMkLst>
        <pc:spChg chg="del">
          <ac:chgData name="Doug Downs" userId="4d504ec9b0c77c7e" providerId="LiveId" clId="{F677DFE1-27AB-412E-A12B-AD91FFAAEF3C}" dt="2025-09-03T20:16:15.819" v="43" actId="478"/>
          <ac:spMkLst>
            <pc:docMk/>
            <pc:sldMk cId="2410417487" sldId="351"/>
            <ac:spMk id="2" creationId="{ADF213A6-27D6-F00A-A7C2-C0F13A5C0A4C}"/>
          </ac:spMkLst>
        </pc:spChg>
        <pc:spChg chg="add mod ord">
          <ac:chgData name="Doug Downs" userId="4d504ec9b0c77c7e" providerId="LiveId" clId="{F677DFE1-27AB-412E-A12B-AD91FFAAEF3C}" dt="2025-09-03T20:16:26.089" v="45" actId="167"/>
          <ac:spMkLst>
            <pc:docMk/>
            <pc:sldMk cId="2410417487" sldId="351"/>
            <ac:spMk id="3" creationId="{121602D5-C1B4-F358-54CD-DF23F02B6F15}"/>
          </ac:spMkLst>
        </pc:spChg>
        <pc:spChg chg="mod">
          <ac:chgData name="Doug Downs" userId="4d504ec9b0c77c7e" providerId="LiveId" clId="{F677DFE1-27AB-412E-A12B-AD91FFAAEF3C}" dt="2025-09-03T20:16:30.788" v="51" actId="1035"/>
          <ac:spMkLst>
            <pc:docMk/>
            <pc:sldMk cId="2410417487" sldId="351"/>
            <ac:spMk id="4" creationId="{0C8A5D67-AF68-4F88-ABEC-B8150BA8A46D}"/>
          </ac:spMkLst>
        </pc:spChg>
        <pc:spChg chg="mod">
          <ac:chgData name="Doug Downs" userId="4d504ec9b0c77c7e" providerId="LiveId" clId="{F677DFE1-27AB-412E-A12B-AD91FFAAEF3C}" dt="2025-09-03T20:16:38.745" v="52" actId="1076"/>
          <ac:spMkLst>
            <pc:docMk/>
            <pc:sldMk cId="2410417487" sldId="351"/>
            <ac:spMk id="45" creationId="{7A9F54EA-876A-4F56-ACD7-89A23CFBEEA0}"/>
          </ac:spMkLst>
        </pc:spChg>
        <pc:spChg chg="mod">
          <ac:chgData name="Doug Downs" userId="4d504ec9b0c77c7e" providerId="LiveId" clId="{F677DFE1-27AB-412E-A12B-AD91FFAAEF3C}" dt="2025-09-03T20:16:38.745" v="52" actId="1076"/>
          <ac:spMkLst>
            <pc:docMk/>
            <pc:sldMk cId="2410417487" sldId="351"/>
            <ac:spMk id="54" creationId="{BE9A2C5A-B5E2-4F68-A47A-57FBC199477B}"/>
          </ac:spMkLst>
        </pc:spChg>
        <pc:spChg chg="mod">
          <ac:chgData name="Doug Downs" userId="4d504ec9b0c77c7e" providerId="LiveId" clId="{F677DFE1-27AB-412E-A12B-AD91FFAAEF3C}" dt="2025-09-03T20:16:51.834" v="53" actId="14100"/>
          <ac:spMkLst>
            <pc:docMk/>
            <pc:sldMk cId="2410417487" sldId="351"/>
            <ac:spMk id="55" creationId="{25719E6D-ECAD-4975-B2B7-7BCE5E81B2ED}"/>
          </ac:spMkLst>
        </pc:spChg>
      </pc:sldChg>
      <pc:sldChg chg="addSp delSp modSp mod">
        <pc:chgData name="Doug Downs" userId="4d504ec9b0c77c7e" providerId="LiveId" clId="{F677DFE1-27AB-412E-A12B-AD91FFAAEF3C}" dt="2025-09-03T20:17:20.799" v="65" actId="1076"/>
        <pc:sldMkLst>
          <pc:docMk/>
          <pc:sldMk cId="1229828222" sldId="352"/>
        </pc:sldMkLst>
        <pc:spChg chg="add mod ord">
          <ac:chgData name="Doug Downs" userId="4d504ec9b0c77c7e" providerId="LiveId" clId="{F677DFE1-27AB-412E-A12B-AD91FFAAEF3C}" dt="2025-09-03T20:17:07.475" v="56" actId="167"/>
          <ac:spMkLst>
            <pc:docMk/>
            <pc:sldMk cId="1229828222" sldId="352"/>
            <ac:spMk id="2" creationId="{F3FB36C5-09FD-A48F-1D4D-8CA30F7985B1}"/>
          </ac:spMkLst>
        </pc:spChg>
        <pc:spChg chg="del">
          <ac:chgData name="Doug Downs" userId="4d504ec9b0c77c7e" providerId="LiveId" clId="{F677DFE1-27AB-412E-A12B-AD91FFAAEF3C}" dt="2025-09-03T20:17:01.417" v="54" actId="478"/>
          <ac:spMkLst>
            <pc:docMk/>
            <pc:sldMk cId="1229828222" sldId="352"/>
            <ac:spMk id="3" creationId="{B72AF915-39EE-5D79-CF41-019486656F5C}"/>
          </ac:spMkLst>
        </pc:spChg>
        <pc:spChg chg="mod">
          <ac:chgData name="Doug Downs" userId="4d504ec9b0c77c7e" providerId="LiveId" clId="{F677DFE1-27AB-412E-A12B-AD91FFAAEF3C}" dt="2025-09-03T20:17:11.466" v="64" actId="1035"/>
          <ac:spMkLst>
            <pc:docMk/>
            <pc:sldMk cId="1229828222" sldId="352"/>
            <ac:spMk id="4" creationId="{0C8A5D67-AF68-4F88-ABEC-B8150BA8A46D}"/>
          </ac:spMkLst>
        </pc:spChg>
        <pc:spChg chg="mod">
          <ac:chgData name="Doug Downs" userId="4d504ec9b0c77c7e" providerId="LiveId" clId="{F677DFE1-27AB-412E-A12B-AD91FFAAEF3C}" dt="2025-09-03T20:17:20.799" v="65" actId="1076"/>
          <ac:spMkLst>
            <pc:docMk/>
            <pc:sldMk cId="1229828222" sldId="352"/>
            <ac:spMk id="8" creationId="{FD9DF144-645C-49CE-8705-5D7DD807936D}"/>
          </ac:spMkLst>
        </pc:spChg>
        <pc:spChg chg="mod">
          <ac:chgData name="Doug Downs" userId="4d504ec9b0c77c7e" providerId="LiveId" clId="{F677DFE1-27AB-412E-A12B-AD91FFAAEF3C}" dt="2025-09-03T20:17:20.799" v="65" actId="1076"/>
          <ac:spMkLst>
            <pc:docMk/>
            <pc:sldMk cId="1229828222" sldId="352"/>
            <ac:spMk id="54" creationId="{BE9A2C5A-B5E2-4F68-A47A-57FBC199477B}"/>
          </ac:spMkLst>
        </pc:spChg>
      </pc:sldChg>
      <pc:sldChg chg="addSp delSp modSp mod">
        <pc:chgData name="Doug Downs" userId="4d504ec9b0c77c7e" providerId="LiveId" clId="{F677DFE1-27AB-412E-A12B-AD91FFAAEF3C}" dt="2025-09-03T20:22:35.284" v="173" actId="20577"/>
        <pc:sldMkLst>
          <pc:docMk/>
          <pc:sldMk cId="3717821978" sldId="354"/>
        </pc:sldMkLst>
        <pc:spChg chg="mod">
          <ac:chgData name="Doug Downs" userId="4d504ec9b0c77c7e" providerId="LiveId" clId="{F677DFE1-27AB-412E-A12B-AD91FFAAEF3C}" dt="2025-09-03T20:22:35.284" v="173" actId="20577"/>
          <ac:spMkLst>
            <pc:docMk/>
            <pc:sldMk cId="3717821978" sldId="354"/>
            <ac:spMk id="2" creationId="{D09A4F7D-15BD-8DFC-BF45-3D535E16B532}"/>
          </ac:spMkLst>
        </pc:spChg>
        <pc:spChg chg="add mod ord">
          <ac:chgData name="Doug Downs" userId="4d504ec9b0c77c7e" providerId="LiveId" clId="{F677DFE1-27AB-412E-A12B-AD91FFAAEF3C}" dt="2025-09-03T20:22:04.925" v="160" actId="167"/>
          <ac:spMkLst>
            <pc:docMk/>
            <pc:sldMk cId="3717821978" sldId="354"/>
            <ac:spMk id="3" creationId="{931745BE-E90B-D2F5-42DB-8AF33F871C30}"/>
          </ac:spMkLst>
        </pc:spChg>
        <pc:spChg chg="mod">
          <ac:chgData name="Doug Downs" userId="4d504ec9b0c77c7e" providerId="LiveId" clId="{F677DFE1-27AB-412E-A12B-AD91FFAAEF3C}" dt="2025-09-03T20:22:14.010" v="165" actId="1035"/>
          <ac:spMkLst>
            <pc:docMk/>
            <pc:sldMk cId="3717821978" sldId="354"/>
            <ac:spMk id="4" creationId="{0C8A5D67-AF68-4F88-ABEC-B8150BA8A46D}"/>
          </ac:spMkLst>
        </pc:spChg>
        <pc:spChg chg="del">
          <ac:chgData name="Doug Downs" userId="4d504ec9b0c77c7e" providerId="LiveId" clId="{F677DFE1-27AB-412E-A12B-AD91FFAAEF3C}" dt="2025-09-03T20:22:01.484" v="158" actId="478"/>
          <ac:spMkLst>
            <pc:docMk/>
            <pc:sldMk cId="3717821978" sldId="354"/>
            <ac:spMk id="5" creationId="{4CB69078-CDD9-02DC-71D8-5211865C48B8}"/>
          </ac:spMkLst>
        </pc:spChg>
      </pc:sldChg>
      <pc:sldChg chg="addSp delSp modSp mod">
        <pc:chgData name="Doug Downs" userId="4d504ec9b0c77c7e" providerId="LiveId" clId="{F677DFE1-27AB-412E-A12B-AD91FFAAEF3C}" dt="2025-09-03T20:15:17.347" v="27" actId="1076"/>
        <pc:sldMkLst>
          <pc:docMk/>
          <pc:sldMk cId="3082827429" sldId="363"/>
        </pc:sldMkLst>
        <pc:spChg chg="mod">
          <ac:chgData name="Doug Downs" userId="4d504ec9b0c77c7e" providerId="LiveId" clId="{F677DFE1-27AB-412E-A12B-AD91FFAAEF3C}" dt="2025-09-03T20:13:49.553" v="0" actId="255"/>
          <ac:spMkLst>
            <pc:docMk/>
            <pc:sldMk cId="3082827429" sldId="363"/>
            <ac:spMk id="3" creationId="{492599FA-7E64-8D91-D68D-97BB2434B325}"/>
          </ac:spMkLst>
        </pc:spChg>
        <pc:spChg chg="mod topLvl">
          <ac:chgData name="Doug Downs" userId="4d504ec9b0c77c7e" providerId="LiveId" clId="{F677DFE1-27AB-412E-A12B-AD91FFAAEF3C}" dt="2025-09-03T20:14:47.692" v="25" actId="165"/>
          <ac:spMkLst>
            <pc:docMk/>
            <pc:sldMk cId="3082827429" sldId="363"/>
            <ac:spMk id="4" creationId="{947A7EF5-0A7D-FB24-C9DB-439A44047750}"/>
          </ac:spMkLst>
        </pc:spChg>
        <pc:spChg chg="add del mod topLvl">
          <ac:chgData name="Doug Downs" userId="4d504ec9b0c77c7e" providerId="LiveId" clId="{F677DFE1-27AB-412E-A12B-AD91FFAAEF3C}" dt="2025-09-03T20:15:17.347" v="27" actId="1076"/>
          <ac:spMkLst>
            <pc:docMk/>
            <pc:sldMk cId="3082827429" sldId="363"/>
            <ac:spMk id="5" creationId="{767D72E0-A52A-B6BD-4903-EB3D801781C3}"/>
          </ac:spMkLst>
        </pc:spChg>
        <pc:spChg chg="mod">
          <ac:chgData name="Doug Downs" userId="4d504ec9b0c77c7e" providerId="LiveId" clId="{F677DFE1-27AB-412E-A12B-AD91FFAAEF3C}" dt="2025-09-03T20:13:49.553" v="0" actId="255"/>
          <ac:spMkLst>
            <pc:docMk/>
            <pc:sldMk cId="3082827429" sldId="363"/>
            <ac:spMk id="6" creationId="{F0F73498-BD52-268E-0A8A-60C58D9C873E}"/>
          </ac:spMkLst>
        </pc:spChg>
        <pc:spChg chg="mod">
          <ac:chgData name="Doug Downs" userId="4d504ec9b0c77c7e" providerId="LiveId" clId="{F677DFE1-27AB-412E-A12B-AD91FFAAEF3C}" dt="2025-09-03T20:14:08.009" v="4" actId="1076"/>
          <ac:spMkLst>
            <pc:docMk/>
            <pc:sldMk cId="3082827429" sldId="363"/>
            <ac:spMk id="8" creationId="{6D7E2D9C-D252-6CDE-C230-566BCC21A4AC}"/>
          </ac:spMkLst>
        </pc:spChg>
        <pc:spChg chg="mod">
          <ac:chgData name="Doug Downs" userId="4d504ec9b0c77c7e" providerId="LiveId" clId="{F677DFE1-27AB-412E-A12B-AD91FFAAEF3C}" dt="2025-09-03T20:13:49.553" v="0" actId="255"/>
          <ac:spMkLst>
            <pc:docMk/>
            <pc:sldMk cId="3082827429" sldId="363"/>
            <ac:spMk id="10" creationId="{7979AA49-C44D-3B66-DCAD-37DF54D7B414}"/>
          </ac:spMkLst>
        </pc:spChg>
        <pc:spChg chg="mod">
          <ac:chgData name="Doug Downs" userId="4d504ec9b0c77c7e" providerId="LiveId" clId="{F677DFE1-27AB-412E-A12B-AD91FFAAEF3C}" dt="2025-09-03T20:13:49.553" v="0" actId="255"/>
          <ac:spMkLst>
            <pc:docMk/>
            <pc:sldMk cId="3082827429" sldId="363"/>
            <ac:spMk id="12" creationId="{44CAEB07-5851-3EA3-0C24-0B0487630DF3}"/>
          </ac:spMkLst>
        </pc:spChg>
        <pc:spChg chg="mod">
          <ac:chgData name="Doug Downs" userId="4d504ec9b0c77c7e" providerId="LiveId" clId="{F677DFE1-27AB-412E-A12B-AD91FFAAEF3C}" dt="2025-09-03T20:13:49.553" v="0" actId="255"/>
          <ac:spMkLst>
            <pc:docMk/>
            <pc:sldMk cId="3082827429" sldId="363"/>
            <ac:spMk id="13" creationId="{AE03E9C3-FAA5-4D43-2B2F-582600707A4D}"/>
          </ac:spMkLst>
        </pc:spChg>
        <pc:grpChg chg="add del mod">
          <ac:chgData name="Doug Downs" userId="4d504ec9b0c77c7e" providerId="LiveId" clId="{F677DFE1-27AB-412E-A12B-AD91FFAAEF3C}" dt="2025-09-03T20:14:47.692" v="25" actId="165"/>
          <ac:grpSpMkLst>
            <pc:docMk/>
            <pc:sldMk cId="3082827429" sldId="363"/>
            <ac:grpSpMk id="2" creationId="{B4892DDC-4A3D-A552-0FA9-3EF3C2332432}"/>
          </ac:grpSpMkLst>
        </pc:grpChg>
        <pc:grpChg chg="mod">
          <ac:chgData name="Doug Downs" userId="4d504ec9b0c77c7e" providerId="LiveId" clId="{F677DFE1-27AB-412E-A12B-AD91FFAAEF3C}" dt="2025-09-03T20:13:55.374" v="1" actId="14100"/>
          <ac:grpSpMkLst>
            <pc:docMk/>
            <pc:sldMk cId="3082827429" sldId="363"/>
            <ac:grpSpMk id="14" creationId="{9C48A77C-5039-24D7-EC8D-84E9E4777DE7}"/>
          </ac:grpSpMkLst>
        </pc:grpChg>
        <pc:grpChg chg="mod">
          <ac:chgData name="Doug Downs" userId="4d504ec9b0c77c7e" providerId="LiveId" clId="{F677DFE1-27AB-412E-A12B-AD91FFAAEF3C}" dt="2025-09-03T20:13:55.374" v="1" actId="14100"/>
          <ac:grpSpMkLst>
            <pc:docMk/>
            <pc:sldMk cId="3082827429" sldId="363"/>
            <ac:grpSpMk id="15" creationId="{4602EE51-2D5A-0592-BA85-C870654A3C58}"/>
          </ac:grpSpMkLst>
        </pc:grpChg>
        <pc:grpChg chg="mod">
          <ac:chgData name="Doug Downs" userId="4d504ec9b0c77c7e" providerId="LiveId" clId="{F677DFE1-27AB-412E-A12B-AD91FFAAEF3C}" dt="2025-09-03T20:14:03.638" v="3" actId="14100"/>
          <ac:grpSpMkLst>
            <pc:docMk/>
            <pc:sldMk cId="3082827429" sldId="363"/>
            <ac:grpSpMk id="16" creationId="{30B81C4A-4ED0-631B-00E5-A9EF1D6E58C7}"/>
          </ac:grpSpMkLst>
        </pc:grpChg>
      </pc:sldChg>
      <pc:sldChg chg="addSp delSp modSp mod">
        <pc:chgData name="Doug Downs" userId="4d504ec9b0c77c7e" providerId="LiveId" clId="{F677DFE1-27AB-412E-A12B-AD91FFAAEF3C}" dt="2025-09-03T20:19:15.018" v="106" actId="1076"/>
        <pc:sldMkLst>
          <pc:docMk/>
          <pc:sldMk cId="3055502771" sldId="364"/>
        </pc:sldMkLst>
        <pc:spChg chg="add mod ord">
          <ac:chgData name="Doug Downs" userId="4d504ec9b0c77c7e" providerId="LiveId" clId="{F677DFE1-27AB-412E-A12B-AD91FFAAEF3C}" dt="2025-09-03T20:19:04.541" v="97" actId="167"/>
          <ac:spMkLst>
            <pc:docMk/>
            <pc:sldMk cId="3055502771" sldId="364"/>
            <ac:spMk id="2" creationId="{EE8629CE-307E-6921-8DCC-293482893BF6}"/>
          </ac:spMkLst>
        </pc:spChg>
        <pc:spChg chg="del">
          <ac:chgData name="Doug Downs" userId="4d504ec9b0c77c7e" providerId="LiveId" clId="{F677DFE1-27AB-412E-A12B-AD91FFAAEF3C}" dt="2025-09-03T20:19:00.747" v="95" actId="478"/>
          <ac:spMkLst>
            <pc:docMk/>
            <pc:sldMk cId="3055502771" sldId="364"/>
            <ac:spMk id="3" creationId="{733E56F5-5E57-4B76-3D99-507DE76FD303}"/>
          </ac:spMkLst>
        </pc:spChg>
        <pc:spChg chg="mod">
          <ac:chgData name="Doug Downs" userId="4d504ec9b0c77c7e" providerId="LiveId" clId="{F677DFE1-27AB-412E-A12B-AD91FFAAEF3C}" dt="2025-09-03T20:19:09.897" v="105" actId="1035"/>
          <ac:spMkLst>
            <pc:docMk/>
            <pc:sldMk cId="3055502771" sldId="364"/>
            <ac:spMk id="4" creationId="{0C8A5D67-AF68-4F88-ABEC-B8150BA8A46D}"/>
          </ac:spMkLst>
        </pc:spChg>
        <pc:spChg chg="mod">
          <ac:chgData name="Doug Downs" userId="4d504ec9b0c77c7e" providerId="LiveId" clId="{F677DFE1-27AB-412E-A12B-AD91FFAAEF3C}" dt="2025-09-03T20:19:15.018" v="106" actId="1076"/>
          <ac:spMkLst>
            <pc:docMk/>
            <pc:sldMk cId="3055502771" sldId="364"/>
            <ac:spMk id="8" creationId="{FD9DF144-645C-49CE-8705-5D7DD807936D}"/>
          </ac:spMkLst>
        </pc:spChg>
        <pc:spChg chg="mod">
          <ac:chgData name="Doug Downs" userId="4d504ec9b0c77c7e" providerId="LiveId" clId="{F677DFE1-27AB-412E-A12B-AD91FFAAEF3C}" dt="2025-09-03T20:19:15.018" v="106" actId="1076"/>
          <ac:spMkLst>
            <pc:docMk/>
            <pc:sldMk cId="3055502771" sldId="364"/>
            <ac:spMk id="54" creationId="{BE9A2C5A-B5E2-4F68-A47A-57FBC199477B}"/>
          </ac:spMkLst>
        </pc:spChg>
      </pc:sldChg>
      <pc:sldChg chg="addSp delSp modSp mod">
        <pc:chgData name="Doug Downs" userId="4d504ec9b0c77c7e" providerId="LiveId" clId="{F677DFE1-27AB-412E-A12B-AD91FFAAEF3C}" dt="2025-09-03T20:25:48.104" v="221" actId="1035"/>
        <pc:sldMkLst>
          <pc:docMk/>
          <pc:sldMk cId="3033844133" sldId="371"/>
        </pc:sldMkLst>
        <pc:spChg chg="add mod ord">
          <ac:chgData name="Doug Downs" userId="4d504ec9b0c77c7e" providerId="LiveId" clId="{F677DFE1-27AB-412E-A12B-AD91FFAAEF3C}" dt="2025-09-03T20:25:43.987" v="214" actId="167"/>
          <ac:spMkLst>
            <pc:docMk/>
            <pc:sldMk cId="3033844133" sldId="371"/>
            <ac:spMk id="2" creationId="{F49D50AF-8045-0222-20F1-50A9354D8250}"/>
          </ac:spMkLst>
        </pc:spChg>
        <pc:spChg chg="del">
          <ac:chgData name="Doug Downs" userId="4d504ec9b0c77c7e" providerId="LiveId" clId="{F677DFE1-27AB-412E-A12B-AD91FFAAEF3C}" dt="2025-09-03T20:25:40.398" v="212" actId="478"/>
          <ac:spMkLst>
            <pc:docMk/>
            <pc:sldMk cId="3033844133" sldId="371"/>
            <ac:spMk id="3" creationId="{DE8988F7-2AA8-8607-E3EF-7333383F7530}"/>
          </ac:spMkLst>
        </pc:spChg>
        <pc:spChg chg="mod">
          <ac:chgData name="Doug Downs" userId="4d504ec9b0c77c7e" providerId="LiveId" clId="{F677DFE1-27AB-412E-A12B-AD91FFAAEF3C}" dt="2025-09-03T20:25:48.104" v="221" actId="1035"/>
          <ac:spMkLst>
            <pc:docMk/>
            <pc:sldMk cId="3033844133" sldId="371"/>
            <ac:spMk id="4" creationId="{0C8A5D67-AF68-4F88-ABEC-B8150BA8A46D}"/>
          </ac:spMkLst>
        </pc:spChg>
      </pc:sldChg>
      <pc:sldChg chg="addSp delSp modSp del mod">
        <pc:chgData name="Doug Downs" userId="4d504ec9b0c77c7e" providerId="LiveId" clId="{F677DFE1-27AB-412E-A12B-AD91FFAAEF3C}" dt="2025-09-03T20:28:23.694" v="293" actId="47"/>
        <pc:sldMkLst>
          <pc:docMk/>
          <pc:sldMk cId="1739196924" sldId="373"/>
        </pc:sldMkLst>
        <pc:spChg chg="add mod ord">
          <ac:chgData name="Doug Downs" userId="4d504ec9b0c77c7e" providerId="LiveId" clId="{F677DFE1-27AB-412E-A12B-AD91FFAAEF3C}" dt="2025-09-03T20:27:55.238" v="275" actId="167"/>
          <ac:spMkLst>
            <pc:docMk/>
            <pc:sldMk cId="1739196924" sldId="373"/>
            <ac:spMk id="6" creationId="{81C3D13D-9EC5-27F5-4EB6-E9A5E0FDC1F5}"/>
          </ac:spMkLst>
        </pc:spChg>
        <pc:spChg chg="del">
          <ac:chgData name="Doug Downs" userId="4d504ec9b0c77c7e" providerId="LiveId" clId="{F677DFE1-27AB-412E-A12B-AD91FFAAEF3C}" dt="2025-09-03T20:27:51.510" v="273" actId="478"/>
          <ac:spMkLst>
            <pc:docMk/>
            <pc:sldMk cId="1739196924" sldId="373"/>
            <ac:spMk id="8" creationId="{C2CBA70A-4AFE-8D85-F7CF-A184CF6BE40F}"/>
          </ac:spMkLst>
        </pc:spChg>
        <pc:spChg chg="mod">
          <ac:chgData name="Doug Downs" userId="4d504ec9b0c77c7e" providerId="LiveId" clId="{F677DFE1-27AB-412E-A12B-AD91FFAAEF3C}" dt="2025-09-03T20:27:58.699" v="281" actId="1035"/>
          <ac:spMkLst>
            <pc:docMk/>
            <pc:sldMk cId="1739196924" sldId="373"/>
            <ac:spMk id="9" creationId="{1F4E47AB-1165-47DE-A485-2C8EA561DA9F}"/>
          </ac:spMkLst>
        </pc:spChg>
      </pc:sldChg>
      <pc:sldChg chg="addSp delSp modSp mod">
        <pc:chgData name="Doug Downs" userId="4d504ec9b0c77c7e" providerId="LiveId" clId="{F677DFE1-27AB-412E-A12B-AD91FFAAEF3C}" dt="2025-09-03T20:17:42.789" v="77" actId="1076"/>
        <pc:sldMkLst>
          <pc:docMk/>
          <pc:sldMk cId="2283957476" sldId="374"/>
        </pc:sldMkLst>
        <pc:spChg chg="mod">
          <ac:chgData name="Doug Downs" userId="4d504ec9b0c77c7e" providerId="LiveId" clId="{F677DFE1-27AB-412E-A12B-AD91FFAAEF3C}" dt="2025-09-03T20:17:34.483" v="76" actId="1035"/>
          <ac:spMkLst>
            <pc:docMk/>
            <pc:sldMk cId="2283957476" sldId="374"/>
            <ac:spMk id="2" creationId="{0C8A5D67-AF68-4F88-ABEC-B8150BA8A46D}"/>
          </ac:spMkLst>
        </pc:spChg>
        <pc:spChg chg="del">
          <ac:chgData name="Doug Downs" userId="4d504ec9b0c77c7e" providerId="LiveId" clId="{F677DFE1-27AB-412E-A12B-AD91FFAAEF3C}" dt="2025-09-03T20:17:26.318" v="66" actId="478"/>
          <ac:spMkLst>
            <pc:docMk/>
            <pc:sldMk cId="2283957476" sldId="374"/>
            <ac:spMk id="3" creationId="{925BF318-948A-2B13-1780-557D84FCDF05}"/>
          </ac:spMkLst>
        </pc:spChg>
        <pc:spChg chg="add mod ord">
          <ac:chgData name="Doug Downs" userId="4d504ec9b0c77c7e" providerId="LiveId" clId="{F677DFE1-27AB-412E-A12B-AD91FFAAEF3C}" dt="2025-09-03T20:17:30.258" v="68" actId="167"/>
          <ac:spMkLst>
            <pc:docMk/>
            <pc:sldMk cId="2283957476" sldId="374"/>
            <ac:spMk id="4" creationId="{C69433D3-3013-180B-BA33-EAE7B8E0252C}"/>
          </ac:spMkLst>
        </pc:spChg>
        <pc:spChg chg="mod">
          <ac:chgData name="Doug Downs" userId="4d504ec9b0c77c7e" providerId="LiveId" clId="{F677DFE1-27AB-412E-A12B-AD91FFAAEF3C}" dt="2025-09-03T20:17:42.789" v="77" actId="1076"/>
          <ac:spMkLst>
            <pc:docMk/>
            <pc:sldMk cId="2283957476" sldId="374"/>
            <ac:spMk id="5" creationId="{DFC59EEE-D416-7C6B-7DEF-8255C96D362C}"/>
          </ac:spMkLst>
        </pc:spChg>
        <pc:spChg chg="mod">
          <ac:chgData name="Doug Downs" userId="4d504ec9b0c77c7e" providerId="LiveId" clId="{F677DFE1-27AB-412E-A12B-AD91FFAAEF3C}" dt="2025-09-03T20:17:42.789" v="77" actId="1076"/>
          <ac:spMkLst>
            <pc:docMk/>
            <pc:sldMk cId="2283957476" sldId="374"/>
            <ac:spMk id="6" creationId="{EFF93EDA-1E6E-95F6-81AB-DA11B5F1A545}"/>
          </ac:spMkLst>
        </pc:spChg>
        <pc:spChg chg="mod">
          <ac:chgData name="Doug Downs" userId="4d504ec9b0c77c7e" providerId="LiveId" clId="{F677DFE1-27AB-412E-A12B-AD91FFAAEF3C}" dt="2025-09-03T20:17:42.789" v="77" actId="1076"/>
          <ac:spMkLst>
            <pc:docMk/>
            <pc:sldMk cId="2283957476" sldId="374"/>
            <ac:spMk id="8" creationId="{CEA805F2-52D2-B2D8-15DC-0B6C2864EF88}"/>
          </ac:spMkLst>
        </pc:spChg>
        <pc:spChg chg="mod">
          <ac:chgData name="Doug Downs" userId="4d504ec9b0c77c7e" providerId="LiveId" clId="{F677DFE1-27AB-412E-A12B-AD91FFAAEF3C}" dt="2025-09-03T20:17:42.789" v="77" actId="1076"/>
          <ac:spMkLst>
            <pc:docMk/>
            <pc:sldMk cId="2283957476" sldId="374"/>
            <ac:spMk id="54" creationId="{D39B6D9C-3AA7-8BEB-7251-EB8F73C0F396}"/>
          </ac:spMkLst>
        </pc:spChg>
      </pc:sldChg>
      <pc:sldChg chg="modSp mod">
        <pc:chgData name="Doug Downs" userId="4d504ec9b0c77c7e" providerId="LiveId" clId="{F677DFE1-27AB-412E-A12B-AD91FFAAEF3C}" dt="2025-09-03T20:18:55.660" v="94" actId="20577"/>
        <pc:sldMkLst>
          <pc:docMk/>
          <pc:sldMk cId="1337024341" sldId="375"/>
        </pc:sldMkLst>
        <pc:spChg chg="mod">
          <ac:chgData name="Doug Downs" userId="4d504ec9b0c77c7e" providerId="LiveId" clId="{F677DFE1-27AB-412E-A12B-AD91FFAAEF3C}" dt="2025-09-03T20:18:17.982" v="80" actId="1037"/>
          <ac:spMkLst>
            <pc:docMk/>
            <pc:sldMk cId="1337024341" sldId="375"/>
            <ac:spMk id="31" creationId="{F3636E20-5B1E-6304-535B-63A82F3C9DDF}"/>
          </ac:spMkLst>
        </pc:spChg>
        <pc:spChg chg="mod">
          <ac:chgData name="Doug Downs" userId="4d504ec9b0c77c7e" providerId="LiveId" clId="{F677DFE1-27AB-412E-A12B-AD91FFAAEF3C}" dt="2025-09-03T20:18:10.793" v="78" actId="1076"/>
          <ac:spMkLst>
            <pc:docMk/>
            <pc:sldMk cId="1337024341" sldId="375"/>
            <ac:spMk id="39" creationId="{8CA2697B-81EB-669B-F9CD-6C9AFCE0FF63}"/>
          </ac:spMkLst>
        </pc:spChg>
        <pc:spChg chg="mod">
          <ac:chgData name="Doug Downs" userId="4d504ec9b0c77c7e" providerId="LiveId" clId="{F677DFE1-27AB-412E-A12B-AD91FFAAEF3C}" dt="2025-09-03T20:18:31.473" v="81" actId="1076"/>
          <ac:spMkLst>
            <pc:docMk/>
            <pc:sldMk cId="1337024341" sldId="375"/>
            <ac:spMk id="49" creationId="{C58EC8A1-76D4-BA0D-C624-DCD6E5017F57}"/>
          </ac:spMkLst>
        </pc:spChg>
        <pc:spChg chg="mod">
          <ac:chgData name="Doug Downs" userId="4d504ec9b0c77c7e" providerId="LiveId" clId="{F677DFE1-27AB-412E-A12B-AD91FFAAEF3C}" dt="2025-09-03T20:18:55.660" v="94" actId="20577"/>
          <ac:spMkLst>
            <pc:docMk/>
            <pc:sldMk cId="1337024341" sldId="375"/>
            <ac:spMk id="53" creationId="{83D788AE-F37F-414B-606A-6FE686A1BA76}"/>
          </ac:spMkLst>
        </pc:spChg>
      </pc:sldChg>
      <pc:sldChg chg="addSp delSp modSp mod">
        <pc:chgData name="Doug Downs" userId="4d504ec9b0c77c7e" providerId="LiveId" clId="{F677DFE1-27AB-412E-A12B-AD91FFAAEF3C}" dt="2025-09-03T20:19:40.623" v="119" actId="14100"/>
        <pc:sldMkLst>
          <pc:docMk/>
          <pc:sldMk cId="1079868831" sldId="376"/>
        </pc:sldMkLst>
        <pc:spChg chg="del">
          <ac:chgData name="Doug Downs" userId="4d504ec9b0c77c7e" providerId="LiveId" clId="{F677DFE1-27AB-412E-A12B-AD91FFAAEF3C}" dt="2025-09-03T20:19:19.821" v="107" actId="478"/>
          <ac:spMkLst>
            <pc:docMk/>
            <pc:sldMk cId="1079868831" sldId="376"/>
            <ac:spMk id="3" creationId="{2BB7071B-F7D3-DD96-501A-9C06FE221F1D}"/>
          </ac:spMkLst>
        </pc:spChg>
        <pc:spChg chg="mod">
          <ac:chgData name="Doug Downs" userId="4d504ec9b0c77c7e" providerId="LiveId" clId="{F677DFE1-27AB-412E-A12B-AD91FFAAEF3C}" dt="2025-09-03T20:19:28.378" v="116" actId="1035"/>
          <ac:spMkLst>
            <pc:docMk/>
            <pc:sldMk cId="1079868831" sldId="376"/>
            <ac:spMk id="4" creationId="{9C3B7452-FF8C-841F-E40D-3FAC7D6C6004}"/>
          </ac:spMkLst>
        </pc:spChg>
        <pc:spChg chg="add mod ord">
          <ac:chgData name="Doug Downs" userId="4d504ec9b0c77c7e" providerId="LiveId" clId="{F677DFE1-27AB-412E-A12B-AD91FFAAEF3C}" dt="2025-09-03T20:19:23.497" v="109" actId="167"/>
          <ac:spMkLst>
            <pc:docMk/>
            <pc:sldMk cId="1079868831" sldId="376"/>
            <ac:spMk id="7" creationId="{62B5715C-954A-9387-4EAB-8C09EAFD29D2}"/>
          </ac:spMkLst>
        </pc:spChg>
        <pc:spChg chg="mod">
          <ac:chgData name="Doug Downs" userId="4d504ec9b0c77c7e" providerId="LiveId" clId="{F677DFE1-27AB-412E-A12B-AD91FFAAEF3C}" dt="2025-09-03T20:19:40.623" v="119" actId="14100"/>
          <ac:spMkLst>
            <pc:docMk/>
            <pc:sldMk cId="1079868831" sldId="376"/>
            <ac:spMk id="9" creationId="{90601DCD-8BA8-FFEA-11A4-B5B022C79056}"/>
          </ac:spMkLst>
        </pc:spChg>
        <pc:spChg chg="mod">
          <ac:chgData name="Doug Downs" userId="4d504ec9b0c77c7e" providerId="LiveId" clId="{F677DFE1-27AB-412E-A12B-AD91FFAAEF3C}" dt="2025-09-03T20:19:35.787" v="117" actId="20577"/>
          <ac:spMkLst>
            <pc:docMk/>
            <pc:sldMk cId="1079868831" sldId="376"/>
            <ac:spMk id="10" creationId="{1E222BFD-0A9D-E103-6F06-8A74FB38FB39}"/>
          </ac:spMkLst>
        </pc:spChg>
      </pc:sldChg>
      <pc:sldChg chg="modSp mod">
        <pc:chgData name="Doug Downs" userId="4d504ec9b0c77c7e" providerId="LiveId" clId="{F677DFE1-27AB-412E-A12B-AD91FFAAEF3C}" dt="2025-09-03T20:21:44.382" v="157" actId="1076"/>
        <pc:sldMkLst>
          <pc:docMk/>
          <pc:sldMk cId="1384151457" sldId="377"/>
        </pc:sldMkLst>
        <pc:spChg chg="mod">
          <ac:chgData name="Doug Downs" userId="4d504ec9b0c77c7e" providerId="LiveId" clId="{F677DFE1-27AB-412E-A12B-AD91FFAAEF3C}" dt="2025-09-03T20:20:12.304" v="122" actId="20577"/>
          <ac:spMkLst>
            <pc:docMk/>
            <pc:sldMk cId="1384151457" sldId="377"/>
            <ac:spMk id="3" creationId="{D25BAB5F-62E2-2DBC-0475-FF6A65C73A00}"/>
          </ac:spMkLst>
        </pc:spChg>
        <pc:spChg chg="mod">
          <ac:chgData name="Doug Downs" userId="4d504ec9b0c77c7e" providerId="LiveId" clId="{F677DFE1-27AB-412E-A12B-AD91FFAAEF3C}" dt="2025-09-03T20:20:06.331" v="121" actId="1076"/>
          <ac:spMkLst>
            <pc:docMk/>
            <pc:sldMk cId="1384151457" sldId="377"/>
            <ac:spMk id="25" creationId="{ACA19B29-BDBF-A620-78D3-528E9AC24248}"/>
          </ac:spMkLst>
        </pc:spChg>
        <pc:spChg chg="mod">
          <ac:chgData name="Doug Downs" userId="4d504ec9b0c77c7e" providerId="LiveId" clId="{F677DFE1-27AB-412E-A12B-AD91FFAAEF3C}" dt="2025-09-03T20:20:53.922" v="125" actId="20577"/>
          <ac:spMkLst>
            <pc:docMk/>
            <pc:sldMk cId="1384151457" sldId="377"/>
            <ac:spMk id="28" creationId="{3F8EE13C-07E2-1EF1-5579-51A73CA96F3A}"/>
          </ac:spMkLst>
        </pc:spChg>
        <pc:spChg chg="mod">
          <ac:chgData name="Doug Downs" userId="4d504ec9b0c77c7e" providerId="LiveId" clId="{F677DFE1-27AB-412E-A12B-AD91FFAAEF3C}" dt="2025-09-03T20:21:05.919" v="128" actId="1076"/>
          <ac:spMkLst>
            <pc:docMk/>
            <pc:sldMk cId="1384151457" sldId="377"/>
            <ac:spMk id="40" creationId="{78734C8E-B71D-AB72-8EA4-37D627F34CC1}"/>
          </ac:spMkLst>
        </pc:spChg>
        <pc:spChg chg="mod">
          <ac:chgData name="Doug Downs" userId="4d504ec9b0c77c7e" providerId="LiveId" clId="{F677DFE1-27AB-412E-A12B-AD91FFAAEF3C}" dt="2025-09-03T20:21:44.382" v="157" actId="1076"/>
          <ac:spMkLst>
            <pc:docMk/>
            <pc:sldMk cId="1384151457" sldId="377"/>
            <ac:spMk id="42" creationId="{198FDA20-F79A-0131-717B-EB46F6D616BA}"/>
          </ac:spMkLst>
        </pc:spChg>
      </pc:sldChg>
      <pc:sldChg chg="addSp delSp modSp mod">
        <pc:chgData name="Doug Downs" userId="4d504ec9b0c77c7e" providerId="LiveId" clId="{F677DFE1-27AB-412E-A12B-AD91FFAAEF3C}" dt="2025-09-03T20:23:51.066" v="211" actId="1035"/>
        <pc:sldMkLst>
          <pc:docMk/>
          <pc:sldMk cId="2950002678" sldId="378"/>
        </pc:sldMkLst>
        <pc:spChg chg="mod">
          <ac:chgData name="Doug Downs" userId="4d504ec9b0c77c7e" providerId="LiveId" clId="{F677DFE1-27AB-412E-A12B-AD91FFAAEF3C}" dt="2025-09-03T20:23:51.066" v="211" actId="1035"/>
          <ac:spMkLst>
            <pc:docMk/>
            <pc:sldMk cId="2950002678" sldId="378"/>
            <ac:spMk id="4" creationId="{7E65A3E2-2325-5A64-8C69-C234C00055AB}"/>
          </ac:spMkLst>
        </pc:spChg>
        <pc:spChg chg="del">
          <ac:chgData name="Doug Downs" userId="4d504ec9b0c77c7e" providerId="LiveId" clId="{F677DFE1-27AB-412E-A12B-AD91FFAAEF3C}" dt="2025-09-03T20:23:30.195" v="204" actId="478"/>
          <ac:spMkLst>
            <pc:docMk/>
            <pc:sldMk cId="2950002678" sldId="378"/>
            <ac:spMk id="5" creationId="{09BF8966-64DF-0347-1217-6AC40FF62761}"/>
          </ac:spMkLst>
        </pc:spChg>
        <pc:spChg chg="mod">
          <ac:chgData name="Doug Downs" userId="4d504ec9b0c77c7e" providerId="LiveId" clId="{F677DFE1-27AB-412E-A12B-AD91FFAAEF3C}" dt="2025-09-03T20:22:51.835" v="178" actId="1037"/>
          <ac:spMkLst>
            <pc:docMk/>
            <pc:sldMk cId="2950002678" sldId="378"/>
            <ac:spMk id="7" creationId="{5197B5B0-D252-D29F-FEC2-C101CCA0EE58}"/>
          </ac:spMkLst>
        </pc:spChg>
        <pc:spChg chg="add mod ord">
          <ac:chgData name="Doug Downs" userId="4d504ec9b0c77c7e" providerId="LiveId" clId="{F677DFE1-27AB-412E-A12B-AD91FFAAEF3C}" dt="2025-09-03T20:23:40.323" v="206" actId="167"/>
          <ac:spMkLst>
            <pc:docMk/>
            <pc:sldMk cId="2950002678" sldId="378"/>
            <ac:spMk id="8" creationId="{9199280E-065D-B6F3-81A5-1BFB660A8AA4}"/>
          </ac:spMkLst>
        </pc:spChg>
        <pc:spChg chg="mod">
          <ac:chgData name="Doug Downs" userId="4d504ec9b0c77c7e" providerId="LiveId" clId="{F677DFE1-27AB-412E-A12B-AD91FFAAEF3C}" dt="2025-09-03T20:23:00.260" v="203" actId="1037"/>
          <ac:spMkLst>
            <pc:docMk/>
            <pc:sldMk cId="2950002678" sldId="378"/>
            <ac:spMk id="11" creationId="{353650C3-D1E9-62A6-E2EA-27056D48E128}"/>
          </ac:spMkLst>
        </pc:spChg>
      </pc:sldChg>
      <pc:sldChg chg="addSp delSp modSp mod">
        <pc:chgData name="Doug Downs" userId="4d504ec9b0c77c7e" providerId="LiveId" clId="{F677DFE1-27AB-412E-A12B-AD91FFAAEF3C}" dt="2025-09-03T20:26:01.422" v="224" actId="167"/>
        <pc:sldMkLst>
          <pc:docMk/>
          <pc:sldMk cId="1061176101" sldId="380"/>
        </pc:sldMkLst>
        <pc:spChg chg="add mod ord">
          <ac:chgData name="Doug Downs" userId="4d504ec9b0c77c7e" providerId="LiveId" clId="{F677DFE1-27AB-412E-A12B-AD91FFAAEF3C}" dt="2025-09-03T20:26:01.422" v="224" actId="167"/>
          <ac:spMkLst>
            <pc:docMk/>
            <pc:sldMk cId="1061176101" sldId="380"/>
            <ac:spMk id="2" creationId="{ABAC106E-208F-BC2B-17EC-84DF4D29962F}"/>
          </ac:spMkLst>
        </pc:spChg>
        <pc:spChg chg="del">
          <ac:chgData name="Doug Downs" userId="4d504ec9b0c77c7e" providerId="LiveId" clId="{F677DFE1-27AB-412E-A12B-AD91FFAAEF3C}" dt="2025-09-03T20:25:57.494" v="222" actId="478"/>
          <ac:spMkLst>
            <pc:docMk/>
            <pc:sldMk cId="1061176101" sldId="380"/>
            <ac:spMk id="3" creationId="{A526C3FF-A7F3-7E06-EA59-0BF079463F56}"/>
          </ac:spMkLst>
        </pc:spChg>
      </pc:sldChg>
      <pc:sldChg chg="addSp delSp modSp mod">
        <pc:chgData name="Doug Downs" userId="4d504ec9b0c77c7e" providerId="LiveId" clId="{F677DFE1-27AB-412E-A12B-AD91FFAAEF3C}" dt="2025-09-03T20:26:41.500" v="237" actId="1035"/>
        <pc:sldMkLst>
          <pc:docMk/>
          <pc:sldMk cId="3484678985" sldId="381"/>
        </pc:sldMkLst>
        <pc:spChg chg="del">
          <ac:chgData name="Doug Downs" userId="4d504ec9b0c77c7e" providerId="LiveId" clId="{F677DFE1-27AB-412E-A12B-AD91FFAAEF3C}" dt="2025-09-03T20:26:33.396" v="229" actId="478"/>
          <ac:spMkLst>
            <pc:docMk/>
            <pc:sldMk cId="3484678985" sldId="381"/>
            <ac:spMk id="4" creationId="{007FF557-D115-9C9D-FC48-14C90D7B717C}"/>
          </ac:spMkLst>
        </pc:spChg>
        <pc:spChg chg="mod">
          <ac:chgData name="Doug Downs" userId="4d504ec9b0c77c7e" providerId="LiveId" clId="{F677DFE1-27AB-412E-A12B-AD91FFAAEF3C}" dt="2025-09-03T20:26:41.500" v="237" actId="1035"/>
          <ac:spMkLst>
            <pc:docMk/>
            <pc:sldMk cId="3484678985" sldId="381"/>
            <ac:spMk id="6" creationId="{11F0AFBE-6AED-41AC-9D76-665EC5B88E15}"/>
          </ac:spMkLst>
        </pc:spChg>
        <pc:spChg chg="add mod ord">
          <ac:chgData name="Doug Downs" userId="4d504ec9b0c77c7e" providerId="LiveId" clId="{F677DFE1-27AB-412E-A12B-AD91FFAAEF3C}" dt="2025-09-03T20:26:37.702" v="231" actId="167"/>
          <ac:spMkLst>
            <pc:docMk/>
            <pc:sldMk cId="3484678985" sldId="381"/>
            <ac:spMk id="10" creationId="{CE4E5113-EAAC-844D-F1FD-201E8EBD0FB7}"/>
          </ac:spMkLst>
        </pc:spChg>
      </pc:sldChg>
      <pc:sldChg chg="modSp mod">
        <pc:chgData name="Doug Downs" userId="4d504ec9b0c77c7e" providerId="LiveId" clId="{F677DFE1-27AB-412E-A12B-AD91FFAAEF3C}" dt="2025-09-03T20:29:02.372" v="297" actId="1076"/>
        <pc:sldMkLst>
          <pc:docMk/>
          <pc:sldMk cId="2960169114" sldId="382"/>
        </pc:sldMkLst>
        <pc:spChg chg="mod">
          <ac:chgData name="Doug Downs" userId="4d504ec9b0c77c7e" providerId="LiveId" clId="{F677DFE1-27AB-412E-A12B-AD91FFAAEF3C}" dt="2025-09-03T20:28:38.497" v="294" actId="207"/>
          <ac:spMkLst>
            <pc:docMk/>
            <pc:sldMk cId="2960169114" sldId="382"/>
            <ac:spMk id="2" creationId="{B222BA54-1A91-4132-A2B8-4D2A8797A09E}"/>
          </ac:spMkLst>
        </pc:spChg>
        <pc:spChg chg="mod">
          <ac:chgData name="Doug Downs" userId="4d504ec9b0c77c7e" providerId="LiveId" clId="{F677DFE1-27AB-412E-A12B-AD91FFAAEF3C}" dt="2025-09-03T20:29:02.372" v="297" actId="1076"/>
          <ac:spMkLst>
            <pc:docMk/>
            <pc:sldMk cId="2960169114" sldId="382"/>
            <ac:spMk id="13" creationId="{99979B30-898A-B4A3-D654-B78EF80E7114}"/>
          </ac:spMkLst>
        </pc:spChg>
        <pc:spChg chg="mod">
          <ac:chgData name="Doug Downs" userId="4d504ec9b0c77c7e" providerId="LiveId" clId="{F677DFE1-27AB-412E-A12B-AD91FFAAEF3C}" dt="2025-09-03T20:28:45.703" v="295" actId="1076"/>
          <ac:spMkLst>
            <pc:docMk/>
            <pc:sldMk cId="2960169114" sldId="382"/>
            <ac:spMk id="14" creationId="{3ED371D7-925B-2104-271A-F8104B7E6302}"/>
          </ac:spMkLst>
        </pc:spChg>
        <pc:spChg chg="mod">
          <ac:chgData name="Doug Downs" userId="4d504ec9b0c77c7e" providerId="LiveId" clId="{F677DFE1-27AB-412E-A12B-AD91FFAAEF3C}" dt="2025-09-03T20:28:56.447" v="296" actId="1076"/>
          <ac:spMkLst>
            <pc:docMk/>
            <pc:sldMk cId="2960169114" sldId="382"/>
            <ac:spMk id="15" creationId="{4CD5D2CA-D7D7-90A4-E74B-4FA4DEBEF9A7}"/>
          </ac:spMkLst>
        </pc:spChg>
      </pc:sldChg>
      <pc:sldChg chg="addSp modSp add mod">
        <pc:chgData name="Doug Downs" userId="4d504ec9b0c77c7e" providerId="LiveId" clId="{F677DFE1-27AB-412E-A12B-AD91FFAAEF3C}" dt="2025-09-03T20:28:21.429" v="292" actId="1076"/>
        <pc:sldMkLst>
          <pc:docMk/>
          <pc:sldMk cId="3761688112" sldId="383"/>
        </pc:sldMkLst>
        <pc:spChg chg="add mod">
          <ac:chgData name="Doug Downs" userId="4d504ec9b0c77c7e" providerId="LiveId" clId="{F677DFE1-27AB-412E-A12B-AD91FFAAEF3C}" dt="2025-09-03T20:28:21.429" v="292" actId="1076"/>
          <ac:spMkLst>
            <pc:docMk/>
            <pc:sldMk cId="3761688112" sldId="383"/>
            <ac:spMk id="6" creationId="{06B72C32-3D15-9622-42FC-5DE4AB5AC537}"/>
          </ac:spMkLst>
        </pc:spChg>
        <pc:spChg chg="mod">
          <ac:chgData name="Doug Downs" userId="4d504ec9b0c77c7e" providerId="LiveId" clId="{F677DFE1-27AB-412E-A12B-AD91FFAAEF3C}" dt="2025-09-03T20:28:07.891" v="290" actId="20577"/>
          <ac:spMkLst>
            <pc:docMk/>
            <pc:sldMk cId="3761688112" sldId="383"/>
            <ac:spMk id="9" creationId="{27FE6CD1-706A-C140-24E1-719784B27757}"/>
          </ac:spMkLst>
        </pc:spChg>
      </pc:sldChg>
    </pc:docChg>
  </pc:docChgLst>
  <pc:docChgLst>
    <pc:chgData name="Doug Downs" userId="4d504ec9b0c77c7e" providerId="LiveId" clId="{FA5C7EC1-E6C8-49B1-83A7-19C53615824F}"/>
    <pc:docChg chg="undo custSel addSld delSld modSld sldOrd">
      <pc:chgData name="Doug Downs" userId="4d504ec9b0c77c7e" providerId="LiveId" clId="{FA5C7EC1-E6C8-49B1-83A7-19C53615824F}" dt="2025-01-02T08:48:40.822" v="3516" actId="47"/>
      <pc:docMkLst>
        <pc:docMk/>
      </pc:docMkLst>
      <pc:sldChg chg="modSp mod">
        <pc:chgData name="Doug Downs" userId="4d504ec9b0c77c7e" providerId="LiveId" clId="{FA5C7EC1-E6C8-49B1-83A7-19C53615824F}" dt="2022-09-19T19:58:32.537" v="609" actId="14100"/>
        <pc:sldMkLst>
          <pc:docMk/>
          <pc:sldMk cId="254467732" sldId="258"/>
        </pc:sldMkLst>
      </pc:sldChg>
      <pc:sldChg chg="addSp delSp modSp mod ord">
        <pc:chgData name="Doug Downs" userId="4d504ec9b0c77c7e" providerId="LiveId" clId="{FA5C7EC1-E6C8-49B1-83A7-19C53615824F}" dt="2025-01-02T08:44:45.841" v="3391" actId="20577"/>
        <pc:sldMkLst>
          <pc:docMk/>
          <pc:sldMk cId="2643372424" sldId="261"/>
        </pc:sldMkLst>
      </pc:sldChg>
      <pc:sldChg chg="del">
        <pc:chgData name="Doug Downs" userId="4d504ec9b0c77c7e" providerId="LiveId" clId="{FA5C7EC1-E6C8-49B1-83A7-19C53615824F}" dt="2023-12-09T19:19:37.802" v="2197" actId="47"/>
        <pc:sldMkLst>
          <pc:docMk/>
          <pc:sldMk cId="1555589753" sldId="269"/>
        </pc:sldMkLst>
      </pc:sldChg>
      <pc:sldChg chg="modSp del mod">
        <pc:chgData name="Doug Downs" userId="4d504ec9b0c77c7e" providerId="LiveId" clId="{FA5C7EC1-E6C8-49B1-83A7-19C53615824F}" dt="2023-12-09T19:19:35.303" v="2196" actId="47"/>
        <pc:sldMkLst>
          <pc:docMk/>
          <pc:sldMk cId="2247755882" sldId="270"/>
        </pc:sldMkLst>
      </pc:sldChg>
      <pc:sldChg chg="del">
        <pc:chgData name="Doug Downs" userId="4d504ec9b0c77c7e" providerId="LiveId" clId="{FA5C7EC1-E6C8-49B1-83A7-19C53615824F}" dt="2023-12-10T09:51:02.044" v="2628" actId="47"/>
        <pc:sldMkLst>
          <pc:docMk/>
          <pc:sldMk cId="3406948985" sldId="273"/>
        </pc:sldMkLst>
      </pc:sldChg>
      <pc:sldChg chg="addSp delSp modSp mod">
        <pc:chgData name="Doug Downs" userId="4d504ec9b0c77c7e" providerId="LiveId" clId="{FA5C7EC1-E6C8-49B1-83A7-19C53615824F}" dt="2025-01-01T20:29:45.981" v="2642" actId="12788"/>
        <pc:sldMkLst>
          <pc:docMk/>
          <pc:sldMk cId="2332284195" sldId="344"/>
        </pc:sldMkLst>
      </pc:sldChg>
      <pc:sldChg chg="del">
        <pc:chgData name="Doug Downs" userId="4d504ec9b0c77c7e" providerId="LiveId" clId="{FA5C7EC1-E6C8-49B1-83A7-19C53615824F}" dt="2023-12-10T09:50:58.645" v="2627" actId="47"/>
        <pc:sldMkLst>
          <pc:docMk/>
          <pc:sldMk cId="1864758793" sldId="345"/>
        </pc:sldMkLst>
      </pc:sldChg>
      <pc:sldChg chg="addSp delSp modSp mod">
        <pc:chgData name="Doug Downs" userId="4d504ec9b0c77c7e" providerId="LiveId" clId="{FA5C7EC1-E6C8-49B1-83A7-19C53615824F}" dt="2025-01-02T08:47:49.474" v="3505" actId="1076"/>
        <pc:sldMkLst>
          <pc:docMk/>
          <pc:sldMk cId="850676838" sldId="347"/>
        </pc:sldMkLst>
      </pc:sldChg>
      <pc:sldChg chg="addSp delSp modSp del mod setBg">
        <pc:chgData name="Doug Downs" userId="4d504ec9b0c77c7e" providerId="LiveId" clId="{FA5C7EC1-E6C8-49B1-83A7-19C53615824F}" dt="2025-01-02T08:48:40.822" v="3516" actId="47"/>
        <pc:sldMkLst>
          <pc:docMk/>
          <pc:sldMk cId="2907720131" sldId="348"/>
        </pc:sldMkLst>
      </pc:sldChg>
      <pc:sldChg chg="addSp delSp modSp mod ord setBg">
        <pc:chgData name="Doug Downs" userId="4d504ec9b0c77c7e" providerId="LiveId" clId="{FA5C7EC1-E6C8-49B1-83A7-19C53615824F}" dt="2025-01-01T21:03:01.032" v="3025" actId="14100"/>
        <pc:sldMkLst>
          <pc:docMk/>
          <pc:sldMk cId="4013974510" sldId="349"/>
        </pc:sldMkLst>
      </pc:sldChg>
      <pc:sldChg chg="addSp delSp modSp mod">
        <pc:chgData name="Doug Downs" userId="4d504ec9b0c77c7e" providerId="LiveId" clId="{FA5C7EC1-E6C8-49B1-83A7-19C53615824F}" dt="2025-01-02T08:46:12.982" v="3445" actId="255"/>
        <pc:sldMkLst>
          <pc:docMk/>
          <pc:sldMk cId="606456060" sldId="350"/>
        </pc:sldMkLst>
      </pc:sldChg>
      <pc:sldChg chg="addSp delSp modSp mod">
        <pc:chgData name="Doug Downs" userId="4d504ec9b0c77c7e" providerId="LiveId" clId="{FA5C7EC1-E6C8-49B1-83A7-19C53615824F}" dt="2025-01-01T20:31:17.845" v="2685" actId="465"/>
        <pc:sldMkLst>
          <pc:docMk/>
          <pc:sldMk cId="2410417487" sldId="351"/>
        </pc:sldMkLst>
      </pc:sldChg>
      <pc:sldChg chg="addSp delSp modSp mod">
        <pc:chgData name="Doug Downs" userId="4d504ec9b0c77c7e" providerId="LiveId" clId="{FA5C7EC1-E6C8-49B1-83A7-19C53615824F}" dt="2025-01-01T20:31:59.498" v="2709" actId="1076"/>
        <pc:sldMkLst>
          <pc:docMk/>
          <pc:sldMk cId="1229828222" sldId="352"/>
        </pc:sldMkLst>
      </pc:sldChg>
      <pc:sldChg chg="addSp delSp modSp del mod setBg">
        <pc:chgData name="Doug Downs" userId="4d504ec9b0c77c7e" providerId="LiveId" clId="{FA5C7EC1-E6C8-49B1-83A7-19C53615824F}" dt="2023-10-07T14:07:11.409" v="1736" actId="47"/>
        <pc:sldMkLst>
          <pc:docMk/>
          <pc:sldMk cId="1763103674" sldId="353"/>
        </pc:sldMkLst>
      </pc:sldChg>
      <pc:sldChg chg="addSp delSp modSp add mod ord setBg">
        <pc:chgData name="Doug Downs" userId="4d504ec9b0c77c7e" providerId="LiveId" clId="{FA5C7EC1-E6C8-49B1-83A7-19C53615824F}" dt="2025-01-02T08:34:43.509" v="3084" actId="478"/>
        <pc:sldMkLst>
          <pc:docMk/>
          <pc:sldMk cId="3717821978" sldId="354"/>
        </pc:sldMkLst>
      </pc:sldChg>
      <pc:sldChg chg="modSp add del mod">
        <pc:chgData name="Doug Downs" userId="4d504ec9b0c77c7e" providerId="LiveId" clId="{FA5C7EC1-E6C8-49B1-83A7-19C53615824F}" dt="2022-09-20T20:42:25.410" v="894" actId="47"/>
        <pc:sldMkLst>
          <pc:docMk/>
          <pc:sldMk cId="588419359" sldId="355"/>
        </pc:sldMkLst>
      </pc:sldChg>
      <pc:sldChg chg="addSp modSp add del ord setBg">
        <pc:chgData name="Doug Downs" userId="4d504ec9b0c77c7e" providerId="LiveId" clId="{FA5C7EC1-E6C8-49B1-83A7-19C53615824F}" dt="2023-12-09T19:22:21.158" v="2198" actId="47"/>
        <pc:sldMkLst>
          <pc:docMk/>
          <pc:sldMk cId="2258618266" sldId="356"/>
        </pc:sldMkLst>
      </pc:sldChg>
      <pc:sldChg chg="addSp delSp modSp add del mod ord">
        <pc:chgData name="Doug Downs" userId="4d504ec9b0c77c7e" providerId="LiveId" clId="{FA5C7EC1-E6C8-49B1-83A7-19C53615824F}" dt="2025-01-02T08:43:48.394" v="3374" actId="47"/>
        <pc:sldMkLst>
          <pc:docMk/>
          <pc:sldMk cId="534228968" sldId="357"/>
        </pc:sldMkLst>
      </pc:sldChg>
      <pc:sldChg chg="addSp delSp modSp add del mod">
        <pc:chgData name="Doug Downs" userId="4d504ec9b0c77c7e" providerId="LiveId" clId="{FA5C7EC1-E6C8-49B1-83A7-19C53615824F}" dt="2023-12-09T15:45:48.762" v="1995" actId="47"/>
        <pc:sldMkLst>
          <pc:docMk/>
          <pc:sldMk cId="1909407560" sldId="358"/>
        </pc:sldMkLst>
      </pc:sldChg>
      <pc:sldChg chg="add del ord">
        <pc:chgData name="Doug Downs" userId="4d504ec9b0c77c7e" providerId="LiveId" clId="{FA5C7EC1-E6C8-49B1-83A7-19C53615824F}" dt="2022-09-20T20:42:14.887" v="893" actId="47"/>
        <pc:sldMkLst>
          <pc:docMk/>
          <pc:sldMk cId="3099584834" sldId="359"/>
        </pc:sldMkLst>
      </pc:sldChg>
      <pc:sldChg chg="addSp delSp modSp add del mod">
        <pc:chgData name="Doug Downs" userId="4d504ec9b0c77c7e" providerId="LiveId" clId="{FA5C7EC1-E6C8-49B1-83A7-19C53615824F}" dt="2025-01-02T08:36:31.415" v="3173" actId="47"/>
        <pc:sldMkLst>
          <pc:docMk/>
          <pc:sldMk cId="568407993" sldId="360"/>
        </pc:sldMkLst>
      </pc:sldChg>
      <pc:sldChg chg="addSp delSp modSp add del mod ord setBg">
        <pc:chgData name="Doug Downs" userId="4d504ec9b0c77c7e" providerId="LiveId" clId="{FA5C7EC1-E6C8-49B1-83A7-19C53615824F}" dt="2025-01-02T08:42:11.339" v="3335" actId="47"/>
        <pc:sldMkLst>
          <pc:docMk/>
          <pc:sldMk cId="1545654988" sldId="361"/>
        </pc:sldMkLst>
      </pc:sldChg>
      <pc:sldChg chg="addSp modSp add del mod setBg">
        <pc:chgData name="Doug Downs" userId="4d504ec9b0c77c7e" providerId="LiveId" clId="{FA5C7EC1-E6C8-49B1-83A7-19C53615824F}" dt="2023-11-22T21:44:52.154" v="1786" actId="47"/>
        <pc:sldMkLst>
          <pc:docMk/>
          <pc:sldMk cId="4284103430" sldId="362"/>
        </pc:sldMkLst>
      </pc:sldChg>
      <pc:sldChg chg="addSp modSp mod">
        <pc:chgData name="Doug Downs" userId="4d504ec9b0c77c7e" providerId="LiveId" clId="{FA5C7EC1-E6C8-49B1-83A7-19C53615824F}" dt="2023-12-09T14:41:42.061" v="1837" actId="465"/>
        <pc:sldMkLst>
          <pc:docMk/>
          <pc:sldMk cId="3082827429" sldId="363"/>
        </pc:sldMkLst>
      </pc:sldChg>
      <pc:sldChg chg="addSp delSp modSp add mod">
        <pc:chgData name="Doug Downs" userId="4d504ec9b0c77c7e" providerId="LiveId" clId="{FA5C7EC1-E6C8-49B1-83A7-19C53615824F}" dt="2025-01-01T20:39:22.064" v="2852" actId="20577"/>
        <pc:sldMkLst>
          <pc:docMk/>
          <pc:sldMk cId="3055502771" sldId="364"/>
        </pc:sldMkLst>
      </pc:sldChg>
      <pc:sldChg chg="addSp delSp modSp add del mod">
        <pc:chgData name="Doug Downs" userId="4d504ec9b0c77c7e" providerId="LiveId" clId="{FA5C7EC1-E6C8-49B1-83A7-19C53615824F}" dt="2025-01-01T20:33:08.366" v="2740" actId="47"/>
        <pc:sldMkLst>
          <pc:docMk/>
          <pc:sldMk cId="816982541" sldId="365"/>
        </pc:sldMkLst>
      </pc:sldChg>
      <pc:sldChg chg="modSp mod">
        <pc:chgData name="Doug Downs" userId="4d504ec9b0c77c7e" providerId="LiveId" clId="{FA5C7EC1-E6C8-49B1-83A7-19C53615824F}" dt="2025-01-01T20:36:27.473" v="2803" actId="1038"/>
        <pc:sldMkLst>
          <pc:docMk/>
          <pc:sldMk cId="2882864141" sldId="366"/>
        </pc:sldMkLst>
      </pc:sldChg>
      <pc:sldChg chg="delSp modSp del mod">
        <pc:chgData name="Doug Downs" userId="4d504ec9b0c77c7e" providerId="LiveId" clId="{FA5C7EC1-E6C8-49B1-83A7-19C53615824F}" dt="2025-01-01T20:38:30.134" v="2829" actId="47"/>
        <pc:sldMkLst>
          <pc:docMk/>
          <pc:sldMk cId="3879895320" sldId="367"/>
        </pc:sldMkLst>
      </pc:sldChg>
      <pc:sldChg chg="addSp delSp modSp add del mod">
        <pc:chgData name="Doug Downs" userId="4d504ec9b0c77c7e" providerId="LiveId" clId="{FA5C7EC1-E6C8-49B1-83A7-19C53615824F}" dt="2025-01-01T20:42:22.801" v="2951" actId="47"/>
        <pc:sldMkLst>
          <pc:docMk/>
          <pc:sldMk cId="289671428" sldId="368"/>
        </pc:sldMkLst>
      </pc:sldChg>
      <pc:sldChg chg="addSp delSp modSp add del mod">
        <pc:chgData name="Doug Downs" userId="4d504ec9b0c77c7e" providerId="LiveId" clId="{FA5C7EC1-E6C8-49B1-83A7-19C53615824F}" dt="2025-01-02T08:33:15.860" v="3054" actId="47"/>
        <pc:sldMkLst>
          <pc:docMk/>
          <pc:sldMk cId="1573184013" sldId="369"/>
        </pc:sldMkLst>
      </pc:sldChg>
      <pc:sldChg chg="delSp modSp mod">
        <pc:chgData name="Doug Downs" userId="4d504ec9b0c77c7e" providerId="LiveId" clId="{FA5C7EC1-E6C8-49B1-83A7-19C53615824F}" dt="2025-01-02T08:40:27.718" v="3299" actId="1076"/>
        <pc:sldMkLst>
          <pc:docMk/>
          <pc:sldMk cId="1431710010" sldId="370"/>
        </pc:sldMkLst>
      </pc:sldChg>
      <pc:sldChg chg="modSp add mod ord">
        <pc:chgData name="Doug Downs" userId="4d504ec9b0c77c7e" providerId="LiveId" clId="{FA5C7EC1-E6C8-49B1-83A7-19C53615824F}" dt="2025-01-02T08:42:58.175" v="3357" actId="20577"/>
        <pc:sldMkLst>
          <pc:docMk/>
          <pc:sldMk cId="3033844133" sldId="371"/>
        </pc:sldMkLst>
      </pc:sldChg>
      <pc:sldChg chg="addSp delSp modSp add del mod">
        <pc:chgData name="Doug Downs" userId="4d504ec9b0c77c7e" providerId="LiveId" clId="{FA5C7EC1-E6C8-49B1-83A7-19C53615824F}" dt="2025-01-02T08:45:42.342" v="3416" actId="47"/>
        <pc:sldMkLst>
          <pc:docMk/>
          <pc:sldMk cId="4074372442" sldId="372"/>
        </pc:sldMkLst>
      </pc:sldChg>
      <pc:sldChg chg="addSp modSp add mod">
        <pc:chgData name="Doug Downs" userId="4d504ec9b0c77c7e" providerId="LiveId" clId="{FA5C7EC1-E6C8-49B1-83A7-19C53615824F}" dt="2025-01-02T08:47:17.224" v="3499" actId="20577"/>
        <pc:sldMkLst>
          <pc:docMk/>
          <pc:sldMk cId="1739196924" sldId="373"/>
        </pc:sldMkLst>
      </pc:sldChg>
      <pc:sldChg chg="addSp delSp modSp add mod">
        <pc:chgData name="Doug Downs" userId="4d504ec9b0c77c7e" providerId="LiveId" clId="{FA5C7EC1-E6C8-49B1-83A7-19C53615824F}" dt="2025-01-01T20:33:02.171" v="2739" actId="1076"/>
        <pc:sldMkLst>
          <pc:docMk/>
          <pc:sldMk cId="2283957476" sldId="374"/>
        </pc:sldMkLst>
      </pc:sldChg>
      <pc:sldChg chg="addSp modSp add mod">
        <pc:chgData name="Doug Downs" userId="4d504ec9b0c77c7e" providerId="LiveId" clId="{FA5C7EC1-E6C8-49B1-83A7-19C53615824F}" dt="2025-01-01T20:38:26.879" v="2828" actId="14100"/>
        <pc:sldMkLst>
          <pc:docMk/>
          <pc:sldMk cId="1337024341" sldId="375"/>
        </pc:sldMkLst>
      </pc:sldChg>
      <pc:sldChg chg="addSp delSp modSp add mod">
        <pc:chgData name="Doug Downs" userId="4d504ec9b0c77c7e" providerId="LiveId" clId="{FA5C7EC1-E6C8-49B1-83A7-19C53615824F}" dt="2025-01-01T20:42:19.975" v="2950" actId="1035"/>
        <pc:sldMkLst>
          <pc:docMk/>
          <pc:sldMk cId="1079868831" sldId="376"/>
        </pc:sldMkLst>
      </pc:sldChg>
      <pc:sldChg chg="addSp modSp add mod">
        <pc:chgData name="Doug Downs" userId="4d504ec9b0c77c7e" providerId="LiveId" clId="{FA5C7EC1-E6C8-49B1-83A7-19C53615824F}" dt="2025-01-02T08:33:13.736" v="3053" actId="1076"/>
        <pc:sldMkLst>
          <pc:docMk/>
          <pc:sldMk cId="1384151457" sldId="377"/>
        </pc:sldMkLst>
      </pc:sldChg>
      <pc:sldChg chg="addSp delSp modSp add mod">
        <pc:chgData name="Doug Downs" userId="4d504ec9b0c77c7e" providerId="LiveId" clId="{FA5C7EC1-E6C8-49B1-83A7-19C53615824F}" dt="2025-01-02T08:36:28.631" v="3172" actId="20577"/>
        <pc:sldMkLst>
          <pc:docMk/>
          <pc:sldMk cId="2950002678" sldId="378"/>
        </pc:sldMkLst>
      </pc:sldChg>
      <pc:sldChg chg="addSp modSp add mod">
        <pc:chgData name="Doug Downs" userId="4d504ec9b0c77c7e" providerId="LiveId" clId="{FA5C7EC1-E6C8-49B1-83A7-19C53615824F}" dt="2025-01-02T08:42:08.675" v="3334" actId="1076"/>
        <pc:sldMkLst>
          <pc:docMk/>
          <pc:sldMk cId="2602589584" sldId="379"/>
        </pc:sldMkLst>
      </pc:sldChg>
      <pc:sldChg chg="addSp modSp add mod">
        <pc:chgData name="Doug Downs" userId="4d504ec9b0c77c7e" providerId="LiveId" clId="{FA5C7EC1-E6C8-49B1-83A7-19C53615824F}" dt="2025-01-02T08:43:43.342" v="3373" actId="1076"/>
        <pc:sldMkLst>
          <pc:docMk/>
          <pc:sldMk cId="1061176101" sldId="380"/>
        </pc:sldMkLst>
      </pc:sldChg>
      <pc:sldChg chg="addSp modSp add mod">
        <pc:chgData name="Doug Downs" userId="4d504ec9b0c77c7e" providerId="LiveId" clId="{FA5C7EC1-E6C8-49B1-83A7-19C53615824F}" dt="2025-01-02T08:45:38.389" v="3415" actId="1076"/>
        <pc:sldMkLst>
          <pc:docMk/>
          <pc:sldMk cId="3484678985" sldId="381"/>
        </pc:sldMkLst>
      </pc:sldChg>
      <pc:sldChg chg="addSp delSp modSp add mod">
        <pc:chgData name="Doug Downs" userId="4d504ec9b0c77c7e" providerId="LiveId" clId="{FA5C7EC1-E6C8-49B1-83A7-19C53615824F}" dt="2025-01-02T08:48:36.755" v="3515" actId="1076"/>
        <pc:sldMkLst>
          <pc:docMk/>
          <pc:sldMk cId="2960169114" sldId="38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FF65A-5D14-41DA-B630-5A959BBCDE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FCC121-B893-40CE-BB8A-5F0C6EB861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553072-1C59-436C-A59E-FAF88494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2419-4376-4716-B5EF-BC90C92455DB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C3EC67-1937-4891-A03E-1DA4C06F7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2E7294-B5D7-49BC-836B-8FE3338A1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6444-213F-406E-BB90-DDF669D579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673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50802-E729-40F2-982B-E740CAB18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8C1C3-F606-46E9-8BDD-465F27AE94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4B33A-5E46-4708-987D-9C5B7F4A7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2419-4376-4716-B5EF-BC90C92455DB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BFFDD2-907C-4222-B9F1-174298A08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EE1D52-6EA3-4C1F-91E3-2BCD31D81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6444-213F-406E-BB90-DDF669D579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4972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EDA40-68FC-473E-A409-30156A77F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BCAAC5-7AA1-4605-BA94-2128182747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8A7690-400E-43F7-A704-6DFA1F74D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2419-4376-4716-B5EF-BC90C92455DB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BBD497-E9A1-4F45-B58B-FDCEB222A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8123C2-1365-4C40-A328-22A31BF7C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6444-213F-406E-BB90-DDF669D579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5566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CBEF4-EE63-42D8-8C89-8CF292B46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52FB01-0831-4616-ABFF-9F85695803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3D5B9A-9376-4680-AA7F-84F7F08CAB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4982FB-DEE0-4B07-BFA3-A801F980C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2419-4376-4716-B5EF-BC90C92455DB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B1A0B5-A56C-41EE-A96E-45398A1D0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E35687-E066-4AA1-AD06-B2C3A35A8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6444-213F-406E-BB90-DDF669D579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554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E36B6-11BB-476D-90E9-3C2C77233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EF379C-F7C8-44F6-9644-9DE0F7C9B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A9D3DD-FF07-4689-81F7-B0C9679F5C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CA5DDE-B409-437E-974C-6D2AD0DB48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456693-68F8-4B14-952B-2A531F1B83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FA4020-9C74-40AA-9F28-B7CE0D547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2419-4376-4716-B5EF-BC90C92455DB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A83D33-E844-46B1-86D0-35B8AD211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C8B33C-E411-4683-BF4D-D1AB69324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6444-213F-406E-BB90-DDF669D579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4203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1C43F-B125-4388-93C5-3EC3C2F95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36C79B-FB35-40FF-9BA3-B5A69711E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2419-4376-4716-B5EF-BC90C92455DB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43755E-E4A3-4E09-B128-ADCDFAF26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816D55-947C-4BC1-9569-C4C324552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6444-213F-406E-BB90-DDF669D579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0646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70F942-D11F-4504-ADDB-7FD25F9E5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2419-4376-4716-B5EF-BC90C92455DB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6174B4-7358-4EFA-8113-F9253C789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16C9CB-6470-4674-BA8F-38EB64151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6444-213F-406E-BB90-DDF669D579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269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65F84-C4E8-4031-BE87-BDD5A7B8B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B2728-6BC0-4716-A91E-46AF0DFE8D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226A86-ADEA-4FE1-BEF5-490FAE2DCE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EF1815-06FE-428E-8458-B166FD016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2419-4376-4716-B5EF-BC90C92455DB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96B3AA-0DDF-4576-B395-D8D234B93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91EECD-577B-46CE-A2A6-5BBF0A83A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6444-213F-406E-BB90-DDF669D579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746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42E7C-F18C-4748-8834-E46CEDB47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8AE794-6DD0-4E39-9980-235CD71792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3F1BF1-C17E-4073-AA3D-1BF22CA603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4443FA-AAF1-4913-9FD6-76806B78F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2419-4376-4716-B5EF-BC90C92455DB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6F384-7415-4622-9B4E-98B357BA4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A7CEC9-E42D-4F6A-A84F-441BC8774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6444-213F-406E-BB90-DDF669D579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9947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161AA-E5F9-4BF6-A154-D429B3E86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EC514E-EE36-4FFB-A7A2-EDED2E72E8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8C0664-1E37-480A-A296-60DB30F2B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2419-4376-4716-B5EF-BC90C92455DB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CDF464-818A-4124-A498-52A8EBDBE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9554E-23B0-4F9D-BADB-0F0A7D264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6444-213F-406E-BB90-DDF669D579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640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EAE1FD-BF3B-4E08-92AD-CD6D1B5739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6F98A5-F614-47E8-A4DD-7CCD251AF6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78188A-00CD-4CB3-8D69-AED433839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2419-4376-4716-B5EF-BC90C92455DB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6685EB-7040-4FD2-B123-AABFC4BF7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E2953C-7187-47CE-9003-6ED720B70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B6444-213F-406E-BB90-DDF669D579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8755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6A64FB-0A06-4982-AD8F-872DB5250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1B18E4-4ABA-40EF-A653-E1EDF30E18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F00A46-365D-4EFD-B250-5DC15A327F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72419-4376-4716-B5EF-BC90C92455DB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110706-06C4-44D3-85E2-07405C4D8C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0FD70F-6126-4F3D-97CE-6FD355C50E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B6444-213F-406E-BB90-DDF669D579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949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3690422-9D5E-4D54-B7A9-E40905B13A3B}"/>
              </a:ext>
            </a:extLst>
          </p:cNvPr>
          <p:cNvSpPr/>
          <p:nvPr/>
        </p:nvSpPr>
        <p:spPr>
          <a:xfrm>
            <a:off x="649549" y="361765"/>
            <a:ext cx="10892901" cy="4015682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C449EB-D747-466E-BB1E-BA45E50CD7EC}"/>
              </a:ext>
            </a:extLst>
          </p:cNvPr>
          <p:cNvSpPr txBox="1"/>
          <p:nvPr/>
        </p:nvSpPr>
        <p:spPr>
          <a:xfrm>
            <a:off x="2610741" y="764801"/>
            <a:ext cx="675650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600" b="1" dirty="0">
                <a:latin typeface="Arial" panose="020B0604020202020204" pitchFamily="34" charset="0"/>
                <a:cs typeface="Arial" panose="020B0604020202020204" pitchFamily="34" charset="0"/>
              </a:rPr>
              <a:t>Rounding &amp; Estimating</a:t>
            </a:r>
            <a:endParaRPr lang="en-GB" sz="8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5E0EBF-2A57-4D99-A186-83D21C2D1FA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63835" y="5077400"/>
            <a:ext cx="1728165" cy="1615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67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9C48A77C-5039-24D7-EC8D-84E9E4777DE7}"/>
              </a:ext>
            </a:extLst>
          </p:cNvPr>
          <p:cNvGrpSpPr/>
          <p:nvPr/>
        </p:nvGrpSpPr>
        <p:grpSpPr>
          <a:xfrm>
            <a:off x="666887" y="481018"/>
            <a:ext cx="6914670" cy="451058"/>
            <a:chOff x="778212" y="1667793"/>
            <a:chExt cx="2088000" cy="1082539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44CAEB07-5851-3EA3-0C24-0B0487630DF3}"/>
                </a:ext>
              </a:extLst>
            </p:cNvPr>
            <p:cNvSpPr/>
            <p:nvPr/>
          </p:nvSpPr>
          <p:spPr>
            <a:xfrm>
              <a:off x="778212" y="1667793"/>
              <a:ext cx="2088000" cy="1080000"/>
            </a:xfrm>
            <a:prstGeom prst="roundRect">
              <a:avLst>
                <a:gd name="adj" fmla="val 6344"/>
              </a:avLst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200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92599FA-7E64-8D91-D68D-97BB2434B325}"/>
                </a:ext>
              </a:extLst>
            </p:cNvPr>
            <p:cNvSpPr txBox="1"/>
            <p:nvPr/>
          </p:nvSpPr>
          <p:spPr>
            <a:xfrm>
              <a:off x="778213" y="1716203"/>
              <a:ext cx="2073072" cy="10341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/>
                <a:t>Round numbers to a given accuracy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602EE51-2D5A-0592-BA85-C870654A3C58}"/>
              </a:ext>
            </a:extLst>
          </p:cNvPr>
          <p:cNvGrpSpPr/>
          <p:nvPr/>
        </p:nvGrpSpPr>
        <p:grpSpPr>
          <a:xfrm>
            <a:off x="666887" y="1615208"/>
            <a:ext cx="6981800" cy="789612"/>
            <a:chOff x="4114429" y="1667793"/>
            <a:chExt cx="2093199" cy="1895068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979AA49-C44D-3B66-DCAD-37DF54D7B414}"/>
                </a:ext>
              </a:extLst>
            </p:cNvPr>
            <p:cNvSpPr/>
            <p:nvPr/>
          </p:nvSpPr>
          <p:spPr>
            <a:xfrm>
              <a:off x="4119628" y="1667793"/>
              <a:ext cx="2088000" cy="1080000"/>
            </a:xfrm>
            <a:prstGeom prst="roundRect">
              <a:avLst>
                <a:gd name="adj" fmla="val 6344"/>
              </a:avLst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20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0F73498-BD52-268E-0A8A-60C58D9C873E}"/>
                </a:ext>
              </a:extLst>
            </p:cNvPr>
            <p:cNvSpPr txBox="1"/>
            <p:nvPr/>
          </p:nvSpPr>
          <p:spPr>
            <a:xfrm>
              <a:off x="4114429" y="1716203"/>
              <a:ext cx="2073073" cy="1846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/>
                <a:t>Round numbers to a given number of decimal places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0B81C4A-4ED0-631B-00E5-A9EF1D6E58C7}"/>
              </a:ext>
            </a:extLst>
          </p:cNvPr>
          <p:cNvGrpSpPr/>
          <p:nvPr/>
        </p:nvGrpSpPr>
        <p:grpSpPr>
          <a:xfrm>
            <a:off x="666887" y="3883589"/>
            <a:ext cx="5429113" cy="450000"/>
            <a:chOff x="9042604" y="5023003"/>
            <a:chExt cx="2088000" cy="1080000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AE03E9C3-FAA5-4D43-2B2F-582600707A4D}"/>
                </a:ext>
              </a:extLst>
            </p:cNvPr>
            <p:cNvSpPr/>
            <p:nvPr/>
          </p:nvSpPr>
          <p:spPr>
            <a:xfrm>
              <a:off x="9042604" y="5023003"/>
              <a:ext cx="2088000" cy="1080000"/>
            </a:xfrm>
            <a:prstGeom prst="roundRect">
              <a:avLst>
                <a:gd name="adj" fmla="val 6344"/>
              </a:avLst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200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D7E2D9C-D252-6CDE-C230-566BCC21A4AC}"/>
                </a:ext>
              </a:extLst>
            </p:cNvPr>
            <p:cNvSpPr txBox="1"/>
            <p:nvPr/>
          </p:nvSpPr>
          <p:spPr>
            <a:xfrm>
              <a:off x="9050067" y="5068874"/>
              <a:ext cx="2073073" cy="10341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/>
                <a:t>Understand truncation of numbers</a:t>
              </a:r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47A7EF5-0A7D-FB24-C9DB-439A44047750}"/>
              </a:ext>
            </a:extLst>
          </p:cNvPr>
          <p:cNvSpPr/>
          <p:nvPr/>
        </p:nvSpPr>
        <p:spPr>
          <a:xfrm>
            <a:off x="685670" y="2749398"/>
            <a:ext cx="7543929" cy="450000"/>
          </a:xfrm>
          <a:prstGeom prst="roundRect">
            <a:avLst>
              <a:gd name="adj" fmla="val 6344"/>
            </a:avLst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2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7D72E0-A52A-B6BD-4903-EB3D801781C3}"/>
              </a:ext>
            </a:extLst>
          </p:cNvPr>
          <p:cNvSpPr txBox="1"/>
          <p:nvPr/>
        </p:nvSpPr>
        <p:spPr>
          <a:xfrm>
            <a:off x="684228" y="2774535"/>
            <a:ext cx="74899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Round numbers to a given number of significant figures</a:t>
            </a:r>
          </a:p>
        </p:txBody>
      </p:sp>
    </p:spTree>
    <p:extLst>
      <p:ext uri="{BB962C8B-B14F-4D97-AF65-F5344CB8AC3E}">
        <p14:creationId xmlns:p14="http://schemas.microsoft.com/office/powerpoint/2010/main" val="3082827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ADDF22E-176B-498E-51BB-598CE1954B32}"/>
              </a:ext>
            </a:extLst>
          </p:cNvPr>
          <p:cNvSpPr/>
          <p:nvPr/>
        </p:nvSpPr>
        <p:spPr>
          <a:xfrm>
            <a:off x="241861" y="213548"/>
            <a:ext cx="11708279" cy="6430905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34894" y="223507"/>
            <a:ext cx="27222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Vocabulary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CD8A2E-2C6E-40DB-B687-E3C7F7EB3F7C}"/>
              </a:ext>
            </a:extLst>
          </p:cNvPr>
          <p:cNvSpPr txBox="1"/>
          <p:nvPr/>
        </p:nvSpPr>
        <p:spPr>
          <a:xfrm>
            <a:off x="815829" y="1196082"/>
            <a:ext cx="47126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Estimate (verb)</a:t>
            </a:r>
          </a:p>
          <a:p>
            <a:r>
              <a:rPr lang="en-US" sz="2200" dirty="0">
                <a:solidFill>
                  <a:srgbClr val="333333"/>
                </a:solidFill>
                <a:latin typeface="Verdana" panose="020B0604030504040204" pitchFamily="34" charset="0"/>
              </a:rPr>
              <a:t>To calculate approximately.</a:t>
            </a:r>
            <a:endParaRPr lang="en-GB" sz="2200" dirty="0">
              <a:solidFill>
                <a:srgbClr val="333333"/>
              </a:solidFill>
              <a:latin typeface="Verdana" panose="020B060403050404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3E9098-184F-4DB8-8C7B-285C7F750D60}"/>
              </a:ext>
            </a:extLst>
          </p:cNvPr>
          <p:cNvSpPr txBox="1"/>
          <p:nvPr/>
        </p:nvSpPr>
        <p:spPr>
          <a:xfrm>
            <a:off x="815829" y="2492312"/>
            <a:ext cx="471261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Decimal Places</a:t>
            </a:r>
          </a:p>
          <a:p>
            <a:r>
              <a:rPr lang="en-US" sz="2200" dirty="0">
                <a:solidFill>
                  <a:srgbClr val="333333"/>
                </a:solidFill>
                <a:latin typeface="Verdana" panose="020B0604030504040204" pitchFamily="34" charset="0"/>
              </a:rPr>
              <a:t>The digits to the right of the decimal point.</a:t>
            </a:r>
            <a:endParaRPr lang="en-GB" sz="2200" dirty="0">
              <a:solidFill>
                <a:srgbClr val="333333"/>
              </a:solidFill>
              <a:latin typeface="Verdana" panose="020B0604030504040204" pitchFamily="34" charset="0"/>
            </a:endParaRPr>
          </a:p>
          <a:p>
            <a:endParaRPr lang="en-GB" sz="22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F202F1-515A-35BC-4D27-2ABA8011C99B}"/>
              </a:ext>
            </a:extLst>
          </p:cNvPr>
          <p:cNvSpPr txBox="1"/>
          <p:nvPr/>
        </p:nvSpPr>
        <p:spPr>
          <a:xfrm>
            <a:off x="6663560" y="1196082"/>
            <a:ext cx="47126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Estimate (noun)</a:t>
            </a:r>
          </a:p>
          <a:p>
            <a:r>
              <a:rPr lang="en-US" sz="2200" dirty="0">
                <a:solidFill>
                  <a:srgbClr val="333333"/>
                </a:solidFill>
                <a:latin typeface="Verdana" panose="020B0604030504040204" pitchFamily="34" charset="0"/>
              </a:rPr>
              <a:t>An approximate value.</a:t>
            </a:r>
            <a:endParaRPr lang="en-GB" sz="2200" dirty="0">
              <a:solidFill>
                <a:srgbClr val="333333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2841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21602D5-C1B4-F358-54CD-DF23F02B6F15}"/>
              </a:ext>
            </a:extLst>
          </p:cNvPr>
          <p:cNvSpPr/>
          <p:nvPr/>
        </p:nvSpPr>
        <p:spPr>
          <a:xfrm>
            <a:off x="241861" y="213548"/>
            <a:ext cx="11708279" cy="6430905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8A5D67-AF68-4F88-ABEC-B8150BA8A46D}"/>
              </a:ext>
            </a:extLst>
          </p:cNvPr>
          <p:cNvSpPr txBox="1"/>
          <p:nvPr/>
        </p:nvSpPr>
        <p:spPr>
          <a:xfrm>
            <a:off x="4658335" y="233871"/>
            <a:ext cx="28753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 Black" panose="020B0A04020102020204" pitchFamily="34" charset="0"/>
              </a:rPr>
              <a:t>Key Facts</a:t>
            </a:r>
            <a:endParaRPr lang="en-GB" sz="3200" dirty="0">
              <a:latin typeface="Arial Black" panose="020B0A040201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A9F54EA-876A-4F56-ACD7-89A23CFBEEA0}"/>
              </a:ext>
            </a:extLst>
          </p:cNvPr>
          <p:cNvSpPr txBox="1"/>
          <p:nvPr/>
        </p:nvSpPr>
        <p:spPr>
          <a:xfrm>
            <a:off x="688678" y="1013708"/>
            <a:ext cx="8011203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Sometimes we do not need all the digits of a number.</a:t>
            </a:r>
            <a:endParaRPr lang="en-GB" sz="2200" baseline="3000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E9A2C5A-B5E2-4F68-A47A-57FBC199477B}"/>
              </a:ext>
            </a:extLst>
          </p:cNvPr>
          <p:cNvSpPr txBox="1"/>
          <p:nvPr/>
        </p:nvSpPr>
        <p:spPr>
          <a:xfrm>
            <a:off x="688679" y="2103281"/>
            <a:ext cx="9567628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For example, the population of the world is 8,012,324,945.</a:t>
            </a:r>
          </a:p>
          <a:p>
            <a:r>
              <a:rPr lang="en-US" sz="2200" dirty="0"/>
              <a:t>We could round this to 8 000 000 000 (8 billion).</a:t>
            </a:r>
            <a:endParaRPr lang="en-GB" sz="2200" baseline="3000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5719E6D-ECAD-4975-B2B7-7BCE5E81B2ED}"/>
              </a:ext>
            </a:extLst>
          </p:cNvPr>
          <p:cNvSpPr txBox="1"/>
          <p:nvPr/>
        </p:nvSpPr>
        <p:spPr>
          <a:xfrm>
            <a:off x="688677" y="3531408"/>
            <a:ext cx="9464315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There is a special number called </a:t>
            </a:r>
            <a:r>
              <a:rPr lang="en-US" sz="2200" dirty="0">
                <a:sym typeface="Symbol" panose="05050102010706020507" pitchFamily="18" charset="2"/>
              </a:rPr>
              <a:t> which is approximately </a:t>
            </a:r>
            <a:r>
              <a:rPr lang="en-GB" sz="2200" dirty="0"/>
              <a:t>3.1415926535.</a:t>
            </a:r>
          </a:p>
          <a:p>
            <a:r>
              <a:rPr lang="en-GB" sz="2200" dirty="0"/>
              <a:t>This is often rounded to 3.14.</a:t>
            </a:r>
          </a:p>
        </p:txBody>
      </p:sp>
    </p:spTree>
    <p:extLst>
      <p:ext uri="{BB962C8B-B14F-4D97-AF65-F5344CB8AC3E}">
        <p14:creationId xmlns:p14="http://schemas.microsoft.com/office/powerpoint/2010/main" val="2410417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3FB36C5-09FD-A48F-1D4D-8CA30F7985B1}"/>
              </a:ext>
            </a:extLst>
          </p:cNvPr>
          <p:cNvSpPr/>
          <p:nvPr/>
        </p:nvSpPr>
        <p:spPr>
          <a:xfrm>
            <a:off x="241861" y="213548"/>
            <a:ext cx="11708279" cy="6430905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8A5D67-AF68-4F88-ABEC-B8150BA8A46D}"/>
              </a:ext>
            </a:extLst>
          </p:cNvPr>
          <p:cNvSpPr txBox="1"/>
          <p:nvPr/>
        </p:nvSpPr>
        <p:spPr>
          <a:xfrm>
            <a:off x="1589425" y="228375"/>
            <a:ext cx="9013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 Black" panose="020B0A04020102020204" pitchFamily="34" charset="0"/>
              </a:rPr>
              <a:t>Example: Rounding to a given accuracy</a:t>
            </a:r>
            <a:endParaRPr lang="en-GB" sz="3200" dirty="0">
              <a:latin typeface="Arial Black" panose="020B0A040201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E9A2C5A-B5E2-4F68-A47A-57FBC199477B}"/>
              </a:ext>
            </a:extLst>
          </p:cNvPr>
          <p:cNvSpPr txBox="1"/>
          <p:nvPr/>
        </p:nvSpPr>
        <p:spPr>
          <a:xfrm>
            <a:off x="1243381" y="2046275"/>
            <a:ext cx="4188232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a) To the nearest whole number</a:t>
            </a:r>
            <a:endParaRPr lang="en-GB" sz="2200" baseline="3000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5719E6D-ECAD-4975-B2B7-7BCE5E81B2ED}"/>
              </a:ext>
            </a:extLst>
          </p:cNvPr>
          <p:cNvSpPr txBox="1"/>
          <p:nvPr/>
        </p:nvSpPr>
        <p:spPr>
          <a:xfrm>
            <a:off x="685326" y="1321991"/>
            <a:ext cx="4188233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Round </a:t>
            </a:r>
            <a:r>
              <a:rPr lang="en-GB" sz="2200" dirty="0"/>
              <a:t>1984.73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9DF144-645C-49CE-8705-5D7DD807936D}"/>
              </a:ext>
            </a:extLst>
          </p:cNvPr>
          <p:cNvSpPr txBox="1"/>
          <p:nvPr/>
        </p:nvSpPr>
        <p:spPr>
          <a:xfrm>
            <a:off x="1243381" y="3779072"/>
            <a:ext cx="4402599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b) To the nearest tenth</a:t>
            </a:r>
            <a:endParaRPr lang="en-GB" sz="2200" baseline="30000" dirty="0"/>
          </a:p>
        </p:txBody>
      </p:sp>
    </p:spTree>
    <p:extLst>
      <p:ext uri="{BB962C8B-B14F-4D97-AF65-F5344CB8AC3E}">
        <p14:creationId xmlns:p14="http://schemas.microsoft.com/office/powerpoint/2010/main" val="1229828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748FA-2B48-F8ED-3AFD-8B60D7295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69433D3-3013-180B-BA33-EAE7B8E0252C}"/>
              </a:ext>
            </a:extLst>
          </p:cNvPr>
          <p:cNvSpPr/>
          <p:nvPr/>
        </p:nvSpPr>
        <p:spPr>
          <a:xfrm>
            <a:off x="241861" y="213548"/>
            <a:ext cx="11708279" cy="6430905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39B6D9C-3AA7-8BEB-7251-EB8F73C0F396}"/>
              </a:ext>
            </a:extLst>
          </p:cNvPr>
          <p:cNvSpPr txBox="1"/>
          <p:nvPr/>
        </p:nvSpPr>
        <p:spPr>
          <a:xfrm>
            <a:off x="1443076" y="2056002"/>
            <a:ext cx="4480061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a)  To the nearest whole number</a:t>
            </a:r>
            <a:endParaRPr lang="en-GB" sz="2200" baseline="3000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F2D5BA6-47EA-D9C7-5AF2-ECBFFF88EA20}"/>
              </a:ext>
            </a:extLst>
          </p:cNvPr>
          <p:cNvSpPr txBox="1"/>
          <p:nvPr/>
        </p:nvSpPr>
        <p:spPr>
          <a:xfrm>
            <a:off x="685326" y="1321991"/>
            <a:ext cx="4188233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Round </a:t>
            </a:r>
            <a:r>
              <a:rPr lang="en-GB" sz="2200" dirty="0"/>
              <a:t>1984.73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A805F2-52D2-B2D8-15DC-0B6C2864EF88}"/>
              </a:ext>
            </a:extLst>
          </p:cNvPr>
          <p:cNvSpPr txBox="1"/>
          <p:nvPr/>
        </p:nvSpPr>
        <p:spPr>
          <a:xfrm>
            <a:off x="1443077" y="3788799"/>
            <a:ext cx="4402599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b)  To the nearest tenth</a:t>
            </a:r>
            <a:endParaRPr lang="en-GB" sz="2200" baseline="30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8A5D67-AF68-4F88-ABEC-B8150BA8A46D}"/>
              </a:ext>
            </a:extLst>
          </p:cNvPr>
          <p:cNvSpPr txBox="1"/>
          <p:nvPr/>
        </p:nvSpPr>
        <p:spPr>
          <a:xfrm>
            <a:off x="4872510" y="218648"/>
            <a:ext cx="2446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 Black" panose="020B0A04020102020204" pitchFamily="34" charset="0"/>
              </a:rPr>
              <a:t>Solution</a:t>
            </a:r>
            <a:endParaRPr lang="en-GB" sz="3200" dirty="0">
              <a:latin typeface="Arial Black" panose="020B0A040201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C59EEE-D416-7C6B-7DEF-8255C96D362C}"/>
              </a:ext>
            </a:extLst>
          </p:cNvPr>
          <p:cNvSpPr txBox="1"/>
          <p:nvPr/>
        </p:nvSpPr>
        <p:spPr>
          <a:xfrm>
            <a:off x="1854219" y="2497718"/>
            <a:ext cx="1187579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= 1985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F93EDA-1E6E-95F6-81AB-DA11B5F1A545}"/>
              </a:ext>
            </a:extLst>
          </p:cNvPr>
          <p:cNvSpPr txBox="1"/>
          <p:nvPr/>
        </p:nvSpPr>
        <p:spPr>
          <a:xfrm>
            <a:off x="1941387" y="4235198"/>
            <a:ext cx="1298069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= 1984.7</a:t>
            </a:r>
            <a:endParaRPr lang="en-GB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957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1402E703-C130-4EAA-AAD7-AC8D86E9C1A8}"/>
              </a:ext>
            </a:extLst>
          </p:cNvPr>
          <p:cNvSpPr/>
          <p:nvPr/>
        </p:nvSpPr>
        <p:spPr>
          <a:xfrm>
            <a:off x="4291578" y="719847"/>
            <a:ext cx="3672000" cy="5918569"/>
          </a:xfrm>
          <a:prstGeom prst="roundRect">
            <a:avLst>
              <a:gd name="adj" fmla="val 4107"/>
            </a:avLst>
          </a:prstGeom>
          <a:solidFill>
            <a:schemeClr val="bg1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D06C8A0-7451-497D-BAB9-FB0AEE967B75}"/>
              </a:ext>
            </a:extLst>
          </p:cNvPr>
          <p:cNvSpPr/>
          <p:nvPr/>
        </p:nvSpPr>
        <p:spPr>
          <a:xfrm>
            <a:off x="260123" y="719848"/>
            <a:ext cx="3672000" cy="5918569"/>
          </a:xfrm>
          <a:prstGeom prst="roundRect">
            <a:avLst>
              <a:gd name="adj" fmla="val 4691"/>
            </a:avLst>
          </a:prstGeom>
          <a:solidFill>
            <a:schemeClr val="bg1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62C3C6-DC19-43D9-8F8D-081E55F8857D}"/>
              </a:ext>
            </a:extLst>
          </p:cNvPr>
          <p:cNvSpPr txBox="1"/>
          <p:nvPr/>
        </p:nvSpPr>
        <p:spPr>
          <a:xfrm>
            <a:off x="4333301" y="19946"/>
            <a:ext cx="3525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 Black" panose="020B0A04020102020204" pitchFamily="34" charset="0"/>
              </a:rPr>
              <a:t>Exercise</a:t>
            </a:r>
            <a:endParaRPr lang="en-GB" sz="3200" dirty="0">
              <a:latin typeface="Arial Black" panose="020B0A040201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C67DC4-8E93-4369-B242-236694446364}"/>
              </a:ext>
            </a:extLst>
          </p:cNvPr>
          <p:cNvSpPr txBox="1"/>
          <p:nvPr/>
        </p:nvSpPr>
        <p:spPr>
          <a:xfrm>
            <a:off x="357878" y="834581"/>
            <a:ext cx="11207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Round:</a:t>
            </a:r>
            <a:endParaRPr lang="en-GB" sz="2200" dirty="0"/>
          </a:p>
        </p:txBody>
      </p:sp>
      <p:sp>
        <p:nvSpPr>
          <p:cNvPr id="170" name="Rectangle: Rounded Corners 169">
            <a:extLst>
              <a:ext uri="{FF2B5EF4-FFF2-40B4-BE49-F238E27FC236}">
                <a16:creationId xmlns:a16="http://schemas.microsoft.com/office/drawing/2014/main" id="{89041FC1-DC6C-4459-86BC-8C9309E23D6A}"/>
              </a:ext>
            </a:extLst>
          </p:cNvPr>
          <p:cNvSpPr/>
          <p:nvPr/>
        </p:nvSpPr>
        <p:spPr>
          <a:xfrm>
            <a:off x="8323032" y="719847"/>
            <a:ext cx="3672000" cy="5918569"/>
          </a:xfrm>
          <a:prstGeom prst="roundRect">
            <a:avLst>
              <a:gd name="adj" fmla="val 3523"/>
            </a:avLst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EC3212DD-3277-4329-A8DE-03716C0564E2}"/>
              </a:ext>
            </a:extLst>
          </p:cNvPr>
          <p:cNvSpPr txBox="1"/>
          <p:nvPr/>
        </p:nvSpPr>
        <p:spPr>
          <a:xfrm>
            <a:off x="9136547" y="800097"/>
            <a:ext cx="16711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/>
              <a:t>Challenge</a:t>
            </a:r>
            <a:endParaRPr lang="en-GB" sz="22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21C4B2-A224-6068-A980-EC02AE39EF97}"/>
              </a:ext>
            </a:extLst>
          </p:cNvPr>
          <p:cNvSpPr txBox="1"/>
          <p:nvPr/>
        </p:nvSpPr>
        <p:spPr>
          <a:xfrm>
            <a:off x="260122" y="1405270"/>
            <a:ext cx="4794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1)</a:t>
            </a:r>
            <a:endParaRPr lang="en-GB" sz="2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D09E22-5E3C-5C2C-81EB-F56E6EE9D88B}"/>
              </a:ext>
            </a:extLst>
          </p:cNvPr>
          <p:cNvSpPr txBox="1"/>
          <p:nvPr/>
        </p:nvSpPr>
        <p:spPr>
          <a:xfrm>
            <a:off x="260122" y="2255161"/>
            <a:ext cx="4794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2)</a:t>
            </a:r>
            <a:endParaRPr lang="en-GB" sz="2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9CCBE7A-7414-AB4E-F6A4-7C1A04BFF89A}"/>
              </a:ext>
            </a:extLst>
          </p:cNvPr>
          <p:cNvSpPr txBox="1"/>
          <p:nvPr/>
        </p:nvSpPr>
        <p:spPr>
          <a:xfrm>
            <a:off x="260122" y="3105052"/>
            <a:ext cx="4794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3)</a:t>
            </a:r>
            <a:endParaRPr lang="en-GB" sz="2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B002A6-B64C-325C-EA03-0E872F1804DE}"/>
              </a:ext>
            </a:extLst>
          </p:cNvPr>
          <p:cNvSpPr txBox="1"/>
          <p:nvPr/>
        </p:nvSpPr>
        <p:spPr>
          <a:xfrm>
            <a:off x="260122" y="3954943"/>
            <a:ext cx="4794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4)</a:t>
            </a:r>
            <a:endParaRPr lang="en-GB" sz="2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844C3AF-0147-8B5D-5B07-B091B45B9395}"/>
              </a:ext>
            </a:extLst>
          </p:cNvPr>
          <p:cNvSpPr txBox="1"/>
          <p:nvPr/>
        </p:nvSpPr>
        <p:spPr>
          <a:xfrm>
            <a:off x="260122" y="4804834"/>
            <a:ext cx="4794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5)</a:t>
            </a:r>
            <a:endParaRPr lang="en-GB" sz="2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BE43BE-7DCF-15DB-F6A4-8FFDF4C535CB}"/>
              </a:ext>
            </a:extLst>
          </p:cNvPr>
          <p:cNvSpPr txBox="1"/>
          <p:nvPr/>
        </p:nvSpPr>
        <p:spPr>
          <a:xfrm>
            <a:off x="260122" y="5654723"/>
            <a:ext cx="4794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6)</a:t>
            </a:r>
            <a:endParaRPr lang="en-GB" sz="22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BD3C3AA-475E-EC53-EF65-6E3876DDC681}"/>
              </a:ext>
            </a:extLst>
          </p:cNvPr>
          <p:cNvSpPr txBox="1"/>
          <p:nvPr/>
        </p:nvSpPr>
        <p:spPr>
          <a:xfrm>
            <a:off x="4309897" y="1399960"/>
            <a:ext cx="4794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1)</a:t>
            </a:r>
            <a:endParaRPr lang="en-GB" sz="22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CE7DBC1-BB56-95B7-89C0-6087A7E50772}"/>
              </a:ext>
            </a:extLst>
          </p:cNvPr>
          <p:cNvSpPr txBox="1"/>
          <p:nvPr/>
        </p:nvSpPr>
        <p:spPr>
          <a:xfrm>
            <a:off x="4309897" y="2354577"/>
            <a:ext cx="4794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2)</a:t>
            </a:r>
            <a:endParaRPr lang="en-GB" sz="22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81BAE74-746A-B0C1-52D4-AE3283BC19D0}"/>
              </a:ext>
            </a:extLst>
          </p:cNvPr>
          <p:cNvSpPr txBox="1"/>
          <p:nvPr/>
        </p:nvSpPr>
        <p:spPr>
          <a:xfrm>
            <a:off x="4309897" y="3309194"/>
            <a:ext cx="4794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3)</a:t>
            </a:r>
            <a:endParaRPr lang="en-GB" sz="22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B9689D9-CDAA-A9EB-4AA8-2CC45CF427CA}"/>
              </a:ext>
            </a:extLst>
          </p:cNvPr>
          <p:cNvSpPr txBox="1"/>
          <p:nvPr/>
        </p:nvSpPr>
        <p:spPr>
          <a:xfrm>
            <a:off x="4309897" y="4263811"/>
            <a:ext cx="4794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4)</a:t>
            </a:r>
            <a:endParaRPr lang="en-GB" sz="22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245694A-5BAF-94E3-24CA-8E44E1D8CF24}"/>
              </a:ext>
            </a:extLst>
          </p:cNvPr>
          <p:cNvSpPr txBox="1"/>
          <p:nvPr/>
        </p:nvSpPr>
        <p:spPr>
          <a:xfrm>
            <a:off x="4309897" y="5218427"/>
            <a:ext cx="4794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5)</a:t>
            </a:r>
            <a:endParaRPr lang="en-GB" sz="22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1A6AA1E-6AD8-570B-3882-57A1D5F92521}"/>
              </a:ext>
            </a:extLst>
          </p:cNvPr>
          <p:cNvSpPr txBox="1"/>
          <p:nvPr/>
        </p:nvSpPr>
        <p:spPr>
          <a:xfrm>
            <a:off x="689912" y="1400615"/>
            <a:ext cx="29745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257 to the nearest 10.</a:t>
            </a:r>
            <a:endParaRPr lang="en-GB" sz="2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7C5575-B73A-0FFC-83EF-193DD031971E}"/>
              </a:ext>
            </a:extLst>
          </p:cNvPr>
          <p:cNvSpPr txBox="1"/>
          <p:nvPr/>
        </p:nvSpPr>
        <p:spPr>
          <a:xfrm>
            <a:off x="689911" y="2255161"/>
            <a:ext cx="31827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617 to the nearest 100.</a:t>
            </a:r>
            <a:endParaRPr lang="en-GB" sz="2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64DFE0-95EF-B2CE-3D55-0505DC4FCB01}"/>
              </a:ext>
            </a:extLst>
          </p:cNvPr>
          <p:cNvSpPr txBox="1"/>
          <p:nvPr/>
        </p:nvSpPr>
        <p:spPr>
          <a:xfrm>
            <a:off x="689912" y="3105050"/>
            <a:ext cx="30601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13.6  to the nearest whole number.</a:t>
            </a:r>
            <a:endParaRPr lang="en-GB" sz="2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F335F6-C4D9-F3DC-6CB5-E45A605421DD}"/>
              </a:ext>
            </a:extLst>
          </p:cNvPr>
          <p:cNvSpPr txBox="1"/>
          <p:nvPr/>
        </p:nvSpPr>
        <p:spPr>
          <a:xfrm>
            <a:off x="689912" y="3954941"/>
            <a:ext cx="30964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3579  to the nearest thousand.</a:t>
            </a:r>
            <a:endParaRPr lang="en-GB" sz="2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167628-EBEC-2F44-A35A-1B2224421FFF}"/>
              </a:ext>
            </a:extLst>
          </p:cNvPr>
          <p:cNvSpPr txBox="1"/>
          <p:nvPr/>
        </p:nvSpPr>
        <p:spPr>
          <a:xfrm>
            <a:off x="8459154" y="1311234"/>
            <a:ext cx="33988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How would you round 8.5  to the nearest whole number?</a:t>
            </a:r>
            <a:endParaRPr lang="en-GB" sz="2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B7A000-D5E5-AB17-E13A-618B300AE626}"/>
              </a:ext>
            </a:extLst>
          </p:cNvPr>
          <p:cNvSpPr txBox="1"/>
          <p:nvPr/>
        </p:nvSpPr>
        <p:spPr>
          <a:xfrm>
            <a:off x="689911" y="4799934"/>
            <a:ext cx="31560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452 to the nearest 20.</a:t>
            </a:r>
            <a:endParaRPr lang="en-GB" sz="2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8C003AE-ABC8-2663-A3A8-DD157D1F14A5}"/>
              </a:ext>
            </a:extLst>
          </p:cNvPr>
          <p:cNvSpPr txBox="1"/>
          <p:nvPr/>
        </p:nvSpPr>
        <p:spPr>
          <a:xfrm>
            <a:off x="689911" y="5650778"/>
            <a:ext cx="31560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1 760 to the nearest 10.</a:t>
            </a:r>
            <a:endParaRPr lang="en-GB" sz="22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DF13569-D0CF-48ED-4CBA-2DBF37CC697C}"/>
              </a:ext>
            </a:extLst>
          </p:cNvPr>
          <p:cNvSpPr txBox="1"/>
          <p:nvPr/>
        </p:nvSpPr>
        <p:spPr>
          <a:xfrm>
            <a:off x="4290441" y="832866"/>
            <a:ext cx="11207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Round:</a:t>
            </a:r>
            <a:endParaRPr lang="en-GB" sz="22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7780202-F980-D530-ED1D-49CA26E25964}"/>
              </a:ext>
            </a:extLst>
          </p:cNvPr>
          <p:cNvSpPr txBox="1"/>
          <p:nvPr/>
        </p:nvSpPr>
        <p:spPr>
          <a:xfrm>
            <a:off x="4664100" y="1405270"/>
            <a:ext cx="329947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2.86 to the nearest tenth.</a:t>
            </a:r>
            <a:endParaRPr lang="en-GB" sz="22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793814E-82E2-CEBA-1C6D-E2DFEA1E4543}"/>
              </a:ext>
            </a:extLst>
          </p:cNvPr>
          <p:cNvSpPr txBox="1"/>
          <p:nvPr/>
        </p:nvSpPr>
        <p:spPr>
          <a:xfrm>
            <a:off x="4664099" y="2354576"/>
            <a:ext cx="32274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0.5768 to the nearest whole number.</a:t>
            </a:r>
            <a:endParaRPr lang="en-GB" sz="22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381C81D-64FD-B0FA-16C0-731BCE63FEDC}"/>
              </a:ext>
            </a:extLst>
          </p:cNvPr>
          <p:cNvSpPr txBox="1"/>
          <p:nvPr/>
        </p:nvSpPr>
        <p:spPr>
          <a:xfrm>
            <a:off x="4664100" y="3289718"/>
            <a:ext cx="3194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98.8079 to the nearest hundredth.</a:t>
            </a:r>
            <a:endParaRPr lang="en-GB" sz="22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9A815B6-9CF0-50E9-F0D4-7C088FEA4D07}"/>
              </a:ext>
            </a:extLst>
          </p:cNvPr>
          <p:cNvSpPr txBox="1"/>
          <p:nvPr/>
        </p:nvSpPr>
        <p:spPr>
          <a:xfrm>
            <a:off x="4665724" y="4263810"/>
            <a:ext cx="32978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21.65 to the nearest 0.5.</a:t>
            </a:r>
            <a:endParaRPr lang="en-GB" sz="22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A6E5952-297C-7ED2-DA59-2AE4DBA571E1}"/>
              </a:ext>
            </a:extLst>
          </p:cNvPr>
          <p:cNvSpPr txBox="1"/>
          <p:nvPr/>
        </p:nvSpPr>
        <p:spPr>
          <a:xfrm>
            <a:off x="4665724" y="5213116"/>
            <a:ext cx="33161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0.99 to the nearest tenth.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2882864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125D5-2E08-05A8-9D39-E3B7A24F7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24624969-90F1-7F0A-EC56-C8EB2C44CA58}"/>
              </a:ext>
            </a:extLst>
          </p:cNvPr>
          <p:cNvSpPr/>
          <p:nvPr/>
        </p:nvSpPr>
        <p:spPr>
          <a:xfrm>
            <a:off x="4291578" y="719847"/>
            <a:ext cx="3672000" cy="5918569"/>
          </a:xfrm>
          <a:prstGeom prst="roundRect">
            <a:avLst>
              <a:gd name="adj" fmla="val 4107"/>
            </a:avLst>
          </a:prstGeom>
          <a:solidFill>
            <a:schemeClr val="bg1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B90845E-69D7-49F9-15C8-5510F5F9B188}"/>
              </a:ext>
            </a:extLst>
          </p:cNvPr>
          <p:cNvSpPr/>
          <p:nvPr/>
        </p:nvSpPr>
        <p:spPr>
          <a:xfrm>
            <a:off x="260123" y="719848"/>
            <a:ext cx="3672000" cy="5918569"/>
          </a:xfrm>
          <a:prstGeom prst="roundRect">
            <a:avLst>
              <a:gd name="adj" fmla="val 4691"/>
            </a:avLst>
          </a:prstGeom>
          <a:solidFill>
            <a:schemeClr val="bg1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2676A3-2F70-CA45-CD12-BCD01A15C6A0}"/>
              </a:ext>
            </a:extLst>
          </p:cNvPr>
          <p:cNvSpPr txBox="1"/>
          <p:nvPr/>
        </p:nvSpPr>
        <p:spPr>
          <a:xfrm>
            <a:off x="4333301" y="19946"/>
            <a:ext cx="3525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 Black" panose="020B0A04020102020204" pitchFamily="34" charset="0"/>
              </a:rPr>
              <a:t>Solutions</a:t>
            </a:r>
            <a:endParaRPr lang="en-GB" sz="3200" dirty="0">
              <a:latin typeface="Arial Black" panose="020B0A040201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C7C6F3-D33D-2050-FF91-96D9386B9C4B}"/>
              </a:ext>
            </a:extLst>
          </p:cNvPr>
          <p:cNvSpPr txBox="1"/>
          <p:nvPr/>
        </p:nvSpPr>
        <p:spPr>
          <a:xfrm>
            <a:off x="357878" y="834581"/>
            <a:ext cx="11207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Round:</a:t>
            </a:r>
            <a:endParaRPr lang="en-GB" sz="2200" dirty="0"/>
          </a:p>
        </p:txBody>
      </p:sp>
      <p:sp>
        <p:nvSpPr>
          <p:cNvPr id="170" name="Rectangle: Rounded Corners 169">
            <a:extLst>
              <a:ext uri="{FF2B5EF4-FFF2-40B4-BE49-F238E27FC236}">
                <a16:creationId xmlns:a16="http://schemas.microsoft.com/office/drawing/2014/main" id="{7A458388-0800-B694-73AE-37DEFBBDFC50}"/>
              </a:ext>
            </a:extLst>
          </p:cNvPr>
          <p:cNvSpPr/>
          <p:nvPr/>
        </p:nvSpPr>
        <p:spPr>
          <a:xfrm>
            <a:off x="8323032" y="719847"/>
            <a:ext cx="3672000" cy="5918569"/>
          </a:xfrm>
          <a:prstGeom prst="roundRect">
            <a:avLst>
              <a:gd name="adj" fmla="val 3523"/>
            </a:avLst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43596468-3067-C51D-369C-1A769E3AE79B}"/>
              </a:ext>
            </a:extLst>
          </p:cNvPr>
          <p:cNvSpPr txBox="1"/>
          <p:nvPr/>
        </p:nvSpPr>
        <p:spPr>
          <a:xfrm>
            <a:off x="9136547" y="800097"/>
            <a:ext cx="16711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/>
              <a:t>Challenge</a:t>
            </a:r>
            <a:endParaRPr lang="en-GB" sz="22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5BEBB6-1A88-9BF7-83CA-19B46E6081BA}"/>
              </a:ext>
            </a:extLst>
          </p:cNvPr>
          <p:cNvSpPr txBox="1"/>
          <p:nvPr/>
        </p:nvSpPr>
        <p:spPr>
          <a:xfrm>
            <a:off x="260122" y="1405270"/>
            <a:ext cx="4794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1)</a:t>
            </a:r>
            <a:endParaRPr lang="en-GB" sz="2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C826850-2345-BBF3-B347-94F8F4B50F77}"/>
              </a:ext>
            </a:extLst>
          </p:cNvPr>
          <p:cNvSpPr txBox="1"/>
          <p:nvPr/>
        </p:nvSpPr>
        <p:spPr>
          <a:xfrm>
            <a:off x="260122" y="2255161"/>
            <a:ext cx="4794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2)</a:t>
            </a:r>
            <a:endParaRPr lang="en-GB" sz="2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5B37D64-FA85-C91D-C007-395B4804820D}"/>
              </a:ext>
            </a:extLst>
          </p:cNvPr>
          <p:cNvSpPr txBox="1"/>
          <p:nvPr/>
        </p:nvSpPr>
        <p:spPr>
          <a:xfrm>
            <a:off x="260122" y="3105052"/>
            <a:ext cx="4794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3)</a:t>
            </a:r>
            <a:endParaRPr lang="en-GB" sz="2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B019F13-F54F-5B98-5224-F03D5E6E74A9}"/>
              </a:ext>
            </a:extLst>
          </p:cNvPr>
          <p:cNvSpPr txBox="1"/>
          <p:nvPr/>
        </p:nvSpPr>
        <p:spPr>
          <a:xfrm>
            <a:off x="260122" y="3954943"/>
            <a:ext cx="4794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4)</a:t>
            </a:r>
            <a:endParaRPr lang="en-GB" sz="2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5ABD22D-80DA-8E30-8EC4-A07A4CDEBA9F}"/>
              </a:ext>
            </a:extLst>
          </p:cNvPr>
          <p:cNvSpPr txBox="1"/>
          <p:nvPr/>
        </p:nvSpPr>
        <p:spPr>
          <a:xfrm>
            <a:off x="260122" y="4804834"/>
            <a:ext cx="4794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5)</a:t>
            </a:r>
            <a:endParaRPr lang="en-GB" sz="2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B7835C0-CE08-48C9-6C97-18054DACD6F1}"/>
              </a:ext>
            </a:extLst>
          </p:cNvPr>
          <p:cNvSpPr txBox="1"/>
          <p:nvPr/>
        </p:nvSpPr>
        <p:spPr>
          <a:xfrm>
            <a:off x="260122" y="5654723"/>
            <a:ext cx="4794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6)</a:t>
            </a:r>
            <a:endParaRPr lang="en-GB" sz="22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8158D16-0B52-4268-4737-10FD7AD9C7EC}"/>
              </a:ext>
            </a:extLst>
          </p:cNvPr>
          <p:cNvSpPr txBox="1"/>
          <p:nvPr/>
        </p:nvSpPr>
        <p:spPr>
          <a:xfrm>
            <a:off x="4309897" y="1399960"/>
            <a:ext cx="4794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1)</a:t>
            </a:r>
            <a:endParaRPr lang="en-GB" sz="22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0CA0F31-166E-77D2-0DD8-B5D6EE019191}"/>
              </a:ext>
            </a:extLst>
          </p:cNvPr>
          <p:cNvSpPr txBox="1"/>
          <p:nvPr/>
        </p:nvSpPr>
        <p:spPr>
          <a:xfrm>
            <a:off x="4309897" y="2354577"/>
            <a:ext cx="4794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2)</a:t>
            </a:r>
            <a:endParaRPr lang="en-GB" sz="22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8E61083-36D0-5A13-C051-DD909515EEEB}"/>
              </a:ext>
            </a:extLst>
          </p:cNvPr>
          <p:cNvSpPr txBox="1"/>
          <p:nvPr/>
        </p:nvSpPr>
        <p:spPr>
          <a:xfrm>
            <a:off x="4309897" y="3309194"/>
            <a:ext cx="4794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3)</a:t>
            </a:r>
            <a:endParaRPr lang="en-GB" sz="22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7D0F480-9024-474A-EA40-67842E695E80}"/>
              </a:ext>
            </a:extLst>
          </p:cNvPr>
          <p:cNvSpPr txBox="1"/>
          <p:nvPr/>
        </p:nvSpPr>
        <p:spPr>
          <a:xfrm>
            <a:off x="4309897" y="4263811"/>
            <a:ext cx="4794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4)</a:t>
            </a:r>
            <a:endParaRPr lang="en-GB" sz="22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ABC6AD4-5FCB-1C14-0940-1F0433E9747E}"/>
              </a:ext>
            </a:extLst>
          </p:cNvPr>
          <p:cNvSpPr txBox="1"/>
          <p:nvPr/>
        </p:nvSpPr>
        <p:spPr>
          <a:xfrm>
            <a:off x="4309897" y="5218427"/>
            <a:ext cx="4794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5)</a:t>
            </a:r>
            <a:endParaRPr lang="en-GB" sz="22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F664680-40E3-4095-C44A-611EB3D63933}"/>
              </a:ext>
            </a:extLst>
          </p:cNvPr>
          <p:cNvSpPr txBox="1"/>
          <p:nvPr/>
        </p:nvSpPr>
        <p:spPr>
          <a:xfrm>
            <a:off x="689912" y="1400615"/>
            <a:ext cx="29745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257 to the nearest 10.</a:t>
            </a:r>
            <a:endParaRPr lang="en-GB" sz="2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63EAA4-F6BA-3DA7-5751-6C9988643BE4}"/>
              </a:ext>
            </a:extLst>
          </p:cNvPr>
          <p:cNvSpPr txBox="1"/>
          <p:nvPr/>
        </p:nvSpPr>
        <p:spPr>
          <a:xfrm>
            <a:off x="689911" y="2255161"/>
            <a:ext cx="31827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617 to the nearest 100.</a:t>
            </a:r>
            <a:endParaRPr lang="en-GB" sz="2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C07073-6EAA-25E2-4C1D-2EC4A3C8B88F}"/>
              </a:ext>
            </a:extLst>
          </p:cNvPr>
          <p:cNvSpPr txBox="1"/>
          <p:nvPr/>
        </p:nvSpPr>
        <p:spPr>
          <a:xfrm>
            <a:off x="689912" y="3105050"/>
            <a:ext cx="30601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13.6  to the nearest whole number.</a:t>
            </a:r>
            <a:endParaRPr lang="en-GB" sz="2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838A72-86E4-1D78-7B93-C5DDB89924C2}"/>
              </a:ext>
            </a:extLst>
          </p:cNvPr>
          <p:cNvSpPr txBox="1"/>
          <p:nvPr/>
        </p:nvSpPr>
        <p:spPr>
          <a:xfrm>
            <a:off x="689912" y="3954941"/>
            <a:ext cx="30964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3579  to the nearest thousand.</a:t>
            </a:r>
            <a:endParaRPr lang="en-GB" sz="2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86046E-8EE7-138E-30F5-13C3C76B4EDE}"/>
              </a:ext>
            </a:extLst>
          </p:cNvPr>
          <p:cNvSpPr txBox="1"/>
          <p:nvPr/>
        </p:nvSpPr>
        <p:spPr>
          <a:xfrm>
            <a:off x="8459154" y="1311234"/>
            <a:ext cx="33988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How would you round 8.5  to the nearest whole number?</a:t>
            </a:r>
            <a:endParaRPr lang="en-GB" sz="2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693C79-1485-F37A-5C25-1A8919F61705}"/>
              </a:ext>
            </a:extLst>
          </p:cNvPr>
          <p:cNvSpPr txBox="1"/>
          <p:nvPr/>
        </p:nvSpPr>
        <p:spPr>
          <a:xfrm>
            <a:off x="689911" y="4799934"/>
            <a:ext cx="31560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452 to the nearest 20.</a:t>
            </a:r>
            <a:endParaRPr lang="en-GB" sz="2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E65C7A-358D-FA68-CB18-EF215F1D60F7}"/>
              </a:ext>
            </a:extLst>
          </p:cNvPr>
          <p:cNvSpPr txBox="1"/>
          <p:nvPr/>
        </p:nvSpPr>
        <p:spPr>
          <a:xfrm>
            <a:off x="689911" y="5650778"/>
            <a:ext cx="31560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1 760 to the nearest 10.</a:t>
            </a:r>
            <a:endParaRPr lang="en-GB" sz="22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0AD32A2-9FE2-ECB4-B818-174868E88C0A}"/>
              </a:ext>
            </a:extLst>
          </p:cNvPr>
          <p:cNvSpPr txBox="1"/>
          <p:nvPr/>
        </p:nvSpPr>
        <p:spPr>
          <a:xfrm>
            <a:off x="4290441" y="832866"/>
            <a:ext cx="11207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Round:</a:t>
            </a:r>
            <a:endParaRPr lang="en-GB" sz="22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7F44550-235E-EB8C-2A7C-110E8D13D6F8}"/>
              </a:ext>
            </a:extLst>
          </p:cNvPr>
          <p:cNvSpPr txBox="1"/>
          <p:nvPr/>
        </p:nvSpPr>
        <p:spPr>
          <a:xfrm>
            <a:off x="4664100" y="1405270"/>
            <a:ext cx="329947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2.86 to the nearest tenth.</a:t>
            </a:r>
            <a:endParaRPr lang="en-GB" sz="22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25FE50D-AE3D-F535-3445-04E7EDAF8956}"/>
              </a:ext>
            </a:extLst>
          </p:cNvPr>
          <p:cNvSpPr txBox="1"/>
          <p:nvPr/>
        </p:nvSpPr>
        <p:spPr>
          <a:xfrm>
            <a:off x="4664099" y="2354576"/>
            <a:ext cx="32274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0.5768 to the nearest whole number.</a:t>
            </a:r>
            <a:endParaRPr lang="en-GB" sz="22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731A5F1-1E9B-5BD5-0C74-6D4DAFAC1B76}"/>
              </a:ext>
            </a:extLst>
          </p:cNvPr>
          <p:cNvSpPr txBox="1"/>
          <p:nvPr/>
        </p:nvSpPr>
        <p:spPr>
          <a:xfrm>
            <a:off x="4664100" y="3289718"/>
            <a:ext cx="3194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98.8079 to the nearest hundredth.</a:t>
            </a:r>
            <a:endParaRPr lang="en-GB" sz="22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E59B7BE-BC03-E85D-5D1B-D9B32D8FFC2B}"/>
              </a:ext>
            </a:extLst>
          </p:cNvPr>
          <p:cNvSpPr txBox="1"/>
          <p:nvPr/>
        </p:nvSpPr>
        <p:spPr>
          <a:xfrm>
            <a:off x="4665724" y="4263810"/>
            <a:ext cx="32978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21.65 to the nearest 0.5.</a:t>
            </a:r>
            <a:endParaRPr lang="en-GB" sz="22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3F089D4-A9C3-98F1-8660-408FAD03B190}"/>
              </a:ext>
            </a:extLst>
          </p:cNvPr>
          <p:cNvSpPr txBox="1"/>
          <p:nvPr/>
        </p:nvSpPr>
        <p:spPr>
          <a:xfrm>
            <a:off x="4665724" y="5213116"/>
            <a:ext cx="33161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0.99 to the nearest tenth.</a:t>
            </a:r>
            <a:endParaRPr lang="en-GB" sz="22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905D37C-0A74-0686-731A-CC94F6780ED1}"/>
              </a:ext>
            </a:extLst>
          </p:cNvPr>
          <p:cNvSpPr txBox="1"/>
          <p:nvPr/>
        </p:nvSpPr>
        <p:spPr>
          <a:xfrm>
            <a:off x="689911" y="1727085"/>
            <a:ext cx="8669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260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94E1884-D91E-F1CD-B39E-2E28E33AFAB6}"/>
              </a:ext>
            </a:extLst>
          </p:cNvPr>
          <p:cNvSpPr txBox="1"/>
          <p:nvPr/>
        </p:nvSpPr>
        <p:spPr>
          <a:xfrm>
            <a:off x="670757" y="5982898"/>
            <a:ext cx="11626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1 760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3636E20-5B1E-6304-535B-63A82F3C9DDF}"/>
              </a:ext>
            </a:extLst>
          </p:cNvPr>
          <p:cNvSpPr txBox="1"/>
          <p:nvPr/>
        </p:nvSpPr>
        <p:spPr>
          <a:xfrm>
            <a:off x="713508" y="5124444"/>
            <a:ext cx="8669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460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28A5047-49F2-76B7-A21F-5D3417BEE293}"/>
              </a:ext>
            </a:extLst>
          </p:cNvPr>
          <p:cNvSpPr txBox="1"/>
          <p:nvPr/>
        </p:nvSpPr>
        <p:spPr>
          <a:xfrm>
            <a:off x="2096123" y="4325365"/>
            <a:ext cx="11626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4 000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CA2697B-81EB-669B-F9CD-6C9AFCE0FF63}"/>
              </a:ext>
            </a:extLst>
          </p:cNvPr>
          <p:cNvSpPr txBox="1"/>
          <p:nvPr/>
        </p:nvSpPr>
        <p:spPr>
          <a:xfrm>
            <a:off x="2628804" y="3437362"/>
            <a:ext cx="8669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14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85B9092-EC80-870A-B1A9-D2D39E3B290C}"/>
              </a:ext>
            </a:extLst>
          </p:cNvPr>
          <p:cNvSpPr txBox="1"/>
          <p:nvPr/>
        </p:nvSpPr>
        <p:spPr>
          <a:xfrm>
            <a:off x="697391" y="2556315"/>
            <a:ext cx="8669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600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D5AFB34-F841-69FE-99E2-88634AA775F1}"/>
              </a:ext>
            </a:extLst>
          </p:cNvPr>
          <p:cNvSpPr txBox="1"/>
          <p:nvPr/>
        </p:nvSpPr>
        <p:spPr>
          <a:xfrm>
            <a:off x="4664844" y="1767296"/>
            <a:ext cx="8669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2.9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58EC8A1-76D4-BA0D-C624-DCD6E5017F57}"/>
              </a:ext>
            </a:extLst>
          </p:cNvPr>
          <p:cNvSpPr txBox="1"/>
          <p:nvPr/>
        </p:nvSpPr>
        <p:spPr>
          <a:xfrm>
            <a:off x="6627199" y="2693130"/>
            <a:ext cx="8669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1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9E89EC1-22E7-B139-CAB1-804B1B7B01A5}"/>
              </a:ext>
            </a:extLst>
          </p:cNvPr>
          <p:cNvSpPr txBox="1"/>
          <p:nvPr/>
        </p:nvSpPr>
        <p:spPr>
          <a:xfrm>
            <a:off x="6096000" y="3669664"/>
            <a:ext cx="11626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98.81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8BEAD05-7F20-3922-0757-5A08D08BFA68}"/>
              </a:ext>
            </a:extLst>
          </p:cNvPr>
          <p:cNvSpPr txBox="1"/>
          <p:nvPr/>
        </p:nvSpPr>
        <p:spPr>
          <a:xfrm>
            <a:off x="4664844" y="4601555"/>
            <a:ext cx="8669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21.5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B5FAADA-2FF9-4BEE-E557-97EB59954422}"/>
              </a:ext>
            </a:extLst>
          </p:cNvPr>
          <p:cNvSpPr txBox="1"/>
          <p:nvPr/>
        </p:nvSpPr>
        <p:spPr>
          <a:xfrm>
            <a:off x="4664844" y="5569952"/>
            <a:ext cx="8669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1.0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3D788AE-F37F-414B-606A-6FE686A1BA76}"/>
              </a:ext>
            </a:extLst>
          </p:cNvPr>
          <p:cNvSpPr txBox="1"/>
          <p:nvPr/>
        </p:nvSpPr>
        <p:spPr>
          <a:xfrm>
            <a:off x="8519795" y="2412555"/>
            <a:ext cx="347434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9.</a:t>
            </a:r>
          </a:p>
          <a:p>
            <a:endParaRPr lang="en-US" sz="2200" b="1" dirty="0">
              <a:solidFill>
                <a:srgbClr val="FF0000"/>
              </a:solidFill>
            </a:endParaRPr>
          </a:p>
          <a:p>
            <a:r>
              <a:rPr lang="en-US" sz="2200" b="1" dirty="0">
                <a:solidFill>
                  <a:srgbClr val="FF0000"/>
                </a:solidFill>
              </a:rPr>
              <a:t>Whenever we come across a 5 after the rounding position we round upwards.</a:t>
            </a:r>
            <a:endParaRPr lang="en-GB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024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E8629CE-307E-6921-8DCC-293482893BF6}"/>
              </a:ext>
            </a:extLst>
          </p:cNvPr>
          <p:cNvSpPr/>
          <p:nvPr/>
        </p:nvSpPr>
        <p:spPr>
          <a:xfrm>
            <a:off x="241861" y="213548"/>
            <a:ext cx="11708279" cy="6430905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8A5D67-AF68-4F88-ABEC-B8150BA8A46D}"/>
              </a:ext>
            </a:extLst>
          </p:cNvPr>
          <p:cNvSpPr txBox="1"/>
          <p:nvPr/>
        </p:nvSpPr>
        <p:spPr>
          <a:xfrm>
            <a:off x="2844734" y="238102"/>
            <a:ext cx="65025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 Black" panose="020B0A04020102020204" pitchFamily="34" charset="0"/>
              </a:rPr>
              <a:t>Example: Decimal Places</a:t>
            </a:r>
            <a:endParaRPr lang="en-GB" sz="3200" dirty="0">
              <a:latin typeface="Arial Black" panose="020B0A040201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E9A2C5A-B5E2-4F68-A47A-57FBC199477B}"/>
              </a:ext>
            </a:extLst>
          </p:cNvPr>
          <p:cNvSpPr txBox="1"/>
          <p:nvPr/>
        </p:nvSpPr>
        <p:spPr>
          <a:xfrm>
            <a:off x="1742781" y="2216337"/>
            <a:ext cx="3728274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a)  2 decimal places</a:t>
            </a:r>
            <a:endParaRPr lang="en-GB" sz="2200" baseline="3000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5719E6D-ECAD-4975-B2B7-7BCE5E81B2ED}"/>
              </a:ext>
            </a:extLst>
          </p:cNvPr>
          <p:cNvSpPr txBox="1"/>
          <p:nvPr/>
        </p:nvSpPr>
        <p:spPr>
          <a:xfrm>
            <a:off x="870150" y="1324683"/>
            <a:ext cx="3728275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Round </a:t>
            </a:r>
            <a:r>
              <a:rPr lang="en-GB" sz="2200" dirty="0"/>
              <a:t>3.1415926535 to: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9DF144-645C-49CE-8705-5D7DD807936D}"/>
              </a:ext>
            </a:extLst>
          </p:cNvPr>
          <p:cNvSpPr txBox="1"/>
          <p:nvPr/>
        </p:nvSpPr>
        <p:spPr>
          <a:xfrm>
            <a:off x="1742781" y="3958332"/>
            <a:ext cx="3919099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b)  3 decimal places</a:t>
            </a:r>
            <a:endParaRPr lang="en-GB" sz="2200" baseline="30000" dirty="0"/>
          </a:p>
        </p:txBody>
      </p:sp>
    </p:spTree>
    <p:extLst>
      <p:ext uri="{BB962C8B-B14F-4D97-AF65-F5344CB8AC3E}">
        <p14:creationId xmlns:p14="http://schemas.microsoft.com/office/powerpoint/2010/main" val="3055502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16B3A-54C3-8C3A-356F-66E5CDF27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2B5715C-954A-9387-4EAB-8C09EAFD29D2}"/>
              </a:ext>
            </a:extLst>
          </p:cNvPr>
          <p:cNvSpPr/>
          <p:nvPr/>
        </p:nvSpPr>
        <p:spPr>
          <a:xfrm>
            <a:off x="241861" y="213548"/>
            <a:ext cx="11708279" cy="6430905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3B7452-FF8C-841F-E40D-3FAC7D6C6004}"/>
              </a:ext>
            </a:extLst>
          </p:cNvPr>
          <p:cNvSpPr txBox="1"/>
          <p:nvPr/>
        </p:nvSpPr>
        <p:spPr>
          <a:xfrm>
            <a:off x="2844734" y="238101"/>
            <a:ext cx="65025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 Black" panose="020B0A04020102020204" pitchFamily="34" charset="0"/>
              </a:rPr>
              <a:t>Solution</a:t>
            </a:r>
            <a:endParaRPr lang="en-GB" sz="3200" dirty="0">
              <a:latin typeface="Arial Black" panose="020B0A040201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5B0C466-9FA2-9A00-52E5-1F3DBDCB9788}"/>
              </a:ext>
            </a:extLst>
          </p:cNvPr>
          <p:cNvSpPr txBox="1"/>
          <p:nvPr/>
        </p:nvSpPr>
        <p:spPr>
          <a:xfrm>
            <a:off x="1511554" y="1998196"/>
            <a:ext cx="3728274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a)  2 decimal places</a:t>
            </a:r>
            <a:endParaRPr lang="en-GB" sz="2200" baseline="3000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4B0612B-59D0-3811-1387-8E87E1451108}"/>
              </a:ext>
            </a:extLst>
          </p:cNvPr>
          <p:cNvSpPr txBox="1"/>
          <p:nvPr/>
        </p:nvSpPr>
        <p:spPr>
          <a:xfrm>
            <a:off x="870150" y="1149583"/>
            <a:ext cx="3728275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Round </a:t>
            </a:r>
            <a:r>
              <a:rPr lang="en-GB" sz="2200" dirty="0"/>
              <a:t>3.1415926535 to: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D4BA71-4C2A-D5B3-B723-E3CBF15B2025}"/>
              </a:ext>
            </a:extLst>
          </p:cNvPr>
          <p:cNvSpPr txBox="1"/>
          <p:nvPr/>
        </p:nvSpPr>
        <p:spPr>
          <a:xfrm>
            <a:off x="1511554" y="3740191"/>
            <a:ext cx="3919099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b)  3 decimal places</a:t>
            </a:r>
            <a:endParaRPr lang="en-GB" sz="2200" baseline="30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0306E8-8341-8973-1FFD-36763DC080F8}"/>
              </a:ext>
            </a:extLst>
          </p:cNvPr>
          <p:cNvSpPr txBox="1"/>
          <p:nvPr/>
        </p:nvSpPr>
        <p:spPr>
          <a:xfrm>
            <a:off x="1924191" y="2475221"/>
            <a:ext cx="40136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/>
              <a:t>3.1415926535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072096-3239-0FC2-DAE3-684EBD84F3F8}"/>
              </a:ext>
            </a:extLst>
          </p:cNvPr>
          <p:cNvSpPr txBox="1"/>
          <p:nvPr/>
        </p:nvSpPr>
        <p:spPr>
          <a:xfrm>
            <a:off x="1844280" y="4396516"/>
            <a:ext cx="40136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/>
              <a:t>3.1415926535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4C0770F-8D08-431C-283A-96AA1D7FB96A}"/>
              </a:ext>
            </a:extLst>
          </p:cNvPr>
          <p:cNvCxnSpPr>
            <a:cxnSpLocks/>
          </p:cNvCxnSpPr>
          <p:nvPr/>
        </p:nvCxnSpPr>
        <p:spPr>
          <a:xfrm>
            <a:off x="2733959" y="2494589"/>
            <a:ext cx="0" cy="45289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0601DCD-8BA8-FFEA-11A4-B5B022C79056}"/>
              </a:ext>
            </a:extLst>
          </p:cNvPr>
          <p:cNvSpPr txBox="1"/>
          <p:nvPr/>
        </p:nvSpPr>
        <p:spPr>
          <a:xfrm>
            <a:off x="4598425" y="2475221"/>
            <a:ext cx="296812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/>
              <a:t>=  3.14 (2 </a:t>
            </a:r>
            <a:r>
              <a:rPr lang="en-GB" sz="2800" dirty="0" err="1"/>
              <a:t>d.p.</a:t>
            </a:r>
            <a:r>
              <a:rPr lang="en-GB" sz="2800" dirty="0"/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222BFD-0A9D-E103-6F06-8A74FB38FB39}"/>
              </a:ext>
            </a:extLst>
          </p:cNvPr>
          <p:cNvSpPr txBox="1"/>
          <p:nvPr/>
        </p:nvSpPr>
        <p:spPr>
          <a:xfrm>
            <a:off x="4355436" y="4416717"/>
            <a:ext cx="296812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/>
              <a:t>=  3.142 (3 </a:t>
            </a:r>
            <a:r>
              <a:rPr lang="en-GB" sz="2800" dirty="0" err="1"/>
              <a:t>d.p.</a:t>
            </a:r>
            <a:r>
              <a:rPr lang="en-GB" sz="2800" dirty="0"/>
              <a:t>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A46A75-06B6-7123-54FE-FFFB5CD5C5F1}"/>
              </a:ext>
            </a:extLst>
          </p:cNvPr>
          <p:cNvSpPr txBox="1"/>
          <p:nvPr/>
        </p:nvSpPr>
        <p:spPr>
          <a:xfrm>
            <a:off x="6606929" y="5497243"/>
            <a:ext cx="4754977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Round up if the next digit is 5 or greater.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No other digits change.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7A0FD9F-A315-51D2-B083-EB41808D89D7}"/>
              </a:ext>
            </a:extLst>
          </p:cNvPr>
          <p:cNvCxnSpPr>
            <a:cxnSpLocks/>
          </p:cNvCxnSpPr>
          <p:nvPr/>
        </p:nvCxnSpPr>
        <p:spPr>
          <a:xfrm>
            <a:off x="2810349" y="4431679"/>
            <a:ext cx="0" cy="45289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9868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1402E703-C130-4EAA-AAD7-AC8D86E9C1A8}"/>
              </a:ext>
            </a:extLst>
          </p:cNvPr>
          <p:cNvSpPr/>
          <p:nvPr/>
        </p:nvSpPr>
        <p:spPr>
          <a:xfrm>
            <a:off x="4291578" y="793396"/>
            <a:ext cx="3672000" cy="5918689"/>
          </a:xfrm>
          <a:prstGeom prst="roundRect">
            <a:avLst>
              <a:gd name="adj" fmla="val 2647"/>
            </a:avLst>
          </a:prstGeom>
          <a:solidFill>
            <a:schemeClr val="bg1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D06C8A0-7451-497D-BAB9-FB0AEE967B75}"/>
              </a:ext>
            </a:extLst>
          </p:cNvPr>
          <p:cNvSpPr/>
          <p:nvPr/>
        </p:nvSpPr>
        <p:spPr>
          <a:xfrm>
            <a:off x="260123" y="793396"/>
            <a:ext cx="3672000" cy="5918689"/>
          </a:xfrm>
          <a:prstGeom prst="roundRect">
            <a:avLst>
              <a:gd name="adj" fmla="val 3815"/>
            </a:avLst>
          </a:prstGeom>
          <a:solidFill>
            <a:schemeClr val="bg1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62C3C6-DC19-43D9-8F8D-081E55F8857D}"/>
              </a:ext>
            </a:extLst>
          </p:cNvPr>
          <p:cNvSpPr txBox="1"/>
          <p:nvPr/>
        </p:nvSpPr>
        <p:spPr>
          <a:xfrm>
            <a:off x="2224431" y="49131"/>
            <a:ext cx="7743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 Black" panose="020B0A04020102020204" pitchFamily="34" charset="0"/>
              </a:rPr>
              <a:t>Exercise</a:t>
            </a:r>
            <a:endParaRPr lang="en-GB" sz="3200" dirty="0">
              <a:latin typeface="Arial Black" panose="020B0A040201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C67DC4-8E93-4369-B242-236694446364}"/>
              </a:ext>
            </a:extLst>
          </p:cNvPr>
          <p:cNvSpPr txBox="1"/>
          <p:nvPr/>
        </p:nvSpPr>
        <p:spPr>
          <a:xfrm>
            <a:off x="352368" y="912369"/>
            <a:ext cx="34316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Round these numbers to 2 decimal places</a:t>
            </a:r>
            <a:endParaRPr lang="en-GB" sz="220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8458901-7A5E-426C-9704-B905E7814730}"/>
              </a:ext>
            </a:extLst>
          </p:cNvPr>
          <p:cNvSpPr txBox="1"/>
          <p:nvPr/>
        </p:nvSpPr>
        <p:spPr>
          <a:xfrm>
            <a:off x="4393641" y="912369"/>
            <a:ext cx="34000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Round these numbers to the number of decimal places in brackets</a:t>
            </a:r>
            <a:endParaRPr lang="en-GB" sz="2200" dirty="0"/>
          </a:p>
        </p:txBody>
      </p:sp>
      <p:sp>
        <p:nvSpPr>
          <p:cNvPr id="170" name="Rectangle: Rounded Corners 169">
            <a:extLst>
              <a:ext uri="{FF2B5EF4-FFF2-40B4-BE49-F238E27FC236}">
                <a16:creationId xmlns:a16="http://schemas.microsoft.com/office/drawing/2014/main" id="{89041FC1-DC6C-4459-86BC-8C9309E23D6A}"/>
              </a:ext>
            </a:extLst>
          </p:cNvPr>
          <p:cNvSpPr/>
          <p:nvPr/>
        </p:nvSpPr>
        <p:spPr>
          <a:xfrm>
            <a:off x="8323033" y="793396"/>
            <a:ext cx="3672000" cy="5918689"/>
          </a:xfrm>
          <a:prstGeom prst="roundRect">
            <a:avLst>
              <a:gd name="adj" fmla="val 2646"/>
            </a:avLst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EC3212DD-3277-4329-A8DE-03716C0564E2}"/>
              </a:ext>
            </a:extLst>
          </p:cNvPr>
          <p:cNvSpPr txBox="1"/>
          <p:nvPr/>
        </p:nvSpPr>
        <p:spPr>
          <a:xfrm>
            <a:off x="8915776" y="914377"/>
            <a:ext cx="23488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/>
              <a:t>Challenge</a:t>
            </a:r>
            <a:endParaRPr lang="en-GB" sz="22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21C4B2-A224-6068-A980-EC02AE39EF97}"/>
              </a:ext>
            </a:extLst>
          </p:cNvPr>
          <p:cNvSpPr txBox="1"/>
          <p:nvPr/>
        </p:nvSpPr>
        <p:spPr>
          <a:xfrm>
            <a:off x="585320" y="1842568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1.</a:t>
            </a:r>
            <a:endParaRPr lang="en-GB" sz="2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D09E22-5E3C-5C2C-81EB-F56E6EE9D88B}"/>
              </a:ext>
            </a:extLst>
          </p:cNvPr>
          <p:cNvSpPr txBox="1"/>
          <p:nvPr/>
        </p:nvSpPr>
        <p:spPr>
          <a:xfrm>
            <a:off x="585320" y="2655583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2.</a:t>
            </a:r>
            <a:endParaRPr lang="en-GB" sz="2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9CCBE7A-7414-AB4E-F6A4-7C1A04BFF89A}"/>
              </a:ext>
            </a:extLst>
          </p:cNvPr>
          <p:cNvSpPr txBox="1"/>
          <p:nvPr/>
        </p:nvSpPr>
        <p:spPr>
          <a:xfrm>
            <a:off x="585320" y="3468598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3.</a:t>
            </a:r>
            <a:endParaRPr lang="en-GB" sz="2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B002A6-B64C-325C-EA03-0E872F1804DE}"/>
              </a:ext>
            </a:extLst>
          </p:cNvPr>
          <p:cNvSpPr txBox="1"/>
          <p:nvPr/>
        </p:nvSpPr>
        <p:spPr>
          <a:xfrm>
            <a:off x="585320" y="4281613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4.</a:t>
            </a:r>
            <a:endParaRPr lang="en-GB" sz="2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844C3AF-0147-8B5D-5B07-B091B45B9395}"/>
              </a:ext>
            </a:extLst>
          </p:cNvPr>
          <p:cNvSpPr txBox="1"/>
          <p:nvPr/>
        </p:nvSpPr>
        <p:spPr>
          <a:xfrm>
            <a:off x="585320" y="5094628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5.</a:t>
            </a:r>
            <a:endParaRPr lang="en-GB" sz="2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BE43BE-7DCF-15DB-F6A4-8FFDF4C535CB}"/>
              </a:ext>
            </a:extLst>
          </p:cNvPr>
          <p:cNvSpPr txBox="1"/>
          <p:nvPr/>
        </p:nvSpPr>
        <p:spPr>
          <a:xfrm>
            <a:off x="585320" y="5907643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6.</a:t>
            </a:r>
            <a:endParaRPr lang="en-GB" sz="22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D9EB94E-FDA7-3B4C-857E-C67697B7AC61}"/>
              </a:ext>
            </a:extLst>
          </p:cNvPr>
          <p:cNvSpPr txBox="1"/>
          <p:nvPr/>
        </p:nvSpPr>
        <p:spPr>
          <a:xfrm>
            <a:off x="8361629" y="1392019"/>
            <a:ext cx="349417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A number has been rounded to two decimal places.</a:t>
            </a:r>
          </a:p>
          <a:p>
            <a:endParaRPr lang="en-US" sz="2200" dirty="0"/>
          </a:p>
          <a:p>
            <a:r>
              <a:rPr lang="en-US" sz="2200" dirty="0"/>
              <a:t>The result is 2.4.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8F84546-7C75-B323-8F9E-DCE92CD845DC}"/>
              </a:ext>
            </a:extLst>
          </p:cNvPr>
          <p:cNvSpPr txBox="1"/>
          <p:nvPr/>
        </p:nvSpPr>
        <p:spPr>
          <a:xfrm>
            <a:off x="8566379" y="3328777"/>
            <a:ext cx="32894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a) What is the smallest the original number could have been?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B656FA4-09AA-3CD5-5EC4-ED35E9D07A0D}"/>
              </a:ext>
            </a:extLst>
          </p:cNvPr>
          <p:cNvSpPr txBox="1"/>
          <p:nvPr/>
        </p:nvSpPr>
        <p:spPr>
          <a:xfrm>
            <a:off x="8566379" y="4626773"/>
            <a:ext cx="32894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b) What is the largest the original number could have been?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BD3C3AA-475E-EC53-EF65-6E3876DDC681}"/>
              </a:ext>
            </a:extLst>
          </p:cNvPr>
          <p:cNvSpPr txBox="1"/>
          <p:nvPr/>
        </p:nvSpPr>
        <p:spPr>
          <a:xfrm>
            <a:off x="4563527" y="2221588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1.</a:t>
            </a:r>
            <a:endParaRPr lang="en-GB" sz="22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CE7DBC1-BB56-95B7-89C0-6087A7E50772}"/>
              </a:ext>
            </a:extLst>
          </p:cNvPr>
          <p:cNvSpPr txBox="1"/>
          <p:nvPr/>
        </p:nvSpPr>
        <p:spPr>
          <a:xfrm>
            <a:off x="4563527" y="3136168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2.</a:t>
            </a:r>
            <a:endParaRPr lang="en-GB" sz="22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81BAE74-746A-B0C1-52D4-AE3283BC19D0}"/>
              </a:ext>
            </a:extLst>
          </p:cNvPr>
          <p:cNvSpPr txBox="1"/>
          <p:nvPr/>
        </p:nvSpPr>
        <p:spPr>
          <a:xfrm>
            <a:off x="4563527" y="4050748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3.</a:t>
            </a:r>
            <a:endParaRPr lang="en-GB" sz="22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B9689D9-CDAA-A9EB-4AA8-2CC45CF427CA}"/>
              </a:ext>
            </a:extLst>
          </p:cNvPr>
          <p:cNvSpPr txBox="1"/>
          <p:nvPr/>
        </p:nvSpPr>
        <p:spPr>
          <a:xfrm>
            <a:off x="4563527" y="4965328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4.</a:t>
            </a:r>
            <a:endParaRPr lang="en-GB" sz="22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245694A-5BAF-94E3-24CA-8E44E1D8CF24}"/>
              </a:ext>
            </a:extLst>
          </p:cNvPr>
          <p:cNvSpPr txBox="1"/>
          <p:nvPr/>
        </p:nvSpPr>
        <p:spPr>
          <a:xfrm>
            <a:off x="4563527" y="5879909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5.</a:t>
            </a:r>
            <a:endParaRPr lang="en-GB" sz="22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1A6AA1E-6AD8-570B-3882-57A1D5F92521}"/>
              </a:ext>
            </a:extLst>
          </p:cNvPr>
          <p:cNvSpPr txBox="1"/>
          <p:nvPr/>
        </p:nvSpPr>
        <p:spPr>
          <a:xfrm>
            <a:off x="996671" y="1842567"/>
            <a:ext cx="11336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2.3511</a:t>
            </a:r>
            <a:endParaRPr lang="en-GB" sz="2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7C5575-B73A-0FFC-83EF-193DD031971E}"/>
              </a:ext>
            </a:extLst>
          </p:cNvPr>
          <p:cNvSpPr txBox="1"/>
          <p:nvPr/>
        </p:nvSpPr>
        <p:spPr>
          <a:xfrm>
            <a:off x="996671" y="2655608"/>
            <a:ext cx="13282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28.141</a:t>
            </a:r>
            <a:endParaRPr lang="en-GB" sz="2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226C03-411C-9E8E-A8E5-4A7C27A7C5E4}"/>
              </a:ext>
            </a:extLst>
          </p:cNvPr>
          <p:cNvSpPr txBox="1"/>
          <p:nvPr/>
        </p:nvSpPr>
        <p:spPr>
          <a:xfrm>
            <a:off x="996671" y="3468649"/>
            <a:ext cx="12269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11.918</a:t>
            </a:r>
            <a:endParaRPr lang="en-GB" sz="2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F3B2F1-CF6C-FFD6-7838-41741062AA25}"/>
              </a:ext>
            </a:extLst>
          </p:cNvPr>
          <p:cNvSpPr txBox="1"/>
          <p:nvPr/>
        </p:nvSpPr>
        <p:spPr>
          <a:xfrm>
            <a:off x="996671" y="4281690"/>
            <a:ext cx="14591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107. 466</a:t>
            </a:r>
            <a:endParaRPr lang="en-GB" sz="2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B561E7-6CC0-0491-EF81-7E963D76D9C7}"/>
              </a:ext>
            </a:extLst>
          </p:cNvPr>
          <p:cNvSpPr txBox="1"/>
          <p:nvPr/>
        </p:nvSpPr>
        <p:spPr>
          <a:xfrm>
            <a:off x="996671" y="5094731"/>
            <a:ext cx="14591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8.405</a:t>
            </a:r>
            <a:endParaRPr lang="en-GB" sz="2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D49F25-FCAE-FBB7-3DCC-FB7C3D909BB4}"/>
              </a:ext>
            </a:extLst>
          </p:cNvPr>
          <p:cNvSpPr txBox="1"/>
          <p:nvPr/>
        </p:nvSpPr>
        <p:spPr>
          <a:xfrm>
            <a:off x="996671" y="5907772"/>
            <a:ext cx="14591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38.345</a:t>
            </a:r>
            <a:endParaRPr lang="en-GB" sz="2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EB8609-2843-C45C-F600-E7790AEEE772}"/>
              </a:ext>
            </a:extLst>
          </p:cNvPr>
          <p:cNvSpPr txBox="1"/>
          <p:nvPr/>
        </p:nvSpPr>
        <p:spPr>
          <a:xfrm>
            <a:off x="5023352" y="2225270"/>
            <a:ext cx="22216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77.8154 (3 </a:t>
            </a:r>
            <a:r>
              <a:rPr lang="en-US" sz="2200" dirty="0" err="1"/>
              <a:t>d.p</a:t>
            </a:r>
            <a:r>
              <a:rPr lang="en-US" sz="2200" dirty="0"/>
              <a:t>)</a:t>
            </a:r>
            <a:endParaRPr lang="en-GB" sz="22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422B62D-8665-16A1-226F-7C8FF93B4F42}"/>
              </a:ext>
            </a:extLst>
          </p:cNvPr>
          <p:cNvSpPr txBox="1"/>
          <p:nvPr/>
        </p:nvSpPr>
        <p:spPr>
          <a:xfrm>
            <a:off x="5023352" y="3138930"/>
            <a:ext cx="22216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9.5555 (2 </a:t>
            </a:r>
            <a:r>
              <a:rPr lang="en-US" sz="2200" dirty="0" err="1"/>
              <a:t>d.p</a:t>
            </a:r>
            <a:r>
              <a:rPr lang="en-US" sz="2200" dirty="0"/>
              <a:t>)</a:t>
            </a:r>
            <a:endParaRPr lang="en-GB" sz="22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7F08A4C-96DD-C7E2-20F7-5B4E3394A519}"/>
              </a:ext>
            </a:extLst>
          </p:cNvPr>
          <p:cNvSpPr txBox="1"/>
          <p:nvPr/>
        </p:nvSpPr>
        <p:spPr>
          <a:xfrm>
            <a:off x="5023352" y="4052590"/>
            <a:ext cx="1862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9.454 (1 </a:t>
            </a:r>
            <a:r>
              <a:rPr lang="en-US" sz="2200" dirty="0" err="1"/>
              <a:t>d.p</a:t>
            </a:r>
            <a:r>
              <a:rPr lang="en-US" sz="2200" dirty="0"/>
              <a:t>)</a:t>
            </a:r>
            <a:endParaRPr lang="en-GB" sz="2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6AAF97F-385B-475D-B071-BDD19BB35380}"/>
              </a:ext>
            </a:extLst>
          </p:cNvPr>
          <p:cNvSpPr txBox="1"/>
          <p:nvPr/>
        </p:nvSpPr>
        <p:spPr>
          <a:xfrm>
            <a:off x="5023352" y="4966250"/>
            <a:ext cx="22216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77.8154 (2 </a:t>
            </a:r>
            <a:r>
              <a:rPr lang="en-US" sz="2200" dirty="0" err="1"/>
              <a:t>d.p</a:t>
            </a:r>
            <a:r>
              <a:rPr lang="en-US" sz="2200" dirty="0"/>
              <a:t>)</a:t>
            </a:r>
            <a:endParaRPr lang="en-GB" sz="22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BE10C33-3BAD-A643-52ED-1D883898A0C0}"/>
              </a:ext>
            </a:extLst>
          </p:cNvPr>
          <p:cNvSpPr txBox="1"/>
          <p:nvPr/>
        </p:nvSpPr>
        <p:spPr>
          <a:xfrm>
            <a:off x="5023352" y="5879909"/>
            <a:ext cx="1862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7.99 (1 </a:t>
            </a:r>
            <a:r>
              <a:rPr lang="en-US" sz="2200" dirty="0" err="1"/>
              <a:t>d.p</a:t>
            </a:r>
            <a:r>
              <a:rPr lang="en-US" sz="2200" dirty="0"/>
              <a:t>)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40139745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606A44-BFE9-A354-29EC-67CDD8CE0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6E401DBD-63CA-7527-9023-ED899CCACFC0}"/>
              </a:ext>
            </a:extLst>
          </p:cNvPr>
          <p:cNvSpPr/>
          <p:nvPr/>
        </p:nvSpPr>
        <p:spPr>
          <a:xfrm>
            <a:off x="4291578" y="793396"/>
            <a:ext cx="3672000" cy="5918689"/>
          </a:xfrm>
          <a:prstGeom prst="roundRect">
            <a:avLst>
              <a:gd name="adj" fmla="val 2647"/>
            </a:avLst>
          </a:prstGeom>
          <a:solidFill>
            <a:schemeClr val="bg1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E21772B-B552-9CF0-51CC-7301B30E577B}"/>
              </a:ext>
            </a:extLst>
          </p:cNvPr>
          <p:cNvSpPr/>
          <p:nvPr/>
        </p:nvSpPr>
        <p:spPr>
          <a:xfrm>
            <a:off x="260123" y="793396"/>
            <a:ext cx="3672000" cy="5918689"/>
          </a:xfrm>
          <a:prstGeom prst="roundRect">
            <a:avLst>
              <a:gd name="adj" fmla="val 3815"/>
            </a:avLst>
          </a:prstGeom>
          <a:solidFill>
            <a:schemeClr val="bg1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E0B772-E312-09FE-6D17-43FC94693785}"/>
              </a:ext>
            </a:extLst>
          </p:cNvPr>
          <p:cNvSpPr txBox="1"/>
          <p:nvPr/>
        </p:nvSpPr>
        <p:spPr>
          <a:xfrm>
            <a:off x="2224431" y="49131"/>
            <a:ext cx="7743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 Black" panose="020B0A04020102020204" pitchFamily="34" charset="0"/>
              </a:rPr>
              <a:t>Exercise</a:t>
            </a:r>
            <a:endParaRPr lang="en-GB" sz="3200" dirty="0">
              <a:latin typeface="Arial Black" panose="020B0A040201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AE4CCB-EF30-4C08-8124-EE603495EB5C}"/>
              </a:ext>
            </a:extLst>
          </p:cNvPr>
          <p:cNvSpPr txBox="1"/>
          <p:nvPr/>
        </p:nvSpPr>
        <p:spPr>
          <a:xfrm>
            <a:off x="352368" y="912369"/>
            <a:ext cx="34316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Round these numbers to 2 decimal places</a:t>
            </a:r>
            <a:endParaRPr lang="en-GB" sz="220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B013EB0-438A-A030-BD40-473300CFE83E}"/>
              </a:ext>
            </a:extLst>
          </p:cNvPr>
          <p:cNvSpPr txBox="1"/>
          <p:nvPr/>
        </p:nvSpPr>
        <p:spPr>
          <a:xfrm>
            <a:off x="4393641" y="912369"/>
            <a:ext cx="34000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Round these numbers to the number of decimal places in brackets</a:t>
            </a:r>
            <a:endParaRPr lang="en-GB" sz="2200" dirty="0"/>
          </a:p>
        </p:txBody>
      </p:sp>
      <p:sp>
        <p:nvSpPr>
          <p:cNvPr id="170" name="Rectangle: Rounded Corners 169">
            <a:extLst>
              <a:ext uri="{FF2B5EF4-FFF2-40B4-BE49-F238E27FC236}">
                <a16:creationId xmlns:a16="http://schemas.microsoft.com/office/drawing/2014/main" id="{AF61C087-E5B0-87AD-9E2F-3B34EEEBAB91}"/>
              </a:ext>
            </a:extLst>
          </p:cNvPr>
          <p:cNvSpPr/>
          <p:nvPr/>
        </p:nvSpPr>
        <p:spPr>
          <a:xfrm>
            <a:off x="8323033" y="793396"/>
            <a:ext cx="3672000" cy="5918689"/>
          </a:xfrm>
          <a:prstGeom prst="roundRect">
            <a:avLst>
              <a:gd name="adj" fmla="val 2646"/>
            </a:avLst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683B509B-01E7-CA54-7AC3-85893DED56D2}"/>
              </a:ext>
            </a:extLst>
          </p:cNvPr>
          <p:cNvSpPr txBox="1"/>
          <p:nvPr/>
        </p:nvSpPr>
        <p:spPr>
          <a:xfrm>
            <a:off x="8915776" y="914377"/>
            <a:ext cx="23488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/>
              <a:t>Challenge</a:t>
            </a:r>
            <a:endParaRPr lang="en-GB" sz="22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387517-E132-C789-6D80-AA2ADCFBE659}"/>
              </a:ext>
            </a:extLst>
          </p:cNvPr>
          <p:cNvSpPr txBox="1"/>
          <p:nvPr/>
        </p:nvSpPr>
        <p:spPr>
          <a:xfrm>
            <a:off x="585320" y="1842568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1.</a:t>
            </a:r>
            <a:endParaRPr lang="en-GB" sz="2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36F6E23-EB56-4040-7171-9CA4D2CEED8E}"/>
              </a:ext>
            </a:extLst>
          </p:cNvPr>
          <p:cNvSpPr txBox="1"/>
          <p:nvPr/>
        </p:nvSpPr>
        <p:spPr>
          <a:xfrm>
            <a:off x="585320" y="2655583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2.</a:t>
            </a:r>
            <a:endParaRPr lang="en-GB" sz="2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2428DB-2EEF-9693-B5B3-D6CCE204A26F}"/>
              </a:ext>
            </a:extLst>
          </p:cNvPr>
          <p:cNvSpPr txBox="1"/>
          <p:nvPr/>
        </p:nvSpPr>
        <p:spPr>
          <a:xfrm>
            <a:off x="585320" y="3468598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3.</a:t>
            </a:r>
            <a:endParaRPr lang="en-GB" sz="2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1C560AE-C0A4-DA91-B319-EC83D21F1A5D}"/>
              </a:ext>
            </a:extLst>
          </p:cNvPr>
          <p:cNvSpPr txBox="1"/>
          <p:nvPr/>
        </p:nvSpPr>
        <p:spPr>
          <a:xfrm>
            <a:off x="585320" y="4281613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4.</a:t>
            </a:r>
            <a:endParaRPr lang="en-GB" sz="2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1E9AD06-E1FF-24A0-5464-0EB83F0C1B2F}"/>
              </a:ext>
            </a:extLst>
          </p:cNvPr>
          <p:cNvSpPr txBox="1"/>
          <p:nvPr/>
        </p:nvSpPr>
        <p:spPr>
          <a:xfrm>
            <a:off x="585320" y="5094628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5.</a:t>
            </a:r>
            <a:endParaRPr lang="en-GB" sz="2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447BFD8-66C6-E5D9-9D2C-C544B490BB94}"/>
              </a:ext>
            </a:extLst>
          </p:cNvPr>
          <p:cNvSpPr txBox="1"/>
          <p:nvPr/>
        </p:nvSpPr>
        <p:spPr>
          <a:xfrm>
            <a:off x="585320" y="5907643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6.</a:t>
            </a:r>
            <a:endParaRPr lang="en-GB" sz="22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14457E0-CF42-1D3E-3F2D-F7DCAA7AF093}"/>
              </a:ext>
            </a:extLst>
          </p:cNvPr>
          <p:cNvSpPr txBox="1"/>
          <p:nvPr/>
        </p:nvSpPr>
        <p:spPr>
          <a:xfrm>
            <a:off x="8361629" y="1392019"/>
            <a:ext cx="349417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A number has been rounded to two decimal places.</a:t>
            </a:r>
          </a:p>
          <a:p>
            <a:endParaRPr lang="en-US" sz="2200" dirty="0"/>
          </a:p>
          <a:p>
            <a:r>
              <a:rPr lang="en-US" sz="2200" dirty="0"/>
              <a:t>The result is 2.4.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22404E7-F740-BD43-49A7-D23917ADB9B3}"/>
              </a:ext>
            </a:extLst>
          </p:cNvPr>
          <p:cNvSpPr txBox="1"/>
          <p:nvPr/>
        </p:nvSpPr>
        <p:spPr>
          <a:xfrm>
            <a:off x="8566379" y="3328777"/>
            <a:ext cx="32894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a) What is the smallest the original number could have been?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CA19B29-BDBF-A620-78D3-528E9AC24248}"/>
              </a:ext>
            </a:extLst>
          </p:cNvPr>
          <p:cNvSpPr txBox="1"/>
          <p:nvPr/>
        </p:nvSpPr>
        <p:spPr>
          <a:xfrm>
            <a:off x="8566379" y="4656884"/>
            <a:ext cx="32894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b) What is the largest the original number could have been?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6DFC3A-1B0F-7129-B1A3-8AEFD2F259EE}"/>
              </a:ext>
            </a:extLst>
          </p:cNvPr>
          <p:cNvSpPr txBox="1"/>
          <p:nvPr/>
        </p:nvSpPr>
        <p:spPr>
          <a:xfrm>
            <a:off x="4563527" y="2221588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1.</a:t>
            </a:r>
            <a:endParaRPr lang="en-GB" sz="22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9DF26DB-FE34-4D1A-F60A-006BA0DAFCEF}"/>
              </a:ext>
            </a:extLst>
          </p:cNvPr>
          <p:cNvSpPr txBox="1"/>
          <p:nvPr/>
        </p:nvSpPr>
        <p:spPr>
          <a:xfrm>
            <a:off x="4563527" y="3136168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2.</a:t>
            </a:r>
            <a:endParaRPr lang="en-GB" sz="22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E48702F-331D-07F0-6A6E-A6F1D5D3526E}"/>
              </a:ext>
            </a:extLst>
          </p:cNvPr>
          <p:cNvSpPr txBox="1"/>
          <p:nvPr/>
        </p:nvSpPr>
        <p:spPr>
          <a:xfrm>
            <a:off x="4563527" y="4050748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3.</a:t>
            </a:r>
            <a:endParaRPr lang="en-GB" sz="22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E47414-94FE-6B91-1122-C74A522E440B}"/>
              </a:ext>
            </a:extLst>
          </p:cNvPr>
          <p:cNvSpPr txBox="1"/>
          <p:nvPr/>
        </p:nvSpPr>
        <p:spPr>
          <a:xfrm>
            <a:off x="4563527" y="4965328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4.</a:t>
            </a:r>
            <a:endParaRPr lang="en-GB" sz="22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2F24009-1713-092B-67AC-C100C50D2DA0}"/>
              </a:ext>
            </a:extLst>
          </p:cNvPr>
          <p:cNvSpPr txBox="1"/>
          <p:nvPr/>
        </p:nvSpPr>
        <p:spPr>
          <a:xfrm>
            <a:off x="4563527" y="5879909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5.</a:t>
            </a:r>
            <a:endParaRPr lang="en-GB" sz="22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8C0310A-FAFE-6742-045A-68BDBAB10115}"/>
              </a:ext>
            </a:extLst>
          </p:cNvPr>
          <p:cNvSpPr txBox="1"/>
          <p:nvPr/>
        </p:nvSpPr>
        <p:spPr>
          <a:xfrm>
            <a:off x="996671" y="1842567"/>
            <a:ext cx="11336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2.3511</a:t>
            </a:r>
            <a:endParaRPr lang="en-GB" sz="2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5BAB5F-62E2-2DBC-0475-FF6A65C73A00}"/>
              </a:ext>
            </a:extLst>
          </p:cNvPr>
          <p:cNvSpPr txBox="1"/>
          <p:nvPr/>
        </p:nvSpPr>
        <p:spPr>
          <a:xfrm>
            <a:off x="996671" y="2655608"/>
            <a:ext cx="13282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28.141</a:t>
            </a:r>
            <a:endParaRPr lang="en-GB" sz="2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5DC8F3-7F6A-9000-F5A1-00864F413211}"/>
              </a:ext>
            </a:extLst>
          </p:cNvPr>
          <p:cNvSpPr txBox="1"/>
          <p:nvPr/>
        </p:nvSpPr>
        <p:spPr>
          <a:xfrm>
            <a:off x="996671" y="3468649"/>
            <a:ext cx="12269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11.918</a:t>
            </a:r>
            <a:endParaRPr lang="en-GB" sz="2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472CAB-F84F-A4E7-AF82-3BE68FD7C92F}"/>
              </a:ext>
            </a:extLst>
          </p:cNvPr>
          <p:cNvSpPr txBox="1"/>
          <p:nvPr/>
        </p:nvSpPr>
        <p:spPr>
          <a:xfrm>
            <a:off x="996671" y="4281690"/>
            <a:ext cx="14591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107. 466</a:t>
            </a:r>
            <a:endParaRPr lang="en-GB" sz="2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FDFBA4-8830-D542-0F37-438EA80E50D3}"/>
              </a:ext>
            </a:extLst>
          </p:cNvPr>
          <p:cNvSpPr txBox="1"/>
          <p:nvPr/>
        </p:nvSpPr>
        <p:spPr>
          <a:xfrm>
            <a:off x="996671" y="5094731"/>
            <a:ext cx="14591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8.405</a:t>
            </a:r>
            <a:endParaRPr lang="en-GB" sz="2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4A773D-17EF-D4B6-61BB-39C120458BB5}"/>
              </a:ext>
            </a:extLst>
          </p:cNvPr>
          <p:cNvSpPr txBox="1"/>
          <p:nvPr/>
        </p:nvSpPr>
        <p:spPr>
          <a:xfrm>
            <a:off x="996671" y="5907772"/>
            <a:ext cx="14591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38.345</a:t>
            </a:r>
            <a:endParaRPr lang="en-GB" sz="2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53F6C8-9989-0889-1765-E669FD2A0E9B}"/>
              </a:ext>
            </a:extLst>
          </p:cNvPr>
          <p:cNvSpPr txBox="1"/>
          <p:nvPr/>
        </p:nvSpPr>
        <p:spPr>
          <a:xfrm>
            <a:off x="5023352" y="2225270"/>
            <a:ext cx="22216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77.8154 (3 </a:t>
            </a:r>
            <a:r>
              <a:rPr lang="en-US" sz="2200" dirty="0" err="1"/>
              <a:t>d.p</a:t>
            </a:r>
            <a:r>
              <a:rPr lang="en-US" sz="2200" dirty="0"/>
              <a:t>)</a:t>
            </a:r>
            <a:endParaRPr lang="en-GB" sz="22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385F0F-26ED-3AA1-9EE0-FF9E4ADF5E7E}"/>
              </a:ext>
            </a:extLst>
          </p:cNvPr>
          <p:cNvSpPr txBox="1"/>
          <p:nvPr/>
        </p:nvSpPr>
        <p:spPr>
          <a:xfrm>
            <a:off x="5023352" y="3138930"/>
            <a:ext cx="22216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9.5555 (2 </a:t>
            </a:r>
            <a:r>
              <a:rPr lang="en-US" sz="2200" dirty="0" err="1"/>
              <a:t>d.p</a:t>
            </a:r>
            <a:r>
              <a:rPr lang="en-US" sz="2200" dirty="0"/>
              <a:t>)</a:t>
            </a:r>
            <a:endParaRPr lang="en-GB" sz="22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93B379C-5613-BA57-2CC1-8A5F64BB541D}"/>
              </a:ext>
            </a:extLst>
          </p:cNvPr>
          <p:cNvSpPr txBox="1"/>
          <p:nvPr/>
        </p:nvSpPr>
        <p:spPr>
          <a:xfrm>
            <a:off x="5023352" y="4052590"/>
            <a:ext cx="1862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9.454 (1 </a:t>
            </a:r>
            <a:r>
              <a:rPr lang="en-US" sz="2200" dirty="0" err="1"/>
              <a:t>d.p</a:t>
            </a:r>
            <a:r>
              <a:rPr lang="en-US" sz="2200" dirty="0"/>
              <a:t>)</a:t>
            </a:r>
            <a:endParaRPr lang="en-GB" sz="2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F8EE13C-07E2-1EF1-5579-51A73CA96F3A}"/>
              </a:ext>
            </a:extLst>
          </p:cNvPr>
          <p:cNvSpPr txBox="1"/>
          <p:nvPr/>
        </p:nvSpPr>
        <p:spPr>
          <a:xfrm>
            <a:off x="5023352" y="4966250"/>
            <a:ext cx="22216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77.8154 (2 </a:t>
            </a:r>
            <a:r>
              <a:rPr lang="en-US" sz="2200" dirty="0" err="1"/>
              <a:t>d.p</a:t>
            </a:r>
            <a:r>
              <a:rPr lang="en-US" sz="2200" dirty="0"/>
              <a:t>)</a:t>
            </a:r>
            <a:endParaRPr lang="en-GB" sz="22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1B9E3A1-A321-EB26-F06F-EEB2A4798B33}"/>
              </a:ext>
            </a:extLst>
          </p:cNvPr>
          <p:cNvSpPr txBox="1"/>
          <p:nvPr/>
        </p:nvSpPr>
        <p:spPr>
          <a:xfrm>
            <a:off x="5023352" y="5879909"/>
            <a:ext cx="1862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7.99 (1 </a:t>
            </a:r>
            <a:r>
              <a:rPr lang="en-US" sz="2200" dirty="0" err="1"/>
              <a:t>d.p</a:t>
            </a:r>
            <a:r>
              <a:rPr lang="en-US" sz="2200" dirty="0"/>
              <a:t>)</a:t>
            </a:r>
            <a:endParaRPr lang="en-GB" sz="2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2898AE-5707-E852-99E1-4800C5F3B683}"/>
              </a:ext>
            </a:extLst>
          </p:cNvPr>
          <p:cNvSpPr txBox="1"/>
          <p:nvPr/>
        </p:nvSpPr>
        <p:spPr>
          <a:xfrm>
            <a:off x="2091128" y="1849546"/>
            <a:ext cx="9406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2.35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6AB558-3DE9-2266-5DB9-7CC3F1E56138}"/>
              </a:ext>
            </a:extLst>
          </p:cNvPr>
          <p:cNvSpPr txBox="1"/>
          <p:nvPr/>
        </p:nvSpPr>
        <p:spPr>
          <a:xfrm>
            <a:off x="2040273" y="5903408"/>
            <a:ext cx="9406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38.35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DE3E75-F2DC-063D-A641-D2D522D66899}"/>
              </a:ext>
            </a:extLst>
          </p:cNvPr>
          <p:cNvSpPr txBox="1"/>
          <p:nvPr/>
        </p:nvSpPr>
        <p:spPr>
          <a:xfrm>
            <a:off x="2041814" y="2668120"/>
            <a:ext cx="9406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28.14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D5AB79-B65A-0DF8-DCAF-FA37F577B6FC}"/>
              </a:ext>
            </a:extLst>
          </p:cNvPr>
          <p:cNvSpPr txBox="1"/>
          <p:nvPr/>
        </p:nvSpPr>
        <p:spPr>
          <a:xfrm>
            <a:off x="2068425" y="3472433"/>
            <a:ext cx="9406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11.92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29154E-EE95-97D3-855B-8DABACF7B79E}"/>
              </a:ext>
            </a:extLst>
          </p:cNvPr>
          <p:cNvSpPr txBox="1"/>
          <p:nvPr/>
        </p:nvSpPr>
        <p:spPr>
          <a:xfrm>
            <a:off x="2250009" y="4279490"/>
            <a:ext cx="11932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107.47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7D892F7-9C72-CDE9-FC56-BB2FD55DDD8F}"/>
              </a:ext>
            </a:extLst>
          </p:cNvPr>
          <p:cNvSpPr txBox="1"/>
          <p:nvPr/>
        </p:nvSpPr>
        <p:spPr>
          <a:xfrm>
            <a:off x="1926555" y="5088167"/>
            <a:ext cx="9406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8.41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C60A7BE-59B4-CBCE-B41D-4BB5C56FB630}"/>
              </a:ext>
            </a:extLst>
          </p:cNvPr>
          <p:cNvSpPr txBox="1"/>
          <p:nvPr/>
        </p:nvSpPr>
        <p:spPr>
          <a:xfrm>
            <a:off x="7013758" y="4995439"/>
            <a:ext cx="9406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77.82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E362B16-0DD8-ABC5-2CE3-4173E1F75074}"/>
              </a:ext>
            </a:extLst>
          </p:cNvPr>
          <p:cNvSpPr txBox="1"/>
          <p:nvPr/>
        </p:nvSpPr>
        <p:spPr>
          <a:xfrm>
            <a:off x="6765237" y="4048003"/>
            <a:ext cx="9406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9.5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9007FC1-FEBB-0014-E7D5-7F42E15D0AD0}"/>
              </a:ext>
            </a:extLst>
          </p:cNvPr>
          <p:cNvSpPr txBox="1"/>
          <p:nvPr/>
        </p:nvSpPr>
        <p:spPr>
          <a:xfrm>
            <a:off x="6837918" y="3147794"/>
            <a:ext cx="9406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9.56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8734C8E-B71D-AB72-8EA4-37D627F34CC1}"/>
              </a:ext>
            </a:extLst>
          </p:cNvPr>
          <p:cNvSpPr txBox="1"/>
          <p:nvPr/>
        </p:nvSpPr>
        <p:spPr>
          <a:xfrm>
            <a:off x="6693676" y="5907643"/>
            <a:ext cx="9406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8.0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D003457-63F3-D7FB-313E-AD5ED6533126}"/>
              </a:ext>
            </a:extLst>
          </p:cNvPr>
          <p:cNvSpPr txBox="1"/>
          <p:nvPr/>
        </p:nvSpPr>
        <p:spPr>
          <a:xfrm>
            <a:off x="6973113" y="2243189"/>
            <a:ext cx="10600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77.815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98FDA20-F79A-0131-717B-EB46F6D616BA}"/>
              </a:ext>
            </a:extLst>
          </p:cNvPr>
          <p:cNvSpPr txBox="1"/>
          <p:nvPr/>
        </p:nvSpPr>
        <p:spPr>
          <a:xfrm>
            <a:off x="8566379" y="5853762"/>
            <a:ext cx="32894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Up to but not including 2.45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427EAE0-9CC0-E929-9506-34B9EDDA2ACD}"/>
              </a:ext>
            </a:extLst>
          </p:cNvPr>
          <p:cNvSpPr txBox="1"/>
          <p:nvPr/>
        </p:nvSpPr>
        <p:spPr>
          <a:xfrm>
            <a:off x="10838860" y="3991295"/>
            <a:ext cx="9406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2.35</a:t>
            </a:r>
            <a:endParaRPr lang="en-GB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1514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31745BE-E90B-D2F5-42DB-8AF33F871C30}"/>
              </a:ext>
            </a:extLst>
          </p:cNvPr>
          <p:cNvSpPr/>
          <p:nvPr/>
        </p:nvSpPr>
        <p:spPr>
          <a:xfrm>
            <a:off x="241861" y="213548"/>
            <a:ext cx="11708279" cy="6430905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8A5D67-AF68-4F88-ABEC-B8150BA8A46D}"/>
              </a:ext>
            </a:extLst>
          </p:cNvPr>
          <p:cNvSpPr txBox="1"/>
          <p:nvPr/>
        </p:nvSpPr>
        <p:spPr>
          <a:xfrm>
            <a:off x="2349782" y="250176"/>
            <a:ext cx="74924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 Black" panose="020B0A04020102020204" pitchFamily="34" charset="0"/>
              </a:rPr>
              <a:t>Example: Significant Figures</a:t>
            </a:r>
            <a:endParaRPr lang="en-GB" sz="3200" dirty="0">
              <a:latin typeface="Arial Black" panose="020B0A040201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5719E6D-ECAD-4975-B2B7-7BCE5E81B2ED}"/>
              </a:ext>
            </a:extLst>
          </p:cNvPr>
          <p:cNvSpPr txBox="1"/>
          <p:nvPr/>
        </p:nvSpPr>
        <p:spPr>
          <a:xfrm>
            <a:off x="1268984" y="1441413"/>
            <a:ext cx="7018982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Round </a:t>
            </a:r>
            <a:r>
              <a:rPr lang="en-GB" sz="2200" dirty="0"/>
              <a:t>3.1415926535 to </a:t>
            </a:r>
            <a:r>
              <a:rPr lang="en-US" sz="2200" dirty="0"/>
              <a:t>4 significant figures</a:t>
            </a:r>
            <a:endParaRPr lang="en-GB" sz="2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9A4F7D-15BD-8DFC-BF45-3D535E16B532}"/>
              </a:ext>
            </a:extLst>
          </p:cNvPr>
          <p:cNvSpPr txBox="1"/>
          <p:nvPr/>
        </p:nvSpPr>
        <p:spPr>
          <a:xfrm>
            <a:off x="1268984" y="3450175"/>
            <a:ext cx="5978122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Round </a:t>
            </a:r>
            <a:r>
              <a:rPr lang="en-GB" sz="2200" dirty="0"/>
              <a:t>8,245,491 to </a:t>
            </a:r>
            <a:r>
              <a:rPr lang="en-US" sz="2200" dirty="0"/>
              <a:t>3 significant figures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3717821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2FE1FE-16A0-D9B3-59D1-D798F87E8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199280E-065D-B6F3-81A5-1BFB660A8AA4}"/>
              </a:ext>
            </a:extLst>
          </p:cNvPr>
          <p:cNvSpPr/>
          <p:nvPr/>
        </p:nvSpPr>
        <p:spPr>
          <a:xfrm>
            <a:off x="241861" y="213548"/>
            <a:ext cx="11708279" cy="6430905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65A3E2-2325-5A64-8C69-C234C00055AB}"/>
              </a:ext>
            </a:extLst>
          </p:cNvPr>
          <p:cNvSpPr txBox="1"/>
          <p:nvPr/>
        </p:nvSpPr>
        <p:spPr>
          <a:xfrm>
            <a:off x="2349782" y="246971"/>
            <a:ext cx="74924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 Black" panose="020B0A04020102020204" pitchFamily="34" charset="0"/>
              </a:rPr>
              <a:t>Solutions</a:t>
            </a:r>
            <a:endParaRPr lang="en-GB" sz="3200" dirty="0">
              <a:latin typeface="Arial Black" panose="020B0A040201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5E677CE-C85A-04D1-D101-F9A6F5FAEA33}"/>
              </a:ext>
            </a:extLst>
          </p:cNvPr>
          <p:cNvSpPr txBox="1"/>
          <p:nvPr/>
        </p:nvSpPr>
        <p:spPr>
          <a:xfrm>
            <a:off x="1268984" y="1441413"/>
            <a:ext cx="7018982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Round </a:t>
            </a:r>
            <a:r>
              <a:rPr lang="en-GB" sz="2200" dirty="0"/>
              <a:t>3.1415926535 to </a:t>
            </a:r>
            <a:r>
              <a:rPr lang="en-US" sz="2200" dirty="0"/>
              <a:t>4 significant figures</a:t>
            </a:r>
            <a:endParaRPr lang="en-GB" sz="2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2AF0EF-5A5F-006C-BDB6-66917347D01C}"/>
              </a:ext>
            </a:extLst>
          </p:cNvPr>
          <p:cNvSpPr txBox="1"/>
          <p:nvPr/>
        </p:nvSpPr>
        <p:spPr>
          <a:xfrm>
            <a:off x="1268984" y="3450175"/>
            <a:ext cx="5978122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Round </a:t>
            </a:r>
            <a:r>
              <a:rPr lang="en-GB" sz="2200" dirty="0"/>
              <a:t>8,245,491 to </a:t>
            </a:r>
            <a:r>
              <a:rPr lang="en-US" sz="2200" dirty="0"/>
              <a:t>3 significant figures</a:t>
            </a:r>
            <a:endParaRPr lang="en-GB" sz="2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EDFB96-362D-C1CC-5469-65310BE73E5E}"/>
              </a:ext>
            </a:extLst>
          </p:cNvPr>
          <p:cNvSpPr txBox="1"/>
          <p:nvPr/>
        </p:nvSpPr>
        <p:spPr>
          <a:xfrm>
            <a:off x="2082380" y="2024708"/>
            <a:ext cx="401362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dirty="0"/>
              <a:t>3.1415926535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13DCB1B-CFBB-377D-86BC-D6B59BBE2C93}"/>
              </a:ext>
            </a:extLst>
          </p:cNvPr>
          <p:cNvCxnSpPr>
            <a:cxnSpLocks/>
          </p:cNvCxnSpPr>
          <p:nvPr/>
        </p:nvCxnSpPr>
        <p:spPr>
          <a:xfrm>
            <a:off x="2918782" y="2034436"/>
            <a:ext cx="0" cy="378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197B5B0-D252-D29F-FEC2-C101CCA0EE58}"/>
              </a:ext>
            </a:extLst>
          </p:cNvPr>
          <p:cNvSpPr txBox="1"/>
          <p:nvPr/>
        </p:nvSpPr>
        <p:spPr>
          <a:xfrm>
            <a:off x="1741062" y="2566843"/>
            <a:ext cx="249204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dirty="0"/>
              <a:t>=  3.142 (2 </a:t>
            </a:r>
            <a:r>
              <a:rPr lang="en-GB" sz="2400" dirty="0" err="1"/>
              <a:t>s.f.</a:t>
            </a:r>
            <a:r>
              <a:rPr lang="en-GB" sz="2400" dirty="0"/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9BA008-6856-4AC0-BE3D-96C917D98661}"/>
              </a:ext>
            </a:extLst>
          </p:cNvPr>
          <p:cNvSpPr txBox="1"/>
          <p:nvPr/>
        </p:nvSpPr>
        <p:spPr>
          <a:xfrm>
            <a:off x="2167505" y="4030666"/>
            <a:ext cx="401362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dirty="0"/>
              <a:t>8,245,491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3650C3-D1E9-62A6-E2EA-27056D48E128}"/>
              </a:ext>
            </a:extLst>
          </p:cNvPr>
          <p:cNvSpPr txBox="1"/>
          <p:nvPr/>
        </p:nvSpPr>
        <p:spPr>
          <a:xfrm>
            <a:off x="1917521" y="4641935"/>
            <a:ext cx="316034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dirty="0"/>
              <a:t>= 8,250,000 (3 </a:t>
            </a:r>
            <a:r>
              <a:rPr lang="en-GB" sz="2400" dirty="0" err="1"/>
              <a:t>s.f.</a:t>
            </a:r>
            <a:r>
              <a:rPr lang="en-GB" sz="2400" dirty="0"/>
              <a:t>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F062B65-1E1D-EDCD-767C-31372F9E1D30}"/>
              </a:ext>
            </a:extLst>
          </p:cNvPr>
          <p:cNvCxnSpPr>
            <a:cxnSpLocks/>
          </p:cNvCxnSpPr>
          <p:nvPr/>
        </p:nvCxnSpPr>
        <p:spPr>
          <a:xfrm>
            <a:off x="2847447" y="4030666"/>
            <a:ext cx="0" cy="378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00026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1402E703-C130-4EAA-AAD7-AC8D86E9C1A8}"/>
              </a:ext>
            </a:extLst>
          </p:cNvPr>
          <p:cNvSpPr/>
          <p:nvPr/>
        </p:nvSpPr>
        <p:spPr>
          <a:xfrm>
            <a:off x="4200982" y="725304"/>
            <a:ext cx="3672000" cy="5760000"/>
          </a:xfrm>
          <a:prstGeom prst="roundRect">
            <a:avLst>
              <a:gd name="adj" fmla="val 5568"/>
            </a:avLst>
          </a:prstGeom>
          <a:solidFill>
            <a:schemeClr val="bg1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D06C8A0-7451-497D-BAB9-FB0AEE967B75}"/>
              </a:ext>
            </a:extLst>
          </p:cNvPr>
          <p:cNvSpPr/>
          <p:nvPr/>
        </p:nvSpPr>
        <p:spPr>
          <a:xfrm>
            <a:off x="240667" y="725304"/>
            <a:ext cx="3672000" cy="5760000"/>
          </a:xfrm>
          <a:prstGeom prst="roundRect">
            <a:avLst>
              <a:gd name="adj" fmla="val 4399"/>
            </a:avLst>
          </a:prstGeom>
          <a:solidFill>
            <a:schemeClr val="bg1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62C3C6-DC19-43D9-8F8D-081E55F8857D}"/>
              </a:ext>
            </a:extLst>
          </p:cNvPr>
          <p:cNvSpPr txBox="1"/>
          <p:nvPr/>
        </p:nvSpPr>
        <p:spPr>
          <a:xfrm>
            <a:off x="2224431" y="39403"/>
            <a:ext cx="7743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 Black" panose="020B0A04020102020204" pitchFamily="34" charset="0"/>
              </a:rPr>
              <a:t>Exercise</a:t>
            </a:r>
            <a:endParaRPr lang="en-GB" sz="3200" dirty="0">
              <a:latin typeface="Arial Black" panose="020B0A040201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C67DC4-8E93-4369-B242-236694446364}"/>
              </a:ext>
            </a:extLst>
          </p:cNvPr>
          <p:cNvSpPr txBox="1"/>
          <p:nvPr/>
        </p:nvSpPr>
        <p:spPr>
          <a:xfrm>
            <a:off x="371549" y="914658"/>
            <a:ext cx="33988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Round these numbers to 3 significant figures.</a:t>
            </a:r>
            <a:endParaRPr lang="en-GB" sz="220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8458901-7A5E-426C-9704-B905E7814730}"/>
              </a:ext>
            </a:extLst>
          </p:cNvPr>
          <p:cNvSpPr txBox="1"/>
          <p:nvPr/>
        </p:nvSpPr>
        <p:spPr>
          <a:xfrm>
            <a:off x="4297115" y="913567"/>
            <a:ext cx="359777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Round these numbers to the number of significant figures in brackets.</a:t>
            </a:r>
            <a:endParaRPr lang="en-GB" sz="2200" dirty="0"/>
          </a:p>
        </p:txBody>
      </p:sp>
      <p:sp>
        <p:nvSpPr>
          <p:cNvPr id="170" name="Rectangle: Rounded Corners 169">
            <a:extLst>
              <a:ext uri="{FF2B5EF4-FFF2-40B4-BE49-F238E27FC236}">
                <a16:creationId xmlns:a16="http://schemas.microsoft.com/office/drawing/2014/main" id="{89041FC1-DC6C-4459-86BC-8C9309E23D6A}"/>
              </a:ext>
            </a:extLst>
          </p:cNvPr>
          <p:cNvSpPr/>
          <p:nvPr/>
        </p:nvSpPr>
        <p:spPr>
          <a:xfrm>
            <a:off x="8303577" y="725304"/>
            <a:ext cx="3672000" cy="5760000"/>
          </a:xfrm>
          <a:prstGeom prst="roundRect">
            <a:avLst>
              <a:gd name="adj" fmla="val 3231"/>
            </a:avLst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EC3212DD-3277-4329-A8DE-03716C0564E2}"/>
              </a:ext>
            </a:extLst>
          </p:cNvPr>
          <p:cNvSpPr txBox="1"/>
          <p:nvPr/>
        </p:nvSpPr>
        <p:spPr>
          <a:xfrm>
            <a:off x="8525006" y="908601"/>
            <a:ext cx="22613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Challenge</a:t>
            </a:r>
            <a:endParaRPr lang="en-GB" sz="22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21C4B2-A224-6068-A980-EC02AE39EF97}"/>
              </a:ext>
            </a:extLst>
          </p:cNvPr>
          <p:cNvSpPr txBox="1"/>
          <p:nvPr/>
        </p:nvSpPr>
        <p:spPr>
          <a:xfrm>
            <a:off x="585320" y="1911113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1)</a:t>
            </a:r>
            <a:endParaRPr lang="en-GB" sz="2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D09E22-5E3C-5C2C-81EB-F56E6EE9D88B}"/>
              </a:ext>
            </a:extLst>
          </p:cNvPr>
          <p:cNvSpPr txBox="1"/>
          <p:nvPr/>
        </p:nvSpPr>
        <p:spPr>
          <a:xfrm>
            <a:off x="585320" y="2648163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2)</a:t>
            </a:r>
            <a:endParaRPr lang="en-GB" sz="2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9CCBE7A-7414-AB4E-F6A4-7C1A04BFF89A}"/>
              </a:ext>
            </a:extLst>
          </p:cNvPr>
          <p:cNvSpPr txBox="1"/>
          <p:nvPr/>
        </p:nvSpPr>
        <p:spPr>
          <a:xfrm>
            <a:off x="585320" y="3385213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3)</a:t>
            </a:r>
            <a:endParaRPr lang="en-GB" sz="2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B002A6-B64C-325C-EA03-0E872F1804DE}"/>
              </a:ext>
            </a:extLst>
          </p:cNvPr>
          <p:cNvSpPr txBox="1"/>
          <p:nvPr/>
        </p:nvSpPr>
        <p:spPr>
          <a:xfrm>
            <a:off x="585320" y="4122263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4)</a:t>
            </a:r>
            <a:endParaRPr lang="en-GB" sz="2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844C3AF-0147-8B5D-5B07-B091B45B9395}"/>
              </a:ext>
            </a:extLst>
          </p:cNvPr>
          <p:cNvSpPr txBox="1"/>
          <p:nvPr/>
        </p:nvSpPr>
        <p:spPr>
          <a:xfrm>
            <a:off x="585320" y="4859313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5)</a:t>
            </a:r>
            <a:endParaRPr lang="en-GB" sz="2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BE43BE-7DCF-15DB-F6A4-8FFDF4C535CB}"/>
              </a:ext>
            </a:extLst>
          </p:cNvPr>
          <p:cNvSpPr txBox="1"/>
          <p:nvPr/>
        </p:nvSpPr>
        <p:spPr>
          <a:xfrm>
            <a:off x="585320" y="5596361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6)</a:t>
            </a:r>
            <a:endParaRPr lang="en-GB" sz="22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BD3C3AA-475E-EC53-EF65-6E3876DDC681}"/>
              </a:ext>
            </a:extLst>
          </p:cNvPr>
          <p:cNvSpPr txBox="1"/>
          <p:nvPr/>
        </p:nvSpPr>
        <p:spPr>
          <a:xfrm>
            <a:off x="4563527" y="2309137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1)</a:t>
            </a:r>
            <a:endParaRPr lang="en-GB" sz="22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CE7DBC1-BB56-95B7-89C0-6087A7E50772}"/>
              </a:ext>
            </a:extLst>
          </p:cNvPr>
          <p:cNvSpPr txBox="1"/>
          <p:nvPr/>
        </p:nvSpPr>
        <p:spPr>
          <a:xfrm>
            <a:off x="4563527" y="3046187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2)</a:t>
            </a:r>
            <a:endParaRPr lang="en-GB" sz="22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81BAE74-746A-B0C1-52D4-AE3283BC19D0}"/>
              </a:ext>
            </a:extLst>
          </p:cNvPr>
          <p:cNvSpPr txBox="1"/>
          <p:nvPr/>
        </p:nvSpPr>
        <p:spPr>
          <a:xfrm>
            <a:off x="4563527" y="3783237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3)</a:t>
            </a:r>
            <a:endParaRPr lang="en-GB" sz="22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B9689D9-CDAA-A9EB-4AA8-2CC45CF427CA}"/>
              </a:ext>
            </a:extLst>
          </p:cNvPr>
          <p:cNvSpPr txBox="1"/>
          <p:nvPr/>
        </p:nvSpPr>
        <p:spPr>
          <a:xfrm>
            <a:off x="4563527" y="4520287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4)</a:t>
            </a:r>
            <a:endParaRPr lang="en-GB" sz="22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245694A-5BAF-94E3-24CA-8E44E1D8CF24}"/>
              </a:ext>
            </a:extLst>
          </p:cNvPr>
          <p:cNvSpPr txBox="1"/>
          <p:nvPr/>
        </p:nvSpPr>
        <p:spPr>
          <a:xfrm>
            <a:off x="4563527" y="5257337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5)</a:t>
            </a:r>
            <a:endParaRPr lang="en-GB" sz="22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1A6AA1E-6AD8-570B-3882-57A1D5F92521}"/>
              </a:ext>
            </a:extLst>
          </p:cNvPr>
          <p:cNvSpPr txBox="1"/>
          <p:nvPr/>
        </p:nvSpPr>
        <p:spPr>
          <a:xfrm>
            <a:off x="996672" y="1910306"/>
            <a:ext cx="12269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16.428</a:t>
            </a:r>
            <a:endParaRPr lang="en-GB" sz="2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7C5575-B73A-0FFC-83EF-193DD031971E}"/>
              </a:ext>
            </a:extLst>
          </p:cNvPr>
          <p:cNvSpPr txBox="1"/>
          <p:nvPr/>
        </p:nvSpPr>
        <p:spPr>
          <a:xfrm>
            <a:off x="996671" y="2646952"/>
            <a:ext cx="13282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19,882</a:t>
            </a:r>
            <a:endParaRPr lang="en-GB" sz="2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226C03-411C-9E8E-A8E5-4A7C27A7C5E4}"/>
              </a:ext>
            </a:extLst>
          </p:cNvPr>
          <p:cNvSpPr txBox="1"/>
          <p:nvPr/>
        </p:nvSpPr>
        <p:spPr>
          <a:xfrm>
            <a:off x="996672" y="3382791"/>
            <a:ext cx="12269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0.7619</a:t>
            </a:r>
            <a:endParaRPr lang="en-GB" sz="2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F3B2F1-CF6C-FFD6-7838-41741062AA25}"/>
              </a:ext>
            </a:extLst>
          </p:cNvPr>
          <p:cNvSpPr txBox="1"/>
          <p:nvPr/>
        </p:nvSpPr>
        <p:spPr>
          <a:xfrm>
            <a:off x="1021403" y="4120244"/>
            <a:ext cx="14591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325,010</a:t>
            </a:r>
            <a:endParaRPr lang="en-GB" sz="2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B561E7-6CC0-0491-EF81-7E963D76D9C7}"/>
              </a:ext>
            </a:extLst>
          </p:cNvPr>
          <p:cNvSpPr txBox="1"/>
          <p:nvPr/>
        </p:nvSpPr>
        <p:spPr>
          <a:xfrm>
            <a:off x="996671" y="4841732"/>
            <a:ext cx="14591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12.091</a:t>
            </a:r>
            <a:endParaRPr lang="en-GB" sz="2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D49F25-FCAE-FBB7-3DCC-FB7C3D909BB4}"/>
              </a:ext>
            </a:extLst>
          </p:cNvPr>
          <p:cNvSpPr txBox="1"/>
          <p:nvPr/>
        </p:nvSpPr>
        <p:spPr>
          <a:xfrm>
            <a:off x="996672" y="5592729"/>
            <a:ext cx="14591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154.59</a:t>
            </a:r>
            <a:endParaRPr lang="en-GB" sz="2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917450-404A-1188-E76A-D711BF0D2EBE}"/>
              </a:ext>
            </a:extLst>
          </p:cNvPr>
          <p:cNvSpPr txBox="1"/>
          <p:nvPr/>
        </p:nvSpPr>
        <p:spPr>
          <a:xfrm>
            <a:off x="4945002" y="2308330"/>
            <a:ext cx="11716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16 789</a:t>
            </a:r>
            <a:endParaRPr lang="en-GB" sz="2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D6506F-999B-223D-7500-1D8CE42EAC41}"/>
              </a:ext>
            </a:extLst>
          </p:cNvPr>
          <p:cNvSpPr txBox="1"/>
          <p:nvPr/>
        </p:nvSpPr>
        <p:spPr>
          <a:xfrm>
            <a:off x="5969375" y="2308330"/>
            <a:ext cx="10929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(3 </a:t>
            </a:r>
            <a:r>
              <a:rPr lang="en-US" sz="2200" dirty="0" err="1"/>
              <a:t>s.f.</a:t>
            </a:r>
            <a:r>
              <a:rPr lang="en-US" sz="2200" dirty="0"/>
              <a:t>)</a:t>
            </a:r>
            <a:endParaRPr lang="en-GB" sz="2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5275B4-92F1-0FD1-642B-383442F25064}"/>
              </a:ext>
            </a:extLst>
          </p:cNvPr>
          <p:cNvSpPr txBox="1"/>
          <p:nvPr/>
        </p:nvSpPr>
        <p:spPr>
          <a:xfrm>
            <a:off x="4971588" y="4519075"/>
            <a:ext cx="9406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99</a:t>
            </a:r>
            <a:endParaRPr lang="en-GB" sz="2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953578-3F73-37D5-16E1-5BC0ECBF3374}"/>
              </a:ext>
            </a:extLst>
          </p:cNvPr>
          <p:cNvSpPr txBox="1"/>
          <p:nvPr/>
        </p:nvSpPr>
        <p:spPr>
          <a:xfrm>
            <a:off x="5556611" y="4519075"/>
            <a:ext cx="11417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(1 </a:t>
            </a:r>
            <a:r>
              <a:rPr lang="en-US" sz="2200" dirty="0" err="1"/>
              <a:t>s.f.</a:t>
            </a:r>
            <a:r>
              <a:rPr lang="en-US" sz="2200" dirty="0"/>
              <a:t>)</a:t>
            </a:r>
            <a:endParaRPr lang="en-GB" sz="2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62773D-A2D6-4E1C-F7AA-1B78D0E924CF}"/>
              </a:ext>
            </a:extLst>
          </p:cNvPr>
          <p:cNvSpPr txBox="1"/>
          <p:nvPr/>
        </p:nvSpPr>
        <p:spPr>
          <a:xfrm>
            <a:off x="8508517" y="1367964"/>
            <a:ext cx="35552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The sides of this rectangle have been rounded to 1 significant figure.</a:t>
            </a:r>
            <a:endParaRPr lang="en-GB" sz="22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1F5E033-75B3-B34F-4168-C395C4718458}"/>
              </a:ext>
            </a:extLst>
          </p:cNvPr>
          <p:cNvSpPr txBox="1"/>
          <p:nvPr/>
        </p:nvSpPr>
        <p:spPr>
          <a:xfrm>
            <a:off x="4971588" y="3050447"/>
            <a:ext cx="12269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0.00709</a:t>
            </a:r>
            <a:endParaRPr lang="en-GB" sz="22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BEE41DF-2E3E-7ADD-AB5D-4BF49FD4FE83}"/>
              </a:ext>
            </a:extLst>
          </p:cNvPr>
          <p:cNvSpPr txBox="1"/>
          <p:nvPr/>
        </p:nvSpPr>
        <p:spPr>
          <a:xfrm>
            <a:off x="6116652" y="3055481"/>
            <a:ext cx="11716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(2 </a:t>
            </a:r>
            <a:r>
              <a:rPr lang="en-US" sz="2200" dirty="0" err="1"/>
              <a:t>s.f.</a:t>
            </a:r>
            <a:r>
              <a:rPr lang="en-US" sz="2200" dirty="0"/>
              <a:t>)</a:t>
            </a:r>
            <a:endParaRPr lang="en-GB" sz="22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D431D4-12CB-1A05-32EF-FB4F4AD4C368}"/>
              </a:ext>
            </a:extLst>
          </p:cNvPr>
          <p:cNvSpPr txBox="1"/>
          <p:nvPr/>
        </p:nvSpPr>
        <p:spPr>
          <a:xfrm>
            <a:off x="4999611" y="3791757"/>
            <a:ext cx="12269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899 899</a:t>
            </a:r>
            <a:endParaRPr lang="en-GB" sz="22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64164DB-5D81-FA64-3FCF-9DD7143682C3}"/>
              </a:ext>
            </a:extLst>
          </p:cNvPr>
          <p:cNvSpPr txBox="1"/>
          <p:nvPr/>
        </p:nvSpPr>
        <p:spPr>
          <a:xfrm>
            <a:off x="6096000" y="3782244"/>
            <a:ext cx="11716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(2 </a:t>
            </a:r>
            <a:r>
              <a:rPr lang="en-US" sz="2200" dirty="0" err="1"/>
              <a:t>s.f.</a:t>
            </a:r>
            <a:r>
              <a:rPr lang="en-US" sz="2200" dirty="0"/>
              <a:t>)</a:t>
            </a:r>
            <a:endParaRPr lang="en-GB" sz="22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E6240FB-D376-8F96-69FA-632EB6D19C24}"/>
              </a:ext>
            </a:extLst>
          </p:cNvPr>
          <p:cNvSpPr txBox="1"/>
          <p:nvPr/>
        </p:nvSpPr>
        <p:spPr>
          <a:xfrm>
            <a:off x="4999611" y="5240563"/>
            <a:ext cx="9406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8.499</a:t>
            </a:r>
            <a:endParaRPr lang="en-GB" sz="22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E29D200-299B-F37B-C8AD-EED188FDE3D0}"/>
              </a:ext>
            </a:extLst>
          </p:cNvPr>
          <p:cNvSpPr txBox="1"/>
          <p:nvPr/>
        </p:nvSpPr>
        <p:spPr>
          <a:xfrm>
            <a:off x="5796536" y="5223789"/>
            <a:ext cx="1010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(1 </a:t>
            </a:r>
            <a:r>
              <a:rPr lang="en-US" sz="2200" dirty="0" err="1"/>
              <a:t>s.f.</a:t>
            </a:r>
            <a:r>
              <a:rPr lang="en-US" sz="2200" dirty="0"/>
              <a:t>)</a:t>
            </a:r>
            <a:endParaRPr lang="en-GB" sz="22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1665CE3-8DE9-541A-200B-6AE40725C360}"/>
              </a:ext>
            </a:extLst>
          </p:cNvPr>
          <p:cNvSpPr/>
          <p:nvPr/>
        </p:nvSpPr>
        <p:spPr>
          <a:xfrm>
            <a:off x="9400481" y="2965606"/>
            <a:ext cx="1623185" cy="75875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2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C1453A3-8D2D-C184-CB58-40CA87EC7B3A}"/>
              </a:ext>
            </a:extLst>
          </p:cNvPr>
          <p:cNvSpPr txBox="1"/>
          <p:nvPr/>
        </p:nvSpPr>
        <p:spPr>
          <a:xfrm>
            <a:off x="9967569" y="2615570"/>
            <a:ext cx="9406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6m</a:t>
            </a:r>
            <a:endParaRPr lang="en-GB" sz="22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552AD2D-701A-4D6E-D418-A56650BDBEB5}"/>
              </a:ext>
            </a:extLst>
          </p:cNvPr>
          <p:cNvSpPr txBox="1"/>
          <p:nvPr/>
        </p:nvSpPr>
        <p:spPr>
          <a:xfrm>
            <a:off x="8810858" y="3194420"/>
            <a:ext cx="9406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2m</a:t>
            </a:r>
            <a:endParaRPr lang="en-GB" sz="22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01F5FC6-8160-97DD-0736-9D4BF4F831E1}"/>
              </a:ext>
            </a:extLst>
          </p:cNvPr>
          <p:cNvSpPr txBox="1"/>
          <p:nvPr/>
        </p:nvSpPr>
        <p:spPr>
          <a:xfrm>
            <a:off x="8525006" y="4043486"/>
            <a:ext cx="31870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What is the largest value that the area of the rectangle could have taken?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14317100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73DDED-13AA-361A-AA08-77B42643E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CD17286E-8102-78E4-42CB-5FCABD22C29E}"/>
              </a:ext>
            </a:extLst>
          </p:cNvPr>
          <p:cNvSpPr/>
          <p:nvPr/>
        </p:nvSpPr>
        <p:spPr>
          <a:xfrm>
            <a:off x="4200982" y="725304"/>
            <a:ext cx="3672000" cy="5760000"/>
          </a:xfrm>
          <a:prstGeom prst="roundRect">
            <a:avLst>
              <a:gd name="adj" fmla="val 5568"/>
            </a:avLst>
          </a:prstGeom>
          <a:solidFill>
            <a:schemeClr val="bg1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5250ADD-11A2-A01C-2C52-0A4B2A539085}"/>
              </a:ext>
            </a:extLst>
          </p:cNvPr>
          <p:cNvSpPr/>
          <p:nvPr/>
        </p:nvSpPr>
        <p:spPr>
          <a:xfrm>
            <a:off x="240667" y="725304"/>
            <a:ext cx="3672000" cy="5760000"/>
          </a:xfrm>
          <a:prstGeom prst="roundRect">
            <a:avLst>
              <a:gd name="adj" fmla="val 4399"/>
            </a:avLst>
          </a:prstGeom>
          <a:solidFill>
            <a:schemeClr val="bg1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3BDFE5-AEE0-22A8-F317-838F3A0C2582}"/>
              </a:ext>
            </a:extLst>
          </p:cNvPr>
          <p:cNvSpPr txBox="1"/>
          <p:nvPr/>
        </p:nvSpPr>
        <p:spPr>
          <a:xfrm>
            <a:off x="2224431" y="39403"/>
            <a:ext cx="7743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 Black" panose="020B0A04020102020204" pitchFamily="34" charset="0"/>
              </a:rPr>
              <a:t>Solutions</a:t>
            </a:r>
            <a:endParaRPr lang="en-GB" sz="3200" dirty="0">
              <a:latin typeface="Arial Black" panose="020B0A040201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5DB6DA-1516-121E-D7F7-0CEFD56C4B8E}"/>
              </a:ext>
            </a:extLst>
          </p:cNvPr>
          <p:cNvSpPr txBox="1"/>
          <p:nvPr/>
        </p:nvSpPr>
        <p:spPr>
          <a:xfrm>
            <a:off x="371549" y="914658"/>
            <a:ext cx="33988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Round these numbers to 3 significant figures.</a:t>
            </a:r>
            <a:endParaRPr lang="en-GB" sz="220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909BC57-CADB-B9BB-A730-3345971A1208}"/>
              </a:ext>
            </a:extLst>
          </p:cNvPr>
          <p:cNvSpPr txBox="1"/>
          <p:nvPr/>
        </p:nvSpPr>
        <p:spPr>
          <a:xfrm>
            <a:off x="4297115" y="913567"/>
            <a:ext cx="359777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Round these numbers to the number of significant figures in brackets.</a:t>
            </a:r>
            <a:endParaRPr lang="en-GB" sz="2200" dirty="0"/>
          </a:p>
        </p:txBody>
      </p:sp>
      <p:sp>
        <p:nvSpPr>
          <p:cNvPr id="170" name="Rectangle: Rounded Corners 169">
            <a:extLst>
              <a:ext uri="{FF2B5EF4-FFF2-40B4-BE49-F238E27FC236}">
                <a16:creationId xmlns:a16="http://schemas.microsoft.com/office/drawing/2014/main" id="{E8E0ECA1-CD2D-19CA-B640-4A5E420E2C4D}"/>
              </a:ext>
            </a:extLst>
          </p:cNvPr>
          <p:cNvSpPr/>
          <p:nvPr/>
        </p:nvSpPr>
        <p:spPr>
          <a:xfrm>
            <a:off x="8303577" y="725304"/>
            <a:ext cx="3672000" cy="5760000"/>
          </a:xfrm>
          <a:prstGeom prst="roundRect">
            <a:avLst>
              <a:gd name="adj" fmla="val 3231"/>
            </a:avLst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70085F4B-6D6C-75ED-049D-8DCAB274D31E}"/>
              </a:ext>
            </a:extLst>
          </p:cNvPr>
          <p:cNvSpPr txBox="1"/>
          <p:nvPr/>
        </p:nvSpPr>
        <p:spPr>
          <a:xfrm>
            <a:off x="8525006" y="908601"/>
            <a:ext cx="22613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Challenge</a:t>
            </a:r>
            <a:endParaRPr lang="en-GB" sz="22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124D5CF-45CA-29A2-F827-86763F6B9FF2}"/>
              </a:ext>
            </a:extLst>
          </p:cNvPr>
          <p:cNvSpPr txBox="1"/>
          <p:nvPr/>
        </p:nvSpPr>
        <p:spPr>
          <a:xfrm>
            <a:off x="585320" y="1911113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1)</a:t>
            </a:r>
            <a:endParaRPr lang="en-GB" sz="2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1AA6A90-1001-C90E-BD3C-761A5C5876C3}"/>
              </a:ext>
            </a:extLst>
          </p:cNvPr>
          <p:cNvSpPr txBox="1"/>
          <p:nvPr/>
        </p:nvSpPr>
        <p:spPr>
          <a:xfrm>
            <a:off x="585320" y="2648163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2)</a:t>
            </a:r>
            <a:endParaRPr lang="en-GB" sz="2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952052A-F753-CC57-267D-3540F4E4F149}"/>
              </a:ext>
            </a:extLst>
          </p:cNvPr>
          <p:cNvSpPr txBox="1"/>
          <p:nvPr/>
        </p:nvSpPr>
        <p:spPr>
          <a:xfrm>
            <a:off x="585320" y="3385213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3)</a:t>
            </a:r>
            <a:endParaRPr lang="en-GB" sz="2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981EFCA-BC1A-F42F-EC9A-E0671B11C1A1}"/>
              </a:ext>
            </a:extLst>
          </p:cNvPr>
          <p:cNvSpPr txBox="1"/>
          <p:nvPr/>
        </p:nvSpPr>
        <p:spPr>
          <a:xfrm>
            <a:off x="585320" y="4122263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4)</a:t>
            </a:r>
            <a:endParaRPr lang="en-GB" sz="2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CB041A-D413-1E2D-B75B-A110E891452B}"/>
              </a:ext>
            </a:extLst>
          </p:cNvPr>
          <p:cNvSpPr txBox="1"/>
          <p:nvPr/>
        </p:nvSpPr>
        <p:spPr>
          <a:xfrm>
            <a:off x="585320" y="4859313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5)</a:t>
            </a:r>
            <a:endParaRPr lang="en-GB" sz="2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1653E3-6D97-3FEC-B546-C493B4561721}"/>
              </a:ext>
            </a:extLst>
          </p:cNvPr>
          <p:cNvSpPr txBox="1"/>
          <p:nvPr/>
        </p:nvSpPr>
        <p:spPr>
          <a:xfrm>
            <a:off x="585320" y="5596361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6)</a:t>
            </a:r>
            <a:endParaRPr lang="en-GB" sz="22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9FA7997-2453-2A05-DF2D-C923EE9D3C6F}"/>
              </a:ext>
            </a:extLst>
          </p:cNvPr>
          <p:cNvSpPr txBox="1"/>
          <p:nvPr/>
        </p:nvSpPr>
        <p:spPr>
          <a:xfrm>
            <a:off x="4563527" y="2309137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1)</a:t>
            </a:r>
            <a:endParaRPr lang="en-GB" sz="22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09AF457-93CF-8BDA-3116-E49A66E1AA88}"/>
              </a:ext>
            </a:extLst>
          </p:cNvPr>
          <p:cNvSpPr txBox="1"/>
          <p:nvPr/>
        </p:nvSpPr>
        <p:spPr>
          <a:xfrm>
            <a:off x="4563527" y="3046187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2)</a:t>
            </a:r>
            <a:endParaRPr lang="en-GB" sz="22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DF2E9F6-72C1-1C4F-A038-F2A98B8C2B43}"/>
              </a:ext>
            </a:extLst>
          </p:cNvPr>
          <p:cNvSpPr txBox="1"/>
          <p:nvPr/>
        </p:nvSpPr>
        <p:spPr>
          <a:xfrm>
            <a:off x="4563527" y="3783237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3)</a:t>
            </a:r>
            <a:endParaRPr lang="en-GB" sz="22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8AF8B19-4AC7-401B-E5FE-AF38008D9A71}"/>
              </a:ext>
            </a:extLst>
          </p:cNvPr>
          <p:cNvSpPr txBox="1"/>
          <p:nvPr/>
        </p:nvSpPr>
        <p:spPr>
          <a:xfrm>
            <a:off x="4563527" y="4520287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4)</a:t>
            </a:r>
            <a:endParaRPr lang="en-GB" sz="22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0028C98-8D2C-77F7-40CE-6A06B40F6458}"/>
              </a:ext>
            </a:extLst>
          </p:cNvPr>
          <p:cNvSpPr txBox="1"/>
          <p:nvPr/>
        </p:nvSpPr>
        <p:spPr>
          <a:xfrm>
            <a:off x="4563527" y="5257337"/>
            <a:ext cx="436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5)</a:t>
            </a:r>
            <a:endParaRPr lang="en-GB" sz="22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91F463-ED68-3C93-43C1-FCA5ADA1156A}"/>
              </a:ext>
            </a:extLst>
          </p:cNvPr>
          <p:cNvSpPr txBox="1"/>
          <p:nvPr/>
        </p:nvSpPr>
        <p:spPr>
          <a:xfrm>
            <a:off x="996672" y="1910306"/>
            <a:ext cx="12269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16.428</a:t>
            </a:r>
            <a:endParaRPr lang="en-GB" sz="2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800D29-156D-9BD1-0F6F-0459683FA5B0}"/>
              </a:ext>
            </a:extLst>
          </p:cNvPr>
          <p:cNvSpPr txBox="1"/>
          <p:nvPr/>
        </p:nvSpPr>
        <p:spPr>
          <a:xfrm>
            <a:off x="996671" y="2646952"/>
            <a:ext cx="13282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19,882</a:t>
            </a:r>
            <a:endParaRPr lang="en-GB" sz="2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33E2C3-34EF-FDE3-60E4-C091E60F90BA}"/>
              </a:ext>
            </a:extLst>
          </p:cNvPr>
          <p:cNvSpPr txBox="1"/>
          <p:nvPr/>
        </p:nvSpPr>
        <p:spPr>
          <a:xfrm>
            <a:off x="996672" y="3382791"/>
            <a:ext cx="12269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0.7619</a:t>
            </a:r>
            <a:endParaRPr lang="en-GB" sz="2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8D0AE8-C97F-D678-02C3-459E85CFF641}"/>
              </a:ext>
            </a:extLst>
          </p:cNvPr>
          <p:cNvSpPr txBox="1"/>
          <p:nvPr/>
        </p:nvSpPr>
        <p:spPr>
          <a:xfrm>
            <a:off x="1021403" y="4120244"/>
            <a:ext cx="14591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325,010</a:t>
            </a:r>
            <a:endParaRPr lang="en-GB" sz="2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84709E-6F79-A4C7-ADDA-67922C246616}"/>
              </a:ext>
            </a:extLst>
          </p:cNvPr>
          <p:cNvSpPr txBox="1"/>
          <p:nvPr/>
        </p:nvSpPr>
        <p:spPr>
          <a:xfrm>
            <a:off x="996671" y="4841732"/>
            <a:ext cx="14591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12.091</a:t>
            </a:r>
            <a:endParaRPr lang="en-GB" sz="2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B71495-7EF9-08C2-6FCA-58816B9B9C9A}"/>
              </a:ext>
            </a:extLst>
          </p:cNvPr>
          <p:cNvSpPr txBox="1"/>
          <p:nvPr/>
        </p:nvSpPr>
        <p:spPr>
          <a:xfrm>
            <a:off x="996672" y="5592729"/>
            <a:ext cx="14591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154.59</a:t>
            </a:r>
            <a:endParaRPr lang="en-GB" sz="2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EDE46F-3A51-8728-3210-BC436BF7932D}"/>
              </a:ext>
            </a:extLst>
          </p:cNvPr>
          <p:cNvSpPr txBox="1"/>
          <p:nvPr/>
        </p:nvSpPr>
        <p:spPr>
          <a:xfrm>
            <a:off x="4945002" y="2308330"/>
            <a:ext cx="11716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16 789</a:t>
            </a:r>
            <a:endParaRPr lang="en-GB" sz="2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FB6B98-F1F6-ACDD-8BFB-0D9599C99024}"/>
              </a:ext>
            </a:extLst>
          </p:cNvPr>
          <p:cNvSpPr txBox="1"/>
          <p:nvPr/>
        </p:nvSpPr>
        <p:spPr>
          <a:xfrm>
            <a:off x="5969375" y="2308330"/>
            <a:ext cx="10929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(3 </a:t>
            </a:r>
            <a:r>
              <a:rPr lang="en-US" sz="2200" dirty="0" err="1"/>
              <a:t>s.f.</a:t>
            </a:r>
            <a:r>
              <a:rPr lang="en-US" sz="2200" dirty="0"/>
              <a:t>)</a:t>
            </a:r>
            <a:endParaRPr lang="en-GB" sz="2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5E7E59-3F6E-5F48-ED0C-5DCD03639E6E}"/>
              </a:ext>
            </a:extLst>
          </p:cNvPr>
          <p:cNvSpPr txBox="1"/>
          <p:nvPr/>
        </p:nvSpPr>
        <p:spPr>
          <a:xfrm>
            <a:off x="4971588" y="4519075"/>
            <a:ext cx="9406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99</a:t>
            </a:r>
            <a:endParaRPr lang="en-GB" sz="2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AC1E6E-B7F8-5062-9ACE-40DE35E7D364}"/>
              </a:ext>
            </a:extLst>
          </p:cNvPr>
          <p:cNvSpPr txBox="1"/>
          <p:nvPr/>
        </p:nvSpPr>
        <p:spPr>
          <a:xfrm>
            <a:off x="5556611" y="4519075"/>
            <a:ext cx="11417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(1 </a:t>
            </a:r>
            <a:r>
              <a:rPr lang="en-US" sz="2200" dirty="0" err="1"/>
              <a:t>s.f.</a:t>
            </a:r>
            <a:r>
              <a:rPr lang="en-US" sz="2200" dirty="0"/>
              <a:t>)</a:t>
            </a:r>
            <a:endParaRPr lang="en-GB" sz="2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5A8B1EC-C58C-ED71-D810-B286965891EF}"/>
              </a:ext>
            </a:extLst>
          </p:cNvPr>
          <p:cNvSpPr txBox="1"/>
          <p:nvPr/>
        </p:nvSpPr>
        <p:spPr>
          <a:xfrm>
            <a:off x="8508517" y="1367964"/>
            <a:ext cx="35552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The sides of this rectangle have been rounded to 1 significant figure.</a:t>
            </a:r>
            <a:endParaRPr lang="en-GB" sz="22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5323184-492A-FFA3-59D8-0C25FCFB0DFB}"/>
              </a:ext>
            </a:extLst>
          </p:cNvPr>
          <p:cNvSpPr txBox="1"/>
          <p:nvPr/>
        </p:nvSpPr>
        <p:spPr>
          <a:xfrm>
            <a:off x="4971588" y="3050447"/>
            <a:ext cx="12269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0.00709</a:t>
            </a:r>
            <a:endParaRPr lang="en-GB" sz="22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EF203D0-7EE6-4E45-971A-9BED80D24081}"/>
              </a:ext>
            </a:extLst>
          </p:cNvPr>
          <p:cNvSpPr txBox="1"/>
          <p:nvPr/>
        </p:nvSpPr>
        <p:spPr>
          <a:xfrm>
            <a:off x="6116652" y="3055481"/>
            <a:ext cx="11716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(2 </a:t>
            </a:r>
            <a:r>
              <a:rPr lang="en-US" sz="2200" dirty="0" err="1"/>
              <a:t>s.f.</a:t>
            </a:r>
            <a:r>
              <a:rPr lang="en-US" sz="2200" dirty="0"/>
              <a:t>)</a:t>
            </a:r>
            <a:endParaRPr lang="en-GB" sz="22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A9846D8-41A6-E82C-FB01-452153893BE1}"/>
              </a:ext>
            </a:extLst>
          </p:cNvPr>
          <p:cNvSpPr txBox="1"/>
          <p:nvPr/>
        </p:nvSpPr>
        <p:spPr>
          <a:xfrm>
            <a:off x="4999611" y="3791757"/>
            <a:ext cx="12269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899 899</a:t>
            </a:r>
            <a:endParaRPr lang="en-GB" sz="22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7AA5443-D1A7-D447-FD5A-067C603D9375}"/>
              </a:ext>
            </a:extLst>
          </p:cNvPr>
          <p:cNvSpPr txBox="1"/>
          <p:nvPr/>
        </p:nvSpPr>
        <p:spPr>
          <a:xfrm>
            <a:off x="6096000" y="3782244"/>
            <a:ext cx="11716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(2 </a:t>
            </a:r>
            <a:r>
              <a:rPr lang="en-US" sz="2200" dirty="0" err="1"/>
              <a:t>s.f.</a:t>
            </a:r>
            <a:r>
              <a:rPr lang="en-US" sz="2200" dirty="0"/>
              <a:t>)</a:t>
            </a:r>
            <a:endParaRPr lang="en-GB" sz="22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3F6EEDE-2A59-4A63-2523-C50DAD6BEC37}"/>
              </a:ext>
            </a:extLst>
          </p:cNvPr>
          <p:cNvSpPr txBox="1"/>
          <p:nvPr/>
        </p:nvSpPr>
        <p:spPr>
          <a:xfrm>
            <a:off x="4999611" y="5240563"/>
            <a:ext cx="9406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8.499</a:t>
            </a:r>
            <a:endParaRPr lang="en-GB" sz="22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95AABA2-F7F0-9E33-ACB3-251747DAB4DC}"/>
              </a:ext>
            </a:extLst>
          </p:cNvPr>
          <p:cNvSpPr txBox="1"/>
          <p:nvPr/>
        </p:nvSpPr>
        <p:spPr>
          <a:xfrm>
            <a:off x="5796536" y="5223789"/>
            <a:ext cx="1010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(1 </a:t>
            </a:r>
            <a:r>
              <a:rPr lang="en-US" sz="2200" dirty="0" err="1"/>
              <a:t>s.f.</a:t>
            </a:r>
            <a:r>
              <a:rPr lang="en-US" sz="2200" dirty="0"/>
              <a:t>)</a:t>
            </a:r>
            <a:endParaRPr lang="en-GB" sz="22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53645EE-07B2-232F-42BC-B303D0A01427}"/>
              </a:ext>
            </a:extLst>
          </p:cNvPr>
          <p:cNvSpPr/>
          <p:nvPr/>
        </p:nvSpPr>
        <p:spPr>
          <a:xfrm>
            <a:off x="9400481" y="2965606"/>
            <a:ext cx="1623185" cy="75875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2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6C9408D-73E6-18A2-3F3E-6E4321914819}"/>
              </a:ext>
            </a:extLst>
          </p:cNvPr>
          <p:cNvSpPr txBox="1"/>
          <p:nvPr/>
        </p:nvSpPr>
        <p:spPr>
          <a:xfrm>
            <a:off x="9967569" y="2615570"/>
            <a:ext cx="9406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6m</a:t>
            </a:r>
            <a:endParaRPr lang="en-GB" sz="22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299EB34-A0E8-8827-6701-2EDC4ACB8113}"/>
              </a:ext>
            </a:extLst>
          </p:cNvPr>
          <p:cNvSpPr txBox="1"/>
          <p:nvPr/>
        </p:nvSpPr>
        <p:spPr>
          <a:xfrm>
            <a:off x="8810858" y="3194420"/>
            <a:ext cx="9406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2m</a:t>
            </a:r>
            <a:endParaRPr lang="en-GB" sz="22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70738A2-C5EE-621A-181D-92FAB657BF32}"/>
              </a:ext>
            </a:extLst>
          </p:cNvPr>
          <p:cNvSpPr txBox="1"/>
          <p:nvPr/>
        </p:nvSpPr>
        <p:spPr>
          <a:xfrm>
            <a:off x="8525006" y="4043486"/>
            <a:ext cx="31870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What is the largest value that the area of the rectangle could have taken?</a:t>
            </a:r>
            <a:endParaRPr lang="en-GB" sz="2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1BD243-FF8E-8EDD-35AA-EC7FBD933E45}"/>
              </a:ext>
            </a:extLst>
          </p:cNvPr>
          <p:cNvSpPr txBox="1"/>
          <p:nvPr/>
        </p:nvSpPr>
        <p:spPr>
          <a:xfrm>
            <a:off x="2124276" y="1909499"/>
            <a:ext cx="12978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16.4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CD11EAE-AB43-E243-187F-E3C3083B5D73}"/>
              </a:ext>
            </a:extLst>
          </p:cNvPr>
          <p:cNvSpPr txBox="1"/>
          <p:nvPr/>
        </p:nvSpPr>
        <p:spPr>
          <a:xfrm>
            <a:off x="2023627" y="2643402"/>
            <a:ext cx="12978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19 900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33BD82C-C019-8308-2AFC-5D7691DB763F}"/>
              </a:ext>
            </a:extLst>
          </p:cNvPr>
          <p:cNvSpPr txBox="1"/>
          <p:nvPr/>
        </p:nvSpPr>
        <p:spPr>
          <a:xfrm>
            <a:off x="2096309" y="3389860"/>
            <a:ext cx="12978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0.762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BAF6AF0-1202-FCA7-D5F8-1666D83AB318}"/>
              </a:ext>
            </a:extLst>
          </p:cNvPr>
          <p:cNvSpPr txBox="1"/>
          <p:nvPr/>
        </p:nvSpPr>
        <p:spPr>
          <a:xfrm>
            <a:off x="2199075" y="4127287"/>
            <a:ext cx="15498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325 000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D84CF95-3BC9-DA3F-75F8-6A8AED527E90}"/>
              </a:ext>
            </a:extLst>
          </p:cNvPr>
          <p:cNvSpPr txBox="1"/>
          <p:nvPr/>
        </p:nvSpPr>
        <p:spPr>
          <a:xfrm>
            <a:off x="2091084" y="4841732"/>
            <a:ext cx="12978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12.1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FFA21F3-687C-23FD-CC69-D79FC3DCF4D2}"/>
              </a:ext>
            </a:extLst>
          </p:cNvPr>
          <p:cNvSpPr txBox="1"/>
          <p:nvPr/>
        </p:nvSpPr>
        <p:spPr>
          <a:xfrm>
            <a:off x="2097482" y="5589097"/>
            <a:ext cx="12978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155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6CFF63F-D760-9A3B-1E02-ED5652605F17}"/>
              </a:ext>
            </a:extLst>
          </p:cNvPr>
          <p:cNvSpPr txBox="1"/>
          <p:nvPr/>
        </p:nvSpPr>
        <p:spPr>
          <a:xfrm>
            <a:off x="6111663" y="2615538"/>
            <a:ext cx="12978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16 800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B350DB8-F023-0F2E-90DB-9D09D7C7F1EB}"/>
              </a:ext>
            </a:extLst>
          </p:cNvPr>
          <p:cNvSpPr txBox="1"/>
          <p:nvPr/>
        </p:nvSpPr>
        <p:spPr>
          <a:xfrm>
            <a:off x="6185733" y="3356113"/>
            <a:ext cx="12978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0.0071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DE67A01-753B-5A2C-EE9A-B42831A191CE}"/>
              </a:ext>
            </a:extLst>
          </p:cNvPr>
          <p:cNvSpPr txBox="1"/>
          <p:nvPr/>
        </p:nvSpPr>
        <p:spPr>
          <a:xfrm>
            <a:off x="6208634" y="4092328"/>
            <a:ext cx="15414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900 000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2FB4B7F-0942-23A3-FB1E-FFA8124B7FB5}"/>
              </a:ext>
            </a:extLst>
          </p:cNvPr>
          <p:cNvSpPr txBox="1"/>
          <p:nvPr/>
        </p:nvSpPr>
        <p:spPr>
          <a:xfrm>
            <a:off x="6458158" y="4519075"/>
            <a:ext cx="12978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100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0289A78-95D8-64D5-6082-C81EDABD6AE1}"/>
              </a:ext>
            </a:extLst>
          </p:cNvPr>
          <p:cNvSpPr txBox="1"/>
          <p:nvPr/>
        </p:nvSpPr>
        <p:spPr>
          <a:xfrm>
            <a:off x="6757251" y="5230874"/>
            <a:ext cx="7899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8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159EC5F-4320-270F-437C-5710E73371D7}"/>
              </a:ext>
            </a:extLst>
          </p:cNvPr>
          <p:cNvSpPr txBox="1"/>
          <p:nvPr/>
        </p:nvSpPr>
        <p:spPr>
          <a:xfrm>
            <a:off x="10177611" y="5059377"/>
            <a:ext cx="20354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16.25m</a:t>
            </a:r>
            <a:r>
              <a:rPr lang="en-US" sz="2200" b="1" baseline="30000" dirty="0">
                <a:solidFill>
                  <a:srgbClr val="FF0000"/>
                </a:solidFill>
              </a:rPr>
              <a:t>2</a:t>
            </a:r>
            <a:endParaRPr lang="en-GB" sz="2200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5895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49D50AF-8045-0222-20F1-50A9354D8250}"/>
              </a:ext>
            </a:extLst>
          </p:cNvPr>
          <p:cNvSpPr/>
          <p:nvPr/>
        </p:nvSpPr>
        <p:spPr>
          <a:xfrm>
            <a:off x="241861" y="213548"/>
            <a:ext cx="11708279" cy="6430905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8A5D67-AF68-4F88-ABEC-B8150BA8A46D}"/>
              </a:ext>
            </a:extLst>
          </p:cNvPr>
          <p:cNvSpPr txBox="1"/>
          <p:nvPr/>
        </p:nvSpPr>
        <p:spPr>
          <a:xfrm>
            <a:off x="2844734" y="234397"/>
            <a:ext cx="65025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 Black" panose="020B0A04020102020204" pitchFamily="34" charset="0"/>
              </a:rPr>
              <a:t>Example: Truncation</a:t>
            </a:r>
            <a:endParaRPr lang="en-GB" sz="3200" dirty="0">
              <a:latin typeface="Arial Black" panose="020B0A040201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E9A2C5A-B5E2-4F68-A47A-57FBC199477B}"/>
              </a:ext>
            </a:extLst>
          </p:cNvPr>
          <p:cNvSpPr txBox="1"/>
          <p:nvPr/>
        </p:nvSpPr>
        <p:spPr>
          <a:xfrm>
            <a:off x="1268984" y="2471535"/>
            <a:ext cx="416877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a)   2 decimal places</a:t>
            </a:r>
            <a:endParaRPr lang="en-GB" sz="2200" baseline="3000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5719E6D-ECAD-4975-B2B7-7BCE5E81B2ED}"/>
              </a:ext>
            </a:extLst>
          </p:cNvPr>
          <p:cNvSpPr txBox="1"/>
          <p:nvPr/>
        </p:nvSpPr>
        <p:spPr>
          <a:xfrm>
            <a:off x="918789" y="1253494"/>
            <a:ext cx="416877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Truncate </a:t>
            </a:r>
            <a:r>
              <a:rPr lang="en-GB" sz="2200" dirty="0"/>
              <a:t>3.1415926535 after: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9DF144-645C-49CE-8705-5D7DD807936D}"/>
              </a:ext>
            </a:extLst>
          </p:cNvPr>
          <p:cNvSpPr txBox="1"/>
          <p:nvPr/>
        </p:nvSpPr>
        <p:spPr>
          <a:xfrm>
            <a:off x="1268984" y="4066006"/>
            <a:ext cx="438214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b)   3 decimal places</a:t>
            </a:r>
            <a:endParaRPr lang="en-GB" sz="2200" baseline="30000" dirty="0"/>
          </a:p>
        </p:txBody>
      </p:sp>
    </p:spTree>
    <p:extLst>
      <p:ext uri="{BB962C8B-B14F-4D97-AF65-F5344CB8AC3E}">
        <p14:creationId xmlns:p14="http://schemas.microsoft.com/office/powerpoint/2010/main" val="30338441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E437D-C396-E276-2BA6-17AB22E88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BAC106E-208F-BC2B-17EC-84DF4D29962F}"/>
              </a:ext>
            </a:extLst>
          </p:cNvPr>
          <p:cNvSpPr/>
          <p:nvPr/>
        </p:nvSpPr>
        <p:spPr>
          <a:xfrm>
            <a:off x="241861" y="213548"/>
            <a:ext cx="11708279" cy="6430905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FC89EC-7F79-99DB-B066-C6DE93A9A0F7}"/>
              </a:ext>
            </a:extLst>
          </p:cNvPr>
          <p:cNvSpPr txBox="1"/>
          <p:nvPr/>
        </p:nvSpPr>
        <p:spPr>
          <a:xfrm>
            <a:off x="2844734" y="312454"/>
            <a:ext cx="65025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 Black" panose="020B0A04020102020204" pitchFamily="34" charset="0"/>
              </a:rPr>
              <a:t>Solutions</a:t>
            </a:r>
            <a:endParaRPr lang="en-GB" sz="3200" dirty="0">
              <a:latin typeface="Arial Black" panose="020B0A040201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CF62C22-A685-0911-1CEE-D8E2A968EB8C}"/>
              </a:ext>
            </a:extLst>
          </p:cNvPr>
          <p:cNvSpPr txBox="1"/>
          <p:nvPr/>
        </p:nvSpPr>
        <p:spPr>
          <a:xfrm>
            <a:off x="1268984" y="2471535"/>
            <a:ext cx="416877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a)   2 decimal places</a:t>
            </a:r>
            <a:endParaRPr lang="en-GB" sz="2200" baseline="3000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FA01329-B049-592F-06D5-860DAD1047ED}"/>
              </a:ext>
            </a:extLst>
          </p:cNvPr>
          <p:cNvSpPr txBox="1"/>
          <p:nvPr/>
        </p:nvSpPr>
        <p:spPr>
          <a:xfrm>
            <a:off x="918789" y="1253494"/>
            <a:ext cx="416877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Truncate </a:t>
            </a:r>
            <a:r>
              <a:rPr lang="en-GB" sz="2200" dirty="0"/>
              <a:t>3.1415926535 after: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318D79-A8A6-9575-2883-6AE27343D85F}"/>
              </a:ext>
            </a:extLst>
          </p:cNvPr>
          <p:cNvSpPr txBox="1"/>
          <p:nvPr/>
        </p:nvSpPr>
        <p:spPr>
          <a:xfrm>
            <a:off x="1268984" y="4066006"/>
            <a:ext cx="438214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b)   3 decimal places</a:t>
            </a:r>
            <a:endParaRPr lang="en-GB" sz="2200" baseline="30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A4322A-C024-D626-900A-E01F3C960B32}"/>
              </a:ext>
            </a:extLst>
          </p:cNvPr>
          <p:cNvSpPr txBox="1"/>
          <p:nvPr/>
        </p:nvSpPr>
        <p:spPr>
          <a:xfrm>
            <a:off x="1771086" y="2878025"/>
            <a:ext cx="9406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3.14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6B58CC-F28E-0EB9-37FF-6916E7CD5C8F}"/>
              </a:ext>
            </a:extLst>
          </p:cNvPr>
          <p:cNvSpPr txBox="1"/>
          <p:nvPr/>
        </p:nvSpPr>
        <p:spPr>
          <a:xfrm>
            <a:off x="1771086" y="4501663"/>
            <a:ext cx="9406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3.141</a:t>
            </a:r>
            <a:endParaRPr lang="en-GB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1761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91C25F6-B453-BC6A-5887-00E7FE2A5979}"/>
              </a:ext>
            </a:extLst>
          </p:cNvPr>
          <p:cNvSpPr/>
          <p:nvPr/>
        </p:nvSpPr>
        <p:spPr>
          <a:xfrm>
            <a:off x="241861" y="213548"/>
            <a:ext cx="11708279" cy="6430905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2DC93A-C73A-44BC-8F8A-6B9E2BDD87E1}"/>
              </a:ext>
            </a:extLst>
          </p:cNvPr>
          <p:cNvSpPr txBox="1"/>
          <p:nvPr/>
        </p:nvSpPr>
        <p:spPr>
          <a:xfrm>
            <a:off x="932156" y="1026407"/>
            <a:ext cx="73071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(a) 	Truncate 2 342 653 after the thousands digit. </a:t>
            </a:r>
            <a:endParaRPr lang="en-GB" sz="2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28DA0C-257D-8B86-CF9E-72AC9D43394A}"/>
              </a:ext>
            </a:extLst>
          </p:cNvPr>
          <p:cNvSpPr txBox="1"/>
          <p:nvPr/>
        </p:nvSpPr>
        <p:spPr>
          <a:xfrm>
            <a:off x="391006" y="213547"/>
            <a:ext cx="2500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You try…</a:t>
            </a:r>
            <a:endParaRPr lang="en-GB" sz="3200" dirty="0">
              <a:latin typeface="Arial Black" panose="020B0A040201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FCF86A-74F7-EE85-E97E-B783B22434C6}"/>
              </a:ext>
            </a:extLst>
          </p:cNvPr>
          <p:cNvSpPr txBox="1"/>
          <p:nvPr/>
        </p:nvSpPr>
        <p:spPr>
          <a:xfrm>
            <a:off x="932156" y="4914228"/>
            <a:ext cx="73071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(c) 	Truncate 16.09475 after the 2</a:t>
            </a:r>
            <a:r>
              <a:rPr lang="en-US" sz="2200" baseline="30000" dirty="0"/>
              <a:t>nd</a:t>
            </a:r>
            <a:r>
              <a:rPr lang="en-US" sz="2200" dirty="0"/>
              <a:t> decimal place.</a:t>
            </a:r>
            <a:endParaRPr lang="en-GB" sz="2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F03499-3D14-49DF-CFA0-F5D24CA52F59}"/>
              </a:ext>
            </a:extLst>
          </p:cNvPr>
          <p:cNvSpPr txBox="1"/>
          <p:nvPr/>
        </p:nvSpPr>
        <p:spPr>
          <a:xfrm>
            <a:off x="932156" y="3028890"/>
            <a:ext cx="73071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(b) 	Truncate 4.293 after the units digit. 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26433724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191B0-11CA-65B8-6E6A-1B474DDF0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E4E5113-EAAC-844D-F1FD-201E8EBD0FB7}"/>
              </a:ext>
            </a:extLst>
          </p:cNvPr>
          <p:cNvSpPr/>
          <p:nvPr/>
        </p:nvSpPr>
        <p:spPr>
          <a:xfrm>
            <a:off x="241861" y="213548"/>
            <a:ext cx="11708279" cy="6430905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7A1395-3263-B81A-55A4-92CD1D3948D9}"/>
              </a:ext>
            </a:extLst>
          </p:cNvPr>
          <p:cNvSpPr txBox="1"/>
          <p:nvPr/>
        </p:nvSpPr>
        <p:spPr>
          <a:xfrm>
            <a:off x="932156" y="1026407"/>
            <a:ext cx="73071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(a) 	Truncate 2 342 653 after the thousands digit. </a:t>
            </a:r>
            <a:endParaRPr lang="en-GB" sz="2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F0AFBE-6AED-41AC-9D76-665EC5B88E15}"/>
              </a:ext>
            </a:extLst>
          </p:cNvPr>
          <p:cNvSpPr txBox="1"/>
          <p:nvPr/>
        </p:nvSpPr>
        <p:spPr>
          <a:xfrm>
            <a:off x="4845997" y="239095"/>
            <a:ext cx="2500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 Black" panose="020B0A04020102020204" pitchFamily="34" charset="0"/>
              </a:rPr>
              <a:t>Solutions</a:t>
            </a:r>
            <a:endParaRPr lang="en-GB" sz="3200" dirty="0">
              <a:latin typeface="Arial Black" panose="020B0A040201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72923C-C87D-8994-FFEC-06B0B140ADA4}"/>
              </a:ext>
            </a:extLst>
          </p:cNvPr>
          <p:cNvSpPr txBox="1"/>
          <p:nvPr/>
        </p:nvSpPr>
        <p:spPr>
          <a:xfrm>
            <a:off x="932156" y="4914228"/>
            <a:ext cx="73071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(c) 	Truncate 16.09475 after the 2</a:t>
            </a:r>
            <a:r>
              <a:rPr lang="en-US" sz="2200" baseline="30000" dirty="0"/>
              <a:t>nd</a:t>
            </a:r>
            <a:r>
              <a:rPr lang="en-US" sz="2200" dirty="0"/>
              <a:t> decimal place.</a:t>
            </a:r>
            <a:endParaRPr lang="en-GB" sz="2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F6919B-52BE-2DBB-16D2-23126A0EA617}"/>
              </a:ext>
            </a:extLst>
          </p:cNvPr>
          <p:cNvSpPr txBox="1"/>
          <p:nvPr/>
        </p:nvSpPr>
        <p:spPr>
          <a:xfrm>
            <a:off x="932156" y="3028890"/>
            <a:ext cx="73071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(b) 	Truncate 4.293 after the units digit. </a:t>
            </a:r>
            <a:endParaRPr lang="en-GB" sz="2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D12378-F1AF-5C4D-3D49-65C40282C39D}"/>
              </a:ext>
            </a:extLst>
          </p:cNvPr>
          <p:cNvSpPr txBox="1"/>
          <p:nvPr/>
        </p:nvSpPr>
        <p:spPr>
          <a:xfrm>
            <a:off x="7609997" y="1044326"/>
            <a:ext cx="15631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2 342 000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54D883-6899-3205-28CF-3DF696D76741}"/>
              </a:ext>
            </a:extLst>
          </p:cNvPr>
          <p:cNvSpPr txBox="1"/>
          <p:nvPr/>
        </p:nvSpPr>
        <p:spPr>
          <a:xfrm>
            <a:off x="6397557" y="3037849"/>
            <a:ext cx="6160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4</a:t>
            </a:r>
            <a:endParaRPr lang="en-GB" sz="22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46A6BF-89AA-50B6-C7F5-EA796795F722}"/>
              </a:ext>
            </a:extLst>
          </p:cNvPr>
          <p:cNvSpPr txBox="1"/>
          <p:nvPr/>
        </p:nvSpPr>
        <p:spPr>
          <a:xfrm>
            <a:off x="7717139" y="4932147"/>
            <a:ext cx="13286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16.09</a:t>
            </a:r>
            <a:endParaRPr lang="en-GB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6789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DFC94B7-F0B1-88A4-61FA-D3ACA169536A}"/>
              </a:ext>
            </a:extLst>
          </p:cNvPr>
          <p:cNvSpPr/>
          <p:nvPr/>
        </p:nvSpPr>
        <p:spPr>
          <a:xfrm>
            <a:off x="241861" y="213548"/>
            <a:ext cx="11708279" cy="6430905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51A76A-5EE2-4E62-803D-0812415CAC29}"/>
              </a:ext>
            </a:extLst>
          </p:cNvPr>
          <p:cNvSpPr txBox="1"/>
          <p:nvPr/>
        </p:nvSpPr>
        <p:spPr>
          <a:xfrm>
            <a:off x="842513" y="1146637"/>
            <a:ext cx="91766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A number is rounded to 2 decimal places.</a:t>
            </a:r>
            <a:endParaRPr lang="en-GB" sz="2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4E47AB-1165-47DE-A485-2C8EA561DA9F}"/>
              </a:ext>
            </a:extLst>
          </p:cNvPr>
          <p:cNvSpPr txBox="1"/>
          <p:nvPr/>
        </p:nvSpPr>
        <p:spPr>
          <a:xfrm>
            <a:off x="4348579" y="227869"/>
            <a:ext cx="3494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 Black" panose="020B0A04020102020204" pitchFamily="34" charset="0"/>
              </a:rPr>
              <a:t>Extension</a:t>
            </a:r>
            <a:endParaRPr lang="en-GB" sz="3200" dirty="0">
              <a:latin typeface="Arial Black" panose="020B0A040201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96EFC1-295F-67DA-58D2-097A76D562AE}"/>
              </a:ext>
            </a:extLst>
          </p:cNvPr>
          <p:cNvSpPr txBox="1"/>
          <p:nvPr/>
        </p:nvSpPr>
        <p:spPr>
          <a:xfrm>
            <a:off x="842512" y="2145498"/>
            <a:ext cx="91766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The result is then rounded to 1 decimal place.</a:t>
            </a:r>
            <a:endParaRPr lang="en-GB" sz="2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5871C8-76EB-4719-E0D9-5152403C972D}"/>
              </a:ext>
            </a:extLst>
          </p:cNvPr>
          <p:cNvSpPr txBox="1"/>
          <p:nvPr/>
        </p:nvSpPr>
        <p:spPr>
          <a:xfrm>
            <a:off x="842512" y="3144359"/>
            <a:ext cx="91766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The final answer is 4.8.</a:t>
            </a:r>
            <a:endParaRPr lang="en-GB" sz="2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98EA4A-C2FC-CE4E-764B-C6B1CA7E9E0A}"/>
              </a:ext>
            </a:extLst>
          </p:cNvPr>
          <p:cNvSpPr txBox="1"/>
          <p:nvPr/>
        </p:nvSpPr>
        <p:spPr>
          <a:xfrm>
            <a:off x="842511" y="4281616"/>
            <a:ext cx="91766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What could the original number have been?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6064560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B4EB9-FA14-9622-595D-C9ACB41E5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72FC4E2-E3AD-8157-AF51-E276C55B6043}"/>
              </a:ext>
            </a:extLst>
          </p:cNvPr>
          <p:cNvSpPr/>
          <p:nvPr/>
        </p:nvSpPr>
        <p:spPr>
          <a:xfrm>
            <a:off x="241861" y="213548"/>
            <a:ext cx="11708279" cy="6430905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580BEF-1802-7ED3-85FF-4992AC98E31F}"/>
              </a:ext>
            </a:extLst>
          </p:cNvPr>
          <p:cNvSpPr txBox="1"/>
          <p:nvPr/>
        </p:nvSpPr>
        <p:spPr>
          <a:xfrm>
            <a:off x="842513" y="1146637"/>
            <a:ext cx="91766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A number is rounded to 2 decimal places.</a:t>
            </a:r>
            <a:endParaRPr lang="en-GB" sz="2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FE6CD1-706A-C140-24E1-719784B27757}"/>
              </a:ext>
            </a:extLst>
          </p:cNvPr>
          <p:cNvSpPr txBox="1"/>
          <p:nvPr/>
        </p:nvSpPr>
        <p:spPr>
          <a:xfrm>
            <a:off x="4348579" y="227869"/>
            <a:ext cx="3494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 Black" panose="020B0A04020102020204" pitchFamily="34" charset="0"/>
              </a:rPr>
              <a:t>Solution</a:t>
            </a:r>
            <a:endParaRPr lang="en-GB" sz="3200" dirty="0">
              <a:latin typeface="Arial Black" panose="020B0A040201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9C5307-3C47-0CD5-CECE-00AFB5C0C7E0}"/>
              </a:ext>
            </a:extLst>
          </p:cNvPr>
          <p:cNvSpPr txBox="1"/>
          <p:nvPr/>
        </p:nvSpPr>
        <p:spPr>
          <a:xfrm>
            <a:off x="842512" y="2145498"/>
            <a:ext cx="91766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The result is then rounded to 1 decimal place.</a:t>
            </a:r>
            <a:endParaRPr lang="en-GB" sz="2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C5B855-1D0F-89A2-91F1-2A43C204C6C2}"/>
              </a:ext>
            </a:extLst>
          </p:cNvPr>
          <p:cNvSpPr txBox="1"/>
          <p:nvPr/>
        </p:nvSpPr>
        <p:spPr>
          <a:xfrm>
            <a:off x="842512" y="3144359"/>
            <a:ext cx="91766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The final answer is 4.8.</a:t>
            </a:r>
            <a:endParaRPr lang="en-GB" sz="2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CD3FB7-DC5A-F6D7-86A7-E6BEBFEB5906}"/>
              </a:ext>
            </a:extLst>
          </p:cNvPr>
          <p:cNvSpPr txBox="1"/>
          <p:nvPr/>
        </p:nvSpPr>
        <p:spPr>
          <a:xfrm>
            <a:off x="842511" y="4281616"/>
            <a:ext cx="91766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What could the original number have been?</a:t>
            </a:r>
            <a:endParaRPr lang="en-GB" sz="2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B72C32-3D15-9622-42FC-5DE4AB5AC537}"/>
              </a:ext>
            </a:extLst>
          </p:cNvPr>
          <p:cNvSpPr txBox="1"/>
          <p:nvPr/>
        </p:nvSpPr>
        <p:spPr>
          <a:xfrm>
            <a:off x="842511" y="4894406"/>
            <a:ext cx="94261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Any number from 4.745 up to (but not including) 4.845 </a:t>
            </a:r>
            <a:endParaRPr lang="en-GB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6881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D6B50E8-AF93-49F4-AE42-9C4632C6EEBD}"/>
              </a:ext>
            </a:extLst>
          </p:cNvPr>
          <p:cNvSpPr/>
          <p:nvPr/>
        </p:nvSpPr>
        <p:spPr>
          <a:xfrm>
            <a:off x="0" y="0"/>
            <a:ext cx="3920247" cy="544749"/>
          </a:xfrm>
          <a:prstGeom prst="rect">
            <a:avLst/>
          </a:prstGeom>
          <a:solidFill>
            <a:srgbClr val="3B3D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Exam Style Question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CACB0D-EF66-9A52-B5C1-4D249A20A1FB}"/>
              </a:ext>
            </a:extLst>
          </p:cNvPr>
          <p:cNvSpPr txBox="1"/>
          <p:nvPr/>
        </p:nvSpPr>
        <p:spPr>
          <a:xfrm>
            <a:off x="2017735" y="4055380"/>
            <a:ext cx="60853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c)   Write 2.68 correct to 1 decimal place</a:t>
            </a:r>
            <a:endParaRPr lang="en-GB" sz="2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0304D5-DCDC-BECD-E34E-AF20428CB121}"/>
              </a:ext>
            </a:extLst>
          </p:cNvPr>
          <p:cNvSpPr txBox="1"/>
          <p:nvPr/>
        </p:nvSpPr>
        <p:spPr>
          <a:xfrm>
            <a:off x="2017735" y="1053544"/>
            <a:ext cx="60853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a)   Write 12.55 to the nearest whole number</a:t>
            </a:r>
            <a:endParaRPr lang="en-GB" sz="2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317279-B17B-9F33-6F18-EC8D833E1516}"/>
              </a:ext>
            </a:extLst>
          </p:cNvPr>
          <p:cNvSpPr txBox="1"/>
          <p:nvPr/>
        </p:nvSpPr>
        <p:spPr>
          <a:xfrm>
            <a:off x="2017735" y="2554462"/>
            <a:ext cx="60853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b)   Write 3664 to the nearest hundred. </a:t>
            </a:r>
            <a:endParaRPr lang="en-GB" sz="2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FB37E4-D1E1-F89A-0E71-B8FD6D72A9C9}"/>
              </a:ext>
            </a:extLst>
          </p:cNvPr>
          <p:cNvSpPr txBox="1"/>
          <p:nvPr/>
        </p:nvSpPr>
        <p:spPr>
          <a:xfrm>
            <a:off x="2017735" y="5556299"/>
            <a:ext cx="60853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d)   Write 78.49 to 2 significant figures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8506768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EAACCB-D937-AAC6-9C1F-B701CDE9D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CF9038A-38F2-38A2-E6F9-22B2FCE2EE2A}"/>
              </a:ext>
            </a:extLst>
          </p:cNvPr>
          <p:cNvSpPr txBox="1"/>
          <p:nvPr/>
        </p:nvSpPr>
        <p:spPr>
          <a:xfrm>
            <a:off x="2017735" y="4055380"/>
            <a:ext cx="60853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c)   Write 2.68 correct to 1 decimal place</a:t>
            </a:r>
            <a:endParaRPr lang="en-GB" sz="2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8332F5-BDE7-F5D9-06DD-C56178BAFD39}"/>
              </a:ext>
            </a:extLst>
          </p:cNvPr>
          <p:cNvSpPr txBox="1"/>
          <p:nvPr/>
        </p:nvSpPr>
        <p:spPr>
          <a:xfrm>
            <a:off x="2017735" y="1053544"/>
            <a:ext cx="60853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a)   Write 12.55 to the nearest whole number</a:t>
            </a:r>
            <a:endParaRPr lang="en-GB" sz="2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CB3406-C980-5744-0B93-2FF89DD2868A}"/>
              </a:ext>
            </a:extLst>
          </p:cNvPr>
          <p:cNvSpPr txBox="1"/>
          <p:nvPr/>
        </p:nvSpPr>
        <p:spPr>
          <a:xfrm>
            <a:off x="2017735" y="2554462"/>
            <a:ext cx="60853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b)   Write 3664 to the nearest hundred. </a:t>
            </a:r>
            <a:endParaRPr lang="en-GB" sz="2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57C5F8-B9A5-24F4-DA69-5C50F024BEBB}"/>
              </a:ext>
            </a:extLst>
          </p:cNvPr>
          <p:cNvSpPr txBox="1"/>
          <p:nvPr/>
        </p:nvSpPr>
        <p:spPr>
          <a:xfrm>
            <a:off x="2017735" y="5556299"/>
            <a:ext cx="60853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d)   Write 78.49 to 2 significant figures</a:t>
            </a:r>
            <a:endParaRPr lang="en-GB" sz="22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6DBA85-1360-4B13-8ADE-13B11D86123D}"/>
              </a:ext>
            </a:extLst>
          </p:cNvPr>
          <p:cNvSpPr/>
          <p:nvPr/>
        </p:nvSpPr>
        <p:spPr>
          <a:xfrm>
            <a:off x="1" y="0"/>
            <a:ext cx="2110902" cy="505838"/>
          </a:xfrm>
          <a:prstGeom prst="rect">
            <a:avLst/>
          </a:prstGeom>
          <a:solidFill>
            <a:srgbClr val="57382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Solution</a:t>
            </a:r>
            <a:endParaRPr lang="en-GB" sz="3200" b="1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22BA54-1A91-4132-A2B8-4D2A8797A09E}"/>
              </a:ext>
            </a:extLst>
          </p:cNvPr>
          <p:cNvSpPr txBox="1"/>
          <p:nvPr/>
        </p:nvSpPr>
        <p:spPr>
          <a:xfrm>
            <a:off x="7748352" y="1084321"/>
            <a:ext cx="34178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FF0000"/>
                </a:solidFill>
                <a:latin typeface="Lucida Sans" panose="020B0602030504020204" pitchFamily="34" charset="0"/>
              </a:rPr>
              <a:t>13</a:t>
            </a:r>
            <a:endParaRPr lang="en-GB" sz="2000" b="1" i="1" dirty="0">
              <a:solidFill>
                <a:srgbClr val="FF0000"/>
              </a:solidFill>
              <a:latin typeface="Lucida Sans" panose="020B06020305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979B30-898A-B4A3-D654-B78EF80E7114}"/>
              </a:ext>
            </a:extLst>
          </p:cNvPr>
          <p:cNvSpPr txBox="1"/>
          <p:nvPr/>
        </p:nvSpPr>
        <p:spPr>
          <a:xfrm>
            <a:off x="6990069" y="5556298"/>
            <a:ext cx="34178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FF0000"/>
                </a:solidFill>
                <a:latin typeface="Lucida Sans" panose="020B0602030504020204" pitchFamily="34" charset="0"/>
              </a:rPr>
              <a:t>78</a:t>
            </a:r>
            <a:endParaRPr lang="en-GB" sz="2000" b="1" i="1" dirty="0">
              <a:solidFill>
                <a:srgbClr val="FF0000"/>
              </a:solidFill>
              <a:latin typeface="Lucida Sans" panose="020B0602030504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D371D7-925B-2104-271A-F8104B7E6302}"/>
              </a:ext>
            </a:extLst>
          </p:cNvPr>
          <p:cNvSpPr txBox="1"/>
          <p:nvPr/>
        </p:nvSpPr>
        <p:spPr>
          <a:xfrm>
            <a:off x="7179639" y="2595014"/>
            <a:ext cx="34178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FF0000"/>
                </a:solidFill>
                <a:latin typeface="Lucida Sans" panose="020B0602030504020204" pitchFamily="34" charset="0"/>
              </a:rPr>
              <a:t>3700</a:t>
            </a:r>
            <a:endParaRPr lang="en-GB" sz="2000" b="1" i="1" dirty="0">
              <a:solidFill>
                <a:srgbClr val="FF0000"/>
              </a:solidFill>
              <a:latin typeface="Lucida Sans" panose="020B0602030504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D5D2CA-D7D7-90A4-E74B-4FA4DEBEF9A7}"/>
              </a:ext>
            </a:extLst>
          </p:cNvPr>
          <p:cNvSpPr txBox="1"/>
          <p:nvPr/>
        </p:nvSpPr>
        <p:spPr>
          <a:xfrm>
            <a:off x="7302303" y="4055380"/>
            <a:ext cx="34178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FF0000"/>
                </a:solidFill>
                <a:latin typeface="Lucida Sans" panose="020B0602030504020204" pitchFamily="34" charset="0"/>
              </a:rPr>
              <a:t>2.7</a:t>
            </a:r>
            <a:endParaRPr lang="en-GB" sz="2000" b="1" i="1" dirty="0">
              <a:solidFill>
                <a:srgbClr val="FF0000"/>
              </a:solidFill>
              <a:latin typeface="Lucida Sans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1691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9329</TotalTime>
  <Words>1311</Words>
  <Application>Microsoft Office PowerPoint</Application>
  <PresentationFormat>Widescreen</PresentationFormat>
  <Paragraphs>323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Arial Black</vt:lpstr>
      <vt:lpstr>Cambria</vt:lpstr>
      <vt:lpstr>Lucida Sans</vt:lpstr>
      <vt:lpstr>Symbol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Doug Downs</dc:creator>
  <cp:lastModifiedBy>Doug Downs</cp:lastModifiedBy>
  <cp:revision>41</cp:revision>
  <dcterms:created xsi:type="dcterms:W3CDTF">2020-02-18T21:45:45Z</dcterms:created>
  <dcterms:modified xsi:type="dcterms:W3CDTF">2025-09-03T20:29:05Z</dcterms:modified>
</cp:coreProperties>
</file>