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31"/>
  </p:notesMasterIdLst>
  <p:sldIdLst>
    <p:sldId id="256" r:id="rId4"/>
    <p:sldId id="354" r:id="rId5"/>
    <p:sldId id="257" r:id="rId6"/>
    <p:sldId id="258" r:id="rId7"/>
    <p:sldId id="355" r:id="rId8"/>
    <p:sldId id="356" r:id="rId9"/>
    <p:sldId id="357" r:id="rId10"/>
    <p:sldId id="260" r:id="rId11"/>
    <p:sldId id="324" r:id="rId12"/>
    <p:sldId id="381" r:id="rId13"/>
    <p:sldId id="367" r:id="rId14"/>
    <p:sldId id="368" r:id="rId15"/>
    <p:sldId id="370" r:id="rId16"/>
    <p:sldId id="369" r:id="rId17"/>
    <p:sldId id="382" r:id="rId18"/>
    <p:sldId id="365" r:id="rId19"/>
    <p:sldId id="373" r:id="rId20"/>
    <p:sldId id="380" r:id="rId21"/>
    <p:sldId id="377" r:id="rId22"/>
    <p:sldId id="383" r:id="rId23"/>
    <p:sldId id="362" r:id="rId24"/>
    <p:sldId id="363" r:id="rId25"/>
    <p:sldId id="334" r:id="rId26"/>
    <p:sldId id="384" r:id="rId27"/>
    <p:sldId id="285" r:id="rId28"/>
    <p:sldId id="286" r:id="rId29"/>
    <p:sldId id="287" r:id="rId30"/>
  </p:sldIdLst>
  <p:sldSz cx="12192000" cy="6858000"/>
  <p:notesSz cx="6797675" cy="9872663"/>
  <p:embeddedFontLst>
    <p:embeddedFont>
      <p:font typeface="Arial Black" panose="020B0A04020102020204" pitchFamily="34" charset="0"/>
      <p:regular r:id="rId32"/>
      <p:bold r:id="rId33"/>
    </p:embeddedFont>
    <p:embeddedFont>
      <p:font typeface="Cambria" panose="02040503050406030204" pitchFamily="18" charset="0"/>
      <p:regular r:id="rId34"/>
      <p:bold r:id="rId35"/>
      <p:italic r:id="rId36"/>
      <p:boldItalic r:id="rId37"/>
    </p:embeddedFont>
    <p:embeddedFont>
      <p:font typeface="Cambria Math" panose="02040503050406030204" pitchFamily="18" charset="0"/>
      <p:regular r:id="rId38"/>
    </p:embeddedFont>
    <p:embeddedFont>
      <p:font typeface="Lucida Sans" panose="020B0602030504020204" pitchFamily="34" charset="0"/>
      <p:regular r:id="rId39"/>
      <p:bold r:id="rId40"/>
      <p:italic r:id="rId41"/>
      <p:boldItalic r:id="rId42"/>
    </p:embeddedFont>
    <p:embeddedFont>
      <p:font typeface="Trebuchet MS" panose="020B0603020202020204" pitchFamily="34" charset="0"/>
      <p:regular r:id="rId43"/>
      <p:bold r:id="rId44"/>
      <p:italic r:id="rId45"/>
      <p:boldItalic r:id="rId46"/>
    </p:embeddedFont>
    <p:embeddedFont>
      <p:font typeface="Verdana" panose="020B0604030504040204" pitchFamily="3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581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10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ug Downs" userId="4d504ec9b0c77c7e" providerId="LiveId" clId="{B3292AB2-D852-4BF2-AA06-9DB25FECA08E}"/>
    <pc:docChg chg="undo custSel addSld delSld modSld sldOrd">
      <pc:chgData name="Doug Downs" userId="4d504ec9b0c77c7e" providerId="LiveId" clId="{B3292AB2-D852-4BF2-AA06-9DB25FECA08E}" dt="2024-12-31T14:25:39.170" v="2323" actId="478"/>
      <pc:docMkLst>
        <pc:docMk/>
      </pc:docMkLst>
      <pc:sldChg chg="modSp mod">
        <pc:chgData name="Doug Downs" userId="4d504ec9b0c77c7e" providerId="LiveId" clId="{B3292AB2-D852-4BF2-AA06-9DB25FECA08E}" dt="2024-12-30T18:18:12.271" v="1101" actId="12788"/>
        <pc:sldMkLst>
          <pc:docMk/>
          <pc:sldMk cId="0" sldId="257"/>
        </pc:sldMkLst>
      </pc:sldChg>
      <pc:sldChg chg="modSp mod">
        <pc:chgData name="Doug Downs" userId="4d504ec9b0c77c7e" providerId="LiveId" clId="{B3292AB2-D852-4BF2-AA06-9DB25FECA08E}" dt="2024-12-30T18:19:04.092" v="1121" actId="20577"/>
        <pc:sldMkLst>
          <pc:docMk/>
          <pc:sldMk cId="0" sldId="258"/>
        </pc:sldMkLst>
      </pc:sldChg>
      <pc:sldChg chg="modSp mod">
        <pc:chgData name="Doug Downs" userId="4d504ec9b0c77c7e" providerId="LiveId" clId="{B3292AB2-D852-4BF2-AA06-9DB25FECA08E}" dt="2024-12-30T18:22:23.095" v="1204" actId="1076"/>
        <pc:sldMkLst>
          <pc:docMk/>
          <pc:sldMk cId="0" sldId="260"/>
        </pc:sldMkLst>
      </pc:sldChg>
      <pc:sldChg chg="addSp delSp modSp mod">
        <pc:chgData name="Doug Downs" userId="4d504ec9b0c77c7e" providerId="LiveId" clId="{B3292AB2-D852-4BF2-AA06-9DB25FECA08E}" dt="2024-12-31T14:23:48.003" v="2246" actId="113"/>
        <pc:sldMkLst>
          <pc:docMk/>
          <pc:sldMk cId="0" sldId="285"/>
        </pc:sldMkLst>
      </pc:sldChg>
      <pc:sldChg chg="addSp delSp modSp mod">
        <pc:chgData name="Doug Downs" userId="4d504ec9b0c77c7e" providerId="LiveId" clId="{B3292AB2-D852-4BF2-AA06-9DB25FECA08E}" dt="2024-12-31T14:25:39.170" v="2323" actId="478"/>
        <pc:sldMkLst>
          <pc:docMk/>
          <pc:sldMk cId="0" sldId="286"/>
        </pc:sldMkLst>
      </pc:sldChg>
      <pc:sldChg chg="addSp delSp modSp mod">
        <pc:chgData name="Doug Downs" userId="4d504ec9b0c77c7e" providerId="LiveId" clId="{B3292AB2-D852-4BF2-AA06-9DB25FECA08E}" dt="2024-12-31T14:25:35.765" v="2322" actId="14100"/>
        <pc:sldMkLst>
          <pc:docMk/>
          <pc:sldMk cId="0" sldId="287"/>
        </pc:sldMkLst>
      </pc:sldChg>
      <pc:sldChg chg="del">
        <pc:chgData name="Doug Downs" userId="4d504ec9b0c77c7e" providerId="LiveId" clId="{B3292AB2-D852-4BF2-AA06-9DB25FECA08E}" dt="2023-10-15T20:07:50.812" v="1079" actId="47"/>
        <pc:sldMkLst>
          <pc:docMk/>
          <pc:sldMk cId="0" sldId="288"/>
        </pc:sldMkLst>
      </pc:sldChg>
      <pc:sldChg chg="del">
        <pc:chgData name="Doug Downs" userId="4d504ec9b0c77c7e" providerId="LiveId" clId="{B3292AB2-D852-4BF2-AA06-9DB25FECA08E}" dt="2023-10-15T20:07:45.941" v="1078" actId="47"/>
        <pc:sldMkLst>
          <pc:docMk/>
          <pc:sldMk cId="0" sldId="289"/>
        </pc:sldMkLst>
      </pc:sldChg>
      <pc:sldChg chg="addSp delSp modSp mod">
        <pc:chgData name="Doug Downs" userId="4d504ec9b0c77c7e" providerId="LiveId" clId="{B3292AB2-D852-4BF2-AA06-9DB25FECA08E}" dt="2024-12-30T18:34:04.752" v="1467" actId="1035"/>
        <pc:sldMkLst>
          <pc:docMk/>
          <pc:sldMk cId="3695516568" sldId="324"/>
        </pc:sldMkLst>
      </pc:sldChg>
      <pc:sldChg chg="addSp delSp modSp mod">
        <pc:chgData name="Doug Downs" userId="4d504ec9b0c77c7e" providerId="LiveId" clId="{B3292AB2-D852-4BF2-AA06-9DB25FECA08E}" dt="2024-12-31T14:18:00.958" v="2191" actId="1038"/>
        <pc:sldMkLst>
          <pc:docMk/>
          <pc:sldMk cId="478293370" sldId="334"/>
        </pc:sldMkLst>
      </pc:sldChg>
      <pc:sldChg chg="modSp mod">
        <pc:chgData name="Doug Downs" userId="4d504ec9b0c77c7e" providerId="LiveId" clId="{B3292AB2-D852-4BF2-AA06-9DB25FECA08E}" dt="2023-10-02T19:56:38.285" v="2" actId="20577"/>
        <pc:sldMkLst>
          <pc:docMk/>
          <pc:sldMk cId="3082827429" sldId="354"/>
        </pc:sldMkLst>
      </pc:sldChg>
      <pc:sldChg chg="addSp delSp modSp mod">
        <pc:chgData name="Doug Downs" userId="4d504ec9b0c77c7e" providerId="LiveId" clId="{B3292AB2-D852-4BF2-AA06-9DB25FECA08E}" dt="2024-12-30T18:20:03.113" v="1148" actId="207"/>
        <pc:sldMkLst>
          <pc:docMk/>
          <pc:sldMk cId="1237862503" sldId="355"/>
        </pc:sldMkLst>
      </pc:sldChg>
      <pc:sldChg chg="modSp mod">
        <pc:chgData name="Doug Downs" userId="4d504ec9b0c77c7e" providerId="LiveId" clId="{B3292AB2-D852-4BF2-AA06-9DB25FECA08E}" dt="2024-12-30T18:20:37.697" v="1163" actId="20577"/>
        <pc:sldMkLst>
          <pc:docMk/>
          <pc:sldMk cId="244848553" sldId="356"/>
        </pc:sldMkLst>
      </pc:sldChg>
      <pc:sldChg chg="modSp mod">
        <pc:chgData name="Doug Downs" userId="4d504ec9b0c77c7e" providerId="LiveId" clId="{B3292AB2-D852-4BF2-AA06-9DB25FECA08E}" dt="2024-12-30T18:21:19.162" v="1181" actId="20577"/>
        <pc:sldMkLst>
          <pc:docMk/>
          <pc:sldMk cId="0" sldId="357"/>
        </pc:sldMkLst>
      </pc:sldChg>
      <pc:sldChg chg="addSp delSp modSp mod">
        <pc:chgData name="Doug Downs" userId="4d504ec9b0c77c7e" providerId="LiveId" clId="{B3292AB2-D852-4BF2-AA06-9DB25FECA08E}" dt="2024-12-31T14:10:48.287" v="2041" actId="1076"/>
        <pc:sldMkLst>
          <pc:docMk/>
          <pc:sldMk cId="3783370688" sldId="362"/>
        </pc:sldMkLst>
      </pc:sldChg>
      <pc:sldChg chg="addSp delSp modSp mod">
        <pc:chgData name="Doug Downs" userId="4d504ec9b0c77c7e" providerId="LiveId" clId="{B3292AB2-D852-4BF2-AA06-9DB25FECA08E}" dt="2024-12-31T14:11:57.848" v="2080" actId="115"/>
        <pc:sldMkLst>
          <pc:docMk/>
          <pc:sldMk cId="1636033894" sldId="363"/>
        </pc:sldMkLst>
      </pc:sldChg>
      <pc:sldChg chg="addSp delSp modSp del mod">
        <pc:chgData name="Doug Downs" userId="4d504ec9b0c77c7e" providerId="LiveId" clId="{B3292AB2-D852-4BF2-AA06-9DB25FECA08E}" dt="2024-12-30T18:35:01.053" v="1488" actId="47"/>
        <pc:sldMkLst>
          <pc:docMk/>
          <pc:sldMk cId="2460421261" sldId="364"/>
        </pc:sldMkLst>
      </pc:sldChg>
      <pc:sldChg chg="addSp delSp modSp mod">
        <pc:chgData name="Doug Downs" userId="4d504ec9b0c77c7e" providerId="LiveId" clId="{B3292AB2-D852-4BF2-AA06-9DB25FECA08E}" dt="2024-12-30T19:35:40.998" v="1657" actId="255"/>
        <pc:sldMkLst>
          <pc:docMk/>
          <pc:sldMk cId="310706187" sldId="365"/>
        </pc:sldMkLst>
      </pc:sldChg>
      <pc:sldChg chg="addSp delSp modSp mod">
        <pc:chgData name="Doug Downs" userId="4d504ec9b0c77c7e" providerId="LiveId" clId="{B3292AB2-D852-4BF2-AA06-9DB25FECA08E}" dt="2024-12-30T19:28:40.101" v="1525" actId="1035"/>
        <pc:sldMkLst>
          <pc:docMk/>
          <pc:sldMk cId="415173510" sldId="367"/>
        </pc:sldMkLst>
      </pc:sldChg>
      <pc:sldChg chg="addSp delSp modSp mod">
        <pc:chgData name="Doug Downs" userId="4d504ec9b0c77c7e" providerId="LiveId" clId="{B3292AB2-D852-4BF2-AA06-9DB25FECA08E}" dt="2024-12-30T19:28:59.713" v="1530" actId="1076"/>
        <pc:sldMkLst>
          <pc:docMk/>
          <pc:sldMk cId="1298308525" sldId="368"/>
        </pc:sldMkLst>
      </pc:sldChg>
      <pc:sldChg chg="addSp delSp modSp mod">
        <pc:chgData name="Doug Downs" userId="4d504ec9b0c77c7e" providerId="LiveId" clId="{B3292AB2-D852-4BF2-AA06-9DB25FECA08E}" dt="2024-12-30T19:31:51.081" v="1622" actId="403"/>
        <pc:sldMkLst>
          <pc:docMk/>
          <pc:sldMk cId="2046774751" sldId="369"/>
        </pc:sldMkLst>
      </pc:sldChg>
      <pc:sldChg chg="modSp mod">
        <pc:chgData name="Doug Downs" userId="4d504ec9b0c77c7e" providerId="LiveId" clId="{B3292AB2-D852-4BF2-AA06-9DB25FECA08E}" dt="2024-12-30T19:29:37.116" v="1545" actId="1076"/>
        <pc:sldMkLst>
          <pc:docMk/>
          <pc:sldMk cId="1595921130" sldId="370"/>
        </pc:sldMkLst>
      </pc:sldChg>
      <pc:sldChg chg="addSp delSp modSp mod">
        <pc:chgData name="Doug Downs" userId="4d504ec9b0c77c7e" providerId="LiveId" clId="{B3292AB2-D852-4BF2-AA06-9DB25FECA08E}" dt="2024-12-30T19:36:15.300" v="1662" actId="1076"/>
        <pc:sldMkLst>
          <pc:docMk/>
          <pc:sldMk cId="3707117879" sldId="373"/>
        </pc:sldMkLst>
      </pc:sldChg>
      <pc:sldChg chg="addSp delSp modSp del mod">
        <pc:chgData name="Doug Downs" userId="4d504ec9b0c77c7e" providerId="LiveId" clId="{B3292AB2-D852-4BF2-AA06-9DB25FECA08E}" dt="2024-12-30T19:33:17.502" v="1642" actId="47"/>
        <pc:sldMkLst>
          <pc:docMk/>
          <pc:sldMk cId="2038807319" sldId="374"/>
        </pc:sldMkLst>
      </pc:sldChg>
      <pc:sldChg chg="addSp delSp modSp del mod">
        <pc:chgData name="Doug Downs" userId="4d504ec9b0c77c7e" providerId="LiveId" clId="{B3292AB2-D852-4BF2-AA06-9DB25FECA08E}" dt="2024-12-31T14:10:05.740" v="2026" actId="47"/>
        <pc:sldMkLst>
          <pc:docMk/>
          <pc:sldMk cId="2373593851" sldId="376"/>
        </pc:sldMkLst>
      </pc:sldChg>
      <pc:sldChg chg="delSp modSp mod ord">
        <pc:chgData name="Doug Downs" userId="4d504ec9b0c77c7e" providerId="LiveId" clId="{B3292AB2-D852-4BF2-AA06-9DB25FECA08E}" dt="2024-12-31T14:08:52.083" v="2001" actId="20577"/>
        <pc:sldMkLst>
          <pc:docMk/>
          <pc:sldMk cId="1103647718" sldId="377"/>
        </pc:sldMkLst>
      </pc:sldChg>
      <pc:sldChg chg="delSp del mod">
        <pc:chgData name="Doug Downs" userId="4d504ec9b0c77c7e" providerId="LiveId" clId="{B3292AB2-D852-4BF2-AA06-9DB25FECA08E}" dt="2023-10-02T20:06:19.487" v="40" actId="47"/>
        <pc:sldMkLst>
          <pc:docMk/>
          <pc:sldMk cId="1820369913" sldId="378"/>
        </pc:sldMkLst>
      </pc:sldChg>
      <pc:sldChg chg="addSp delSp modSp del mod">
        <pc:chgData name="Doug Downs" userId="4d504ec9b0c77c7e" providerId="LiveId" clId="{B3292AB2-D852-4BF2-AA06-9DB25FECA08E}" dt="2024-12-31T14:19:37.581" v="2223" actId="47"/>
        <pc:sldMkLst>
          <pc:docMk/>
          <pc:sldMk cId="73695369" sldId="379"/>
        </pc:sldMkLst>
      </pc:sldChg>
      <pc:sldChg chg="addSp delSp modSp add mod">
        <pc:chgData name="Doug Downs" userId="4d504ec9b0c77c7e" providerId="LiveId" clId="{B3292AB2-D852-4BF2-AA06-9DB25FECA08E}" dt="2024-12-30T19:36:48.882" v="1674" actId="115"/>
        <pc:sldMkLst>
          <pc:docMk/>
          <pc:sldMk cId="1309595816" sldId="380"/>
        </pc:sldMkLst>
      </pc:sldChg>
      <pc:sldChg chg="addSp modSp add mod">
        <pc:chgData name="Doug Downs" userId="4d504ec9b0c77c7e" providerId="LiveId" clId="{B3292AB2-D852-4BF2-AA06-9DB25FECA08E}" dt="2024-12-30T18:34:57.952" v="1487" actId="20577"/>
        <pc:sldMkLst>
          <pc:docMk/>
          <pc:sldMk cId="1041143855" sldId="381"/>
        </pc:sldMkLst>
      </pc:sldChg>
      <pc:sldChg chg="addSp modSp add mod">
        <pc:chgData name="Doug Downs" userId="4d504ec9b0c77c7e" providerId="LiveId" clId="{B3292AB2-D852-4BF2-AA06-9DB25FECA08E}" dt="2024-12-30T19:33:12.512" v="1641" actId="20577"/>
        <pc:sldMkLst>
          <pc:docMk/>
          <pc:sldMk cId="2109054763" sldId="382"/>
        </pc:sldMkLst>
      </pc:sldChg>
      <pc:sldChg chg="addSp delSp modSp add mod">
        <pc:chgData name="Doug Downs" userId="4d504ec9b0c77c7e" providerId="LiveId" clId="{B3292AB2-D852-4BF2-AA06-9DB25FECA08E}" dt="2024-12-31T14:10:01.814" v="2025" actId="1076"/>
        <pc:sldMkLst>
          <pc:docMk/>
          <pc:sldMk cId="605456509" sldId="383"/>
        </pc:sldMkLst>
      </pc:sldChg>
      <pc:sldChg chg="addSp modSp add mod">
        <pc:chgData name="Doug Downs" userId="4d504ec9b0c77c7e" providerId="LiveId" clId="{B3292AB2-D852-4BF2-AA06-9DB25FECA08E}" dt="2024-12-31T14:19:34.452" v="2222" actId="403"/>
        <pc:sldMkLst>
          <pc:docMk/>
          <pc:sldMk cId="2439063652" sldId="384"/>
        </pc:sldMkLst>
      </pc:sldChg>
    </pc:docChg>
  </pc:docChgLst>
  <pc:docChgLst>
    <pc:chgData name="Doug Downs" userId="4d504ec9b0c77c7e" providerId="LiveId" clId="{F677DFE1-27AB-412E-A12B-AD91FFAAEF3C}"/>
    <pc:docChg chg="undo custSel modSld">
      <pc:chgData name="Doug Downs" userId="4d504ec9b0c77c7e" providerId="LiveId" clId="{F677DFE1-27AB-412E-A12B-AD91FFAAEF3C}" dt="2025-09-08T20:53:09.813" v="384" actId="20577"/>
      <pc:docMkLst>
        <pc:docMk/>
      </pc:docMkLst>
      <pc:sldChg chg="addSp delSp modSp mod">
        <pc:chgData name="Doug Downs" userId="4d504ec9b0c77c7e" providerId="LiveId" clId="{F677DFE1-27AB-412E-A12B-AD91FFAAEF3C}" dt="2025-09-08T20:35:07.140" v="23" actId="478"/>
        <pc:sldMkLst>
          <pc:docMk/>
          <pc:sldMk cId="0" sldId="257"/>
        </pc:sldMkLst>
        <pc:spChg chg="add del mod">
          <ac:chgData name="Doug Downs" userId="4d504ec9b0c77c7e" providerId="LiveId" clId="{F677DFE1-27AB-412E-A12B-AD91FFAAEF3C}" dt="2025-09-08T20:35:07.140" v="23" actId="478"/>
          <ac:spMkLst>
            <pc:docMk/>
            <pc:sldMk cId="0" sldId="257"/>
            <ac:spMk id="2" creationId="{2E2743BF-09F4-A670-5F47-2723F6BBE29B}"/>
          </ac:spMkLst>
        </pc:spChg>
        <pc:spChg chg="mod">
          <ac:chgData name="Doug Downs" userId="4d504ec9b0c77c7e" providerId="LiveId" clId="{F677DFE1-27AB-412E-A12B-AD91FFAAEF3C}" dt="2025-09-08T20:34:20.539" v="13" actId="1035"/>
          <ac:spMkLst>
            <pc:docMk/>
            <pc:sldMk cId="0" sldId="257"/>
            <ac:spMk id="242" creationId="{00000000-0000-0000-0000-000000000000}"/>
          </ac:spMkLst>
        </pc:spChg>
        <pc:spChg chg="mod">
          <ac:chgData name="Doug Downs" userId="4d504ec9b0c77c7e" providerId="LiveId" clId="{F677DFE1-27AB-412E-A12B-AD91FFAAEF3C}" dt="2025-09-08T20:34:57.716" v="21" actId="14100"/>
          <ac:spMkLst>
            <pc:docMk/>
            <pc:sldMk cId="0" sldId="257"/>
            <ac:spMk id="243" creationId="{00000000-0000-0000-0000-000000000000}"/>
          </ac:spMkLst>
        </pc:spChg>
        <pc:spChg chg="mod">
          <ac:chgData name="Doug Downs" userId="4d504ec9b0c77c7e" providerId="LiveId" clId="{F677DFE1-27AB-412E-A12B-AD91FFAAEF3C}" dt="2025-09-08T20:34:49.506" v="19" actId="14100"/>
          <ac:spMkLst>
            <pc:docMk/>
            <pc:sldMk cId="0" sldId="257"/>
            <ac:spMk id="244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35:26.570" v="34" actId="1035"/>
        <pc:sldMkLst>
          <pc:docMk/>
          <pc:sldMk cId="0" sldId="258"/>
        </pc:sldMkLst>
        <pc:spChg chg="del">
          <ac:chgData name="Doug Downs" userId="4d504ec9b0c77c7e" providerId="LiveId" clId="{F677DFE1-27AB-412E-A12B-AD91FFAAEF3C}" dt="2025-09-08T20:35:13.315" v="24" actId="478"/>
          <ac:spMkLst>
            <pc:docMk/>
            <pc:sldMk cId="0" sldId="258"/>
            <ac:spMk id="2" creationId="{88CFF000-B872-7683-904D-C17BDC8E88A9}"/>
          </ac:spMkLst>
        </pc:spChg>
        <pc:spChg chg="add mod ord">
          <ac:chgData name="Doug Downs" userId="4d504ec9b0c77c7e" providerId="LiveId" clId="{F677DFE1-27AB-412E-A12B-AD91FFAAEF3C}" dt="2025-09-08T20:35:22.334" v="26" actId="167"/>
          <ac:spMkLst>
            <pc:docMk/>
            <pc:sldMk cId="0" sldId="258"/>
            <ac:spMk id="4" creationId="{D5351F54-A13A-CDDB-0317-E1093010566B}"/>
          </ac:spMkLst>
        </pc:spChg>
        <pc:spChg chg="mod">
          <ac:chgData name="Doug Downs" userId="4d504ec9b0c77c7e" providerId="LiveId" clId="{F677DFE1-27AB-412E-A12B-AD91FFAAEF3C}" dt="2025-09-08T20:35:26.570" v="34" actId="1035"/>
          <ac:spMkLst>
            <pc:docMk/>
            <pc:sldMk cId="0" sldId="258"/>
            <ac:spMk id="250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1:06.642" v="151" actId="478"/>
        <pc:sldMkLst>
          <pc:docMk/>
          <pc:sldMk cId="0" sldId="260"/>
        </pc:sldMkLst>
        <pc:spChg chg="add mod ord">
          <ac:chgData name="Doug Downs" userId="4d504ec9b0c77c7e" providerId="LiveId" clId="{F677DFE1-27AB-412E-A12B-AD91FFAAEF3C}" dt="2025-09-08T20:37:51.031" v="90" actId="167"/>
          <ac:spMkLst>
            <pc:docMk/>
            <pc:sldMk cId="0" sldId="260"/>
            <ac:spMk id="2" creationId="{A4441581-4A2E-F17B-D3AA-26FDC78F3B9B}"/>
          </ac:spMkLst>
        </pc:spChg>
        <pc:spChg chg="del">
          <ac:chgData name="Doug Downs" userId="4d504ec9b0c77c7e" providerId="LiveId" clId="{F677DFE1-27AB-412E-A12B-AD91FFAAEF3C}" dt="2025-09-08T20:37:45.305" v="88" actId="478"/>
          <ac:spMkLst>
            <pc:docMk/>
            <pc:sldMk cId="0" sldId="260"/>
            <ac:spMk id="3" creationId="{6CB1955B-53E8-966B-D4B9-A3A52590CB28}"/>
          </ac:spMkLst>
        </pc:spChg>
        <pc:spChg chg="add mod">
          <ac:chgData name="Doug Downs" userId="4d504ec9b0c77c7e" providerId="LiveId" clId="{F677DFE1-27AB-412E-A12B-AD91FFAAEF3C}" dt="2025-09-08T20:41:04.752" v="150" actId="1076"/>
          <ac:spMkLst>
            <pc:docMk/>
            <pc:sldMk cId="0" sldId="260"/>
            <ac:spMk id="5" creationId="{BDED5D71-86EE-DF31-0AD5-6734BB097799}"/>
          </ac:spMkLst>
        </pc:spChg>
        <pc:spChg chg="mod ord">
          <ac:chgData name="Doug Downs" userId="4d504ec9b0c77c7e" providerId="LiveId" clId="{F677DFE1-27AB-412E-A12B-AD91FFAAEF3C}" dt="2025-09-08T20:38:12.495" v="98" actId="167"/>
          <ac:spMkLst>
            <pc:docMk/>
            <pc:sldMk cId="0" sldId="260"/>
            <ac:spMk id="265" creationId="{00000000-0000-0000-0000-000000000000}"/>
          </ac:spMkLst>
        </pc:spChg>
        <pc:spChg chg="mod">
          <ac:chgData name="Doug Downs" userId="4d504ec9b0c77c7e" providerId="LiveId" clId="{F677DFE1-27AB-412E-A12B-AD91FFAAEF3C}" dt="2025-09-08T20:38:30.649" v="100" actId="115"/>
          <ac:spMkLst>
            <pc:docMk/>
            <pc:sldMk cId="0" sldId="260"/>
            <ac:spMk id="269" creationId="{00000000-0000-0000-0000-000000000000}"/>
          </ac:spMkLst>
        </pc:spChg>
        <pc:picChg chg="add del">
          <ac:chgData name="Doug Downs" userId="4d504ec9b0c77c7e" providerId="LiveId" clId="{F677DFE1-27AB-412E-A12B-AD91FFAAEF3C}" dt="2025-09-08T20:41:06.642" v="151" actId="478"/>
          <ac:picMkLst>
            <pc:docMk/>
            <pc:sldMk cId="0" sldId="260"/>
            <ac:picMk id="7" creationId="{C888FAD1-51F1-76C9-D7A9-80DFE2A5F14E}"/>
          </ac:picMkLst>
        </pc:picChg>
      </pc:sldChg>
      <pc:sldChg chg="addSp delSp modSp mod">
        <pc:chgData name="Doug Downs" userId="4d504ec9b0c77c7e" providerId="LiveId" clId="{F677DFE1-27AB-412E-A12B-AD91FFAAEF3C}" dt="2025-09-08T20:52:51.561" v="380" actId="1035"/>
        <pc:sldMkLst>
          <pc:docMk/>
          <pc:sldMk cId="0" sldId="285"/>
        </pc:sldMkLst>
        <pc:spChg chg="mod">
          <ac:chgData name="Doug Downs" userId="4d504ec9b0c77c7e" providerId="LiveId" clId="{F677DFE1-27AB-412E-A12B-AD91FFAAEF3C}" dt="2025-09-08T20:52:45.141" v="364" actId="1035"/>
          <ac:spMkLst>
            <pc:docMk/>
            <pc:sldMk cId="0" sldId="285"/>
            <ac:spMk id="4" creationId="{E5BE64F9-536D-D8EF-38FD-493437CB7973}"/>
          </ac:spMkLst>
        </pc:spChg>
        <pc:spChg chg="add mod ord">
          <ac:chgData name="Doug Downs" userId="4d504ec9b0c77c7e" providerId="LiveId" clId="{F677DFE1-27AB-412E-A12B-AD91FFAAEF3C}" dt="2025-09-08T20:52:12.373" v="345" actId="167"/>
          <ac:spMkLst>
            <pc:docMk/>
            <pc:sldMk cId="0" sldId="285"/>
            <ac:spMk id="6" creationId="{F1ACB61D-CCCA-D3A6-5828-0AFD35A1A5E7}"/>
          </ac:spMkLst>
        </pc:spChg>
        <pc:spChg chg="del">
          <ac:chgData name="Doug Downs" userId="4d504ec9b0c77c7e" providerId="LiveId" clId="{F677DFE1-27AB-412E-A12B-AD91FFAAEF3C}" dt="2025-09-08T20:50:49.604" v="302" actId="478"/>
          <ac:spMkLst>
            <pc:docMk/>
            <pc:sldMk cId="0" sldId="285"/>
            <ac:spMk id="15" creationId="{5B589CAF-9B39-8FC1-972F-A6BEA6616408}"/>
          </ac:spMkLst>
        </pc:spChg>
        <pc:spChg chg="mod">
          <ac:chgData name="Doug Downs" userId="4d504ec9b0c77c7e" providerId="LiveId" clId="{F677DFE1-27AB-412E-A12B-AD91FFAAEF3C}" dt="2025-09-08T20:52:45.141" v="364" actId="1035"/>
          <ac:spMkLst>
            <pc:docMk/>
            <pc:sldMk cId="0" sldId="285"/>
            <ac:spMk id="800" creationId="{00000000-0000-0000-0000-000000000000}"/>
          </ac:spMkLst>
        </pc:spChg>
        <pc:spChg chg="mod">
          <ac:chgData name="Doug Downs" userId="4d504ec9b0c77c7e" providerId="LiveId" clId="{F677DFE1-27AB-412E-A12B-AD91FFAAEF3C}" dt="2025-09-08T20:52:15.966" v="352" actId="1035"/>
          <ac:spMkLst>
            <pc:docMk/>
            <pc:sldMk cId="0" sldId="285"/>
            <ac:spMk id="810" creationId="{00000000-0000-0000-0000-000000000000}"/>
          </ac:spMkLst>
        </pc:spChg>
        <pc:grpChg chg="mod">
          <ac:chgData name="Doug Downs" userId="4d504ec9b0c77c7e" providerId="LiveId" clId="{F677DFE1-27AB-412E-A12B-AD91FFAAEF3C}" dt="2025-09-08T20:52:51.561" v="380" actId="1035"/>
          <ac:grpSpMkLst>
            <pc:docMk/>
            <pc:sldMk cId="0" sldId="285"/>
            <ac:grpSpMk id="16" creationId="{6AA23C1A-2000-EFF8-3EAC-ACB2A5480A80}"/>
          </ac:grpSpMkLst>
        </pc:grpChg>
      </pc:sldChg>
      <pc:sldChg chg="modSp mod">
        <pc:chgData name="Doug Downs" userId="4d504ec9b0c77c7e" providerId="LiveId" clId="{F677DFE1-27AB-412E-A12B-AD91FFAAEF3C}" dt="2025-09-08T20:53:09.813" v="384" actId="20577"/>
        <pc:sldMkLst>
          <pc:docMk/>
          <pc:sldMk cId="0" sldId="287"/>
        </pc:sldMkLst>
        <pc:spChg chg="mod">
          <ac:chgData name="Doug Downs" userId="4d504ec9b0c77c7e" providerId="LiveId" clId="{F677DFE1-27AB-412E-A12B-AD91FFAAEF3C}" dt="2025-09-08T20:53:09.813" v="384" actId="20577"/>
          <ac:spMkLst>
            <pc:docMk/>
            <pc:sldMk cId="0" sldId="287"/>
            <ac:spMk id="2" creationId="{E3FDA0FA-9A80-2FB8-67B1-B81FFE88F420}"/>
          </ac:spMkLst>
        </pc:spChg>
      </pc:sldChg>
      <pc:sldChg chg="modSp">
        <pc:chgData name="Doug Downs" userId="4d504ec9b0c77c7e" providerId="LiveId" clId="{F677DFE1-27AB-412E-A12B-AD91FFAAEF3C}" dt="2025-09-08T20:50:07.066" v="295" actId="20577"/>
        <pc:sldMkLst>
          <pc:docMk/>
          <pc:sldMk cId="478293370" sldId="334"/>
        </pc:sldMkLst>
        <pc:spChg chg="mod">
          <ac:chgData name="Doug Downs" userId="4d504ec9b0c77c7e" providerId="LiveId" clId="{F677DFE1-27AB-412E-A12B-AD91FFAAEF3C}" dt="2025-09-08T20:50:07.066" v="295" actId="20577"/>
          <ac:spMkLst>
            <pc:docMk/>
            <pc:sldMk cId="478293370" sldId="334"/>
            <ac:spMk id="53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08T20:33:51.959" v="2" actId="20577"/>
        <pc:sldMkLst>
          <pc:docMk/>
          <pc:sldMk cId="3082827429" sldId="354"/>
        </pc:sldMkLst>
        <pc:spChg chg="mod">
          <ac:chgData name="Doug Downs" userId="4d504ec9b0c77c7e" providerId="LiveId" clId="{F677DFE1-27AB-412E-A12B-AD91FFAAEF3C}" dt="2025-09-08T20:33:51.959" v="2" actId="20577"/>
          <ac:spMkLst>
            <pc:docMk/>
            <pc:sldMk cId="3082827429" sldId="354"/>
            <ac:spMk id="3" creationId="{492599FA-7E64-8D91-D68D-97BB2434B325}"/>
          </ac:spMkLst>
        </pc:spChg>
        <pc:spChg chg="mod">
          <ac:chgData name="Doug Downs" userId="4d504ec9b0c77c7e" providerId="LiveId" clId="{F677DFE1-27AB-412E-A12B-AD91FFAAEF3C}" dt="2025-09-08T20:33:44.737" v="0" actId="255"/>
          <ac:spMkLst>
            <pc:docMk/>
            <pc:sldMk cId="3082827429" sldId="354"/>
            <ac:spMk id="12" creationId="{44CAEB07-5851-3EA3-0C24-0B0487630DF3}"/>
          </ac:spMkLst>
        </pc:spChg>
        <pc:grpChg chg="mod">
          <ac:chgData name="Doug Downs" userId="4d504ec9b0c77c7e" providerId="LiveId" clId="{F677DFE1-27AB-412E-A12B-AD91FFAAEF3C}" dt="2025-09-08T20:33:48.720" v="1" actId="14100"/>
          <ac:grpSpMkLst>
            <pc:docMk/>
            <pc:sldMk cId="3082827429" sldId="354"/>
            <ac:grpSpMk id="14" creationId="{9C48A77C-5039-24D7-EC8D-84E9E4777DE7}"/>
          </ac:grpSpMkLst>
        </pc:grpChg>
      </pc:sldChg>
      <pc:sldChg chg="addSp delSp modSp mod">
        <pc:chgData name="Doug Downs" userId="4d504ec9b0c77c7e" providerId="LiveId" clId="{F677DFE1-27AB-412E-A12B-AD91FFAAEF3C}" dt="2025-09-08T20:36:46.515" v="65" actId="1037"/>
        <pc:sldMkLst>
          <pc:docMk/>
          <pc:sldMk cId="1237862503" sldId="355"/>
        </pc:sldMkLst>
        <pc:spChg chg="mod">
          <ac:chgData name="Doug Downs" userId="4d504ec9b0c77c7e" providerId="LiveId" clId="{F677DFE1-27AB-412E-A12B-AD91FFAAEF3C}" dt="2025-09-08T20:36:29.416" v="44" actId="14100"/>
          <ac:spMkLst>
            <pc:docMk/>
            <pc:sldMk cId="1237862503" sldId="355"/>
            <ac:spMk id="2" creationId="{2341FE61-9184-ACE2-808D-C5E6FC124985}"/>
          </ac:spMkLst>
        </pc:spChg>
        <pc:spChg chg="add mod ord">
          <ac:chgData name="Doug Downs" userId="4d504ec9b0c77c7e" providerId="LiveId" clId="{F677DFE1-27AB-412E-A12B-AD91FFAAEF3C}" dt="2025-09-08T20:36:17.857" v="37" actId="167"/>
          <ac:spMkLst>
            <pc:docMk/>
            <pc:sldMk cId="1237862503" sldId="355"/>
            <ac:spMk id="3" creationId="{5A227EEB-6334-7578-106C-ED54A498BE45}"/>
          </ac:spMkLst>
        </pc:spChg>
        <pc:spChg chg="del">
          <ac:chgData name="Doug Downs" userId="4d504ec9b0c77c7e" providerId="LiveId" clId="{F677DFE1-27AB-412E-A12B-AD91FFAAEF3C}" dt="2025-09-08T20:36:06.264" v="35" actId="478"/>
          <ac:spMkLst>
            <pc:docMk/>
            <pc:sldMk cId="1237862503" sldId="355"/>
            <ac:spMk id="7" creationId="{F7523C31-5A47-F20C-D6D1-BFC5B5D43626}"/>
          </ac:spMkLst>
        </pc:spChg>
        <pc:spChg chg="mod">
          <ac:chgData name="Doug Downs" userId="4d504ec9b0c77c7e" providerId="LiveId" clId="{F677DFE1-27AB-412E-A12B-AD91FFAAEF3C}" dt="2025-09-08T20:36:46.515" v="65" actId="1037"/>
          <ac:spMkLst>
            <pc:docMk/>
            <pc:sldMk cId="1237862503" sldId="355"/>
            <ac:spMk id="10" creationId="{56C9274C-0046-8D0C-B106-B307246546E7}"/>
          </ac:spMkLst>
        </pc:spChg>
        <pc:spChg chg="mod">
          <ac:chgData name="Doug Downs" userId="4d504ec9b0c77c7e" providerId="LiveId" clId="{F677DFE1-27AB-412E-A12B-AD91FFAAEF3C}" dt="2025-09-08T20:36:23.503" v="43" actId="1035"/>
          <ac:spMkLst>
            <pc:docMk/>
            <pc:sldMk cId="1237862503" sldId="355"/>
            <ac:spMk id="250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37:14.102" v="76" actId="1035"/>
        <pc:sldMkLst>
          <pc:docMk/>
          <pc:sldMk cId="244848553" sldId="356"/>
        </pc:sldMkLst>
        <pc:spChg chg="del">
          <ac:chgData name="Doug Downs" userId="4d504ec9b0c77c7e" providerId="LiveId" clId="{F677DFE1-27AB-412E-A12B-AD91FFAAEF3C}" dt="2025-09-08T20:36:53.748" v="66" actId="478"/>
          <ac:spMkLst>
            <pc:docMk/>
            <pc:sldMk cId="244848553" sldId="356"/>
            <ac:spMk id="2" creationId="{7FC9A8C9-7AD1-B35B-EC58-EF872C7B7E97}"/>
          </ac:spMkLst>
        </pc:spChg>
        <pc:spChg chg="add mod ord">
          <ac:chgData name="Doug Downs" userId="4d504ec9b0c77c7e" providerId="LiveId" clId="{F677DFE1-27AB-412E-A12B-AD91FFAAEF3C}" dt="2025-09-08T20:37:02.688" v="68" actId="167"/>
          <ac:spMkLst>
            <pc:docMk/>
            <pc:sldMk cId="244848553" sldId="356"/>
            <ac:spMk id="4" creationId="{BFD514B8-40A9-F4D0-80A1-F910C43FB7F7}"/>
          </ac:spMkLst>
        </pc:spChg>
        <pc:spChg chg="mod">
          <ac:chgData name="Doug Downs" userId="4d504ec9b0c77c7e" providerId="LiveId" clId="{F677DFE1-27AB-412E-A12B-AD91FFAAEF3C}" dt="2025-09-08T20:37:14.102" v="76" actId="1035"/>
          <ac:spMkLst>
            <pc:docMk/>
            <pc:sldMk cId="244848553" sldId="356"/>
            <ac:spMk id="250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37:35.747" v="87" actId="1035"/>
        <pc:sldMkLst>
          <pc:docMk/>
          <pc:sldMk cId="0" sldId="357"/>
        </pc:sldMkLst>
        <pc:spChg chg="del">
          <ac:chgData name="Doug Downs" userId="4d504ec9b0c77c7e" providerId="LiveId" clId="{F677DFE1-27AB-412E-A12B-AD91FFAAEF3C}" dt="2025-09-08T20:37:24.483" v="77" actId="478"/>
          <ac:spMkLst>
            <pc:docMk/>
            <pc:sldMk cId="0" sldId="357"/>
            <ac:spMk id="2" creationId="{717BCB10-C296-0C76-79BF-A0CC2F4598BE}"/>
          </ac:spMkLst>
        </pc:spChg>
        <pc:spChg chg="add mod ord">
          <ac:chgData name="Doug Downs" userId="4d504ec9b0c77c7e" providerId="LiveId" clId="{F677DFE1-27AB-412E-A12B-AD91FFAAEF3C}" dt="2025-09-08T20:37:29.853" v="79" actId="167"/>
          <ac:spMkLst>
            <pc:docMk/>
            <pc:sldMk cId="0" sldId="357"/>
            <ac:spMk id="3" creationId="{BE26AA4B-D327-F4B3-5F95-DD0B8CFDC5C8}"/>
          </ac:spMkLst>
        </pc:spChg>
        <pc:spChg chg="mod">
          <ac:chgData name="Doug Downs" userId="4d504ec9b0c77c7e" providerId="LiveId" clId="{F677DFE1-27AB-412E-A12B-AD91FFAAEF3C}" dt="2025-09-08T20:37:35.747" v="87" actId="1035"/>
          <ac:spMkLst>
            <pc:docMk/>
            <pc:sldMk cId="0" sldId="357"/>
            <ac:spMk id="257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51:35.218" v="322" actId="20577"/>
        <pc:sldMkLst>
          <pc:docMk/>
          <pc:sldMk cId="3783370688" sldId="362"/>
        </pc:sldMkLst>
        <pc:spChg chg="mod">
          <ac:chgData name="Doug Downs" userId="4d504ec9b0c77c7e" providerId="LiveId" clId="{F677DFE1-27AB-412E-A12B-AD91FFAAEF3C}" dt="2025-09-08T20:51:35.218" v="322" actId="20577"/>
          <ac:spMkLst>
            <pc:docMk/>
            <pc:sldMk cId="3783370688" sldId="362"/>
            <ac:spMk id="2" creationId="{128376AA-5928-DE32-ACCD-46D2FC55703C}"/>
          </ac:spMkLst>
        </pc:spChg>
        <pc:spChg chg="add mod ord">
          <ac:chgData name="Doug Downs" userId="4d504ec9b0c77c7e" providerId="LiveId" clId="{F677DFE1-27AB-412E-A12B-AD91FFAAEF3C}" dt="2025-09-08T20:51:15.651" v="305" actId="167"/>
          <ac:spMkLst>
            <pc:docMk/>
            <pc:sldMk cId="3783370688" sldId="362"/>
            <ac:spMk id="3" creationId="{27B95266-4538-E93C-9629-6242099625DD}"/>
          </ac:spMkLst>
        </pc:spChg>
        <pc:spChg chg="del">
          <ac:chgData name="Doug Downs" userId="4d504ec9b0c77c7e" providerId="LiveId" clId="{F677DFE1-27AB-412E-A12B-AD91FFAAEF3C}" dt="2025-09-08T20:51:12.839" v="303" actId="478"/>
          <ac:spMkLst>
            <pc:docMk/>
            <pc:sldMk cId="3783370688" sldId="362"/>
            <ac:spMk id="4" creationId="{677AD4E9-89A9-1950-16D6-01E96F5A88AB}"/>
          </ac:spMkLst>
        </pc:spChg>
        <pc:spChg chg="mod">
          <ac:chgData name="Doug Downs" userId="4d504ec9b0c77c7e" providerId="LiveId" clId="{F677DFE1-27AB-412E-A12B-AD91FFAAEF3C}" dt="2025-09-08T20:51:23.836" v="314" actId="12788"/>
          <ac:spMkLst>
            <pc:docMk/>
            <pc:sldMk cId="3783370688" sldId="362"/>
            <ac:spMk id="30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51:59.439" v="343" actId="20577"/>
        <pc:sldMkLst>
          <pc:docMk/>
          <pc:sldMk cId="1636033894" sldId="363"/>
        </pc:sldMkLst>
        <pc:spChg chg="mod">
          <ac:chgData name="Doug Downs" userId="4d504ec9b0c77c7e" providerId="LiveId" clId="{F677DFE1-27AB-412E-A12B-AD91FFAAEF3C}" dt="2025-09-08T20:51:54.901" v="339" actId="20577"/>
          <ac:spMkLst>
            <pc:docMk/>
            <pc:sldMk cId="1636033894" sldId="363"/>
            <ac:spMk id="2" creationId="{128376AA-5928-DE32-ACCD-46D2FC55703C}"/>
          </ac:spMkLst>
        </pc:spChg>
        <pc:spChg chg="del">
          <ac:chgData name="Doug Downs" userId="4d504ec9b0c77c7e" providerId="LiveId" clId="{F677DFE1-27AB-412E-A12B-AD91FFAAEF3C}" dt="2025-09-08T20:51:38.493" v="323" actId="478"/>
          <ac:spMkLst>
            <pc:docMk/>
            <pc:sldMk cId="1636033894" sldId="363"/>
            <ac:spMk id="3" creationId="{BA668E9D-0850-72A0-F13A-F48D0C3E1D45}"/>
          </ac:spMkLst>
        </pc:spChg>
        <pc:spChg chg="mod">
          <ac:chgData name="Doug Downs" userId="4d504ec9b0c77c7e" providerId="LiveId" clId="{F677DFE1-27AB-412E-A12B-AD91FFAAEF3C}" dt="2025-09-08T20:51:59.439" v="343" actId="20577"/>
          <ac:spMkLst>
            <pc:docMk/>
            <pc:sldMk cId="1636033894" sldId="363"/>
            <ac:spMk id="4" creationId="{FC77882D-DE7D-CCE5-0A09-65338F73ED3E}"/>
          </ac:spMkLst>
        </pc:spChg>
        <pc:spChg chg="add mod ord">
          <ac:chgData name="Doug Downs" userId="4d504ec9b0c77c7e" providerId="LiveId" clId="{F677DFE1-27AB-412E-A12B-AD91FFAAEF3C}" dt="2025-09-08T20:51:41.945" v="325" actId="167"/>
          <ac:spMkLst>
            <pc:docMk/>
            <pc:sldMk cId="1636033894" sldId="363"/>
            <ac:spMk id="5" creationId="{92CD5977-029C-E25D-610D-375AFC83D277}"/>
          </ac:spMkLst>
        </pc:spChg>
        <pc:spChg chg="mod">
          <ac:chgData name="Doug Downs" userId="4d504ec9b0c77c7e" providerId="LiveId" clId="{F677DFE1-27AB-412E-A12B-AD91FFAAEF3C}" dt="2025-09-08T20:51:45.460" v="331" actId="1035"/>
          <ac:spMkLst>
            <pc:docMk/>
            <pc:sldMk cId="1636033894" sldId="363"/>
            <ac:spMk id="30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7:10.596" v="247" actId="14100"/>
        <pc:sldMkLst>
          <pc:docMk/>
          <pc:sldMk cId="310706187" sldId="365"/>
        </pc:sldMkLst>
        <pc:spChg chg="del">
          <ac:chgData name="Doug Downs" userId="4d504ec9b0c77c7e" providerId="LiveId" clId="{F677DFE1-27AB-412E-A12B-AD91FFAAEF3C}" dt="2025-09-08T20:46:28.012" v="233" actId="478"/>
          <ac:spMkLst>
            <pc:docMk/>
            <pc:sldMk cId="310706187" sldId="365"/>
            <ac:spMk id="3" creationId="{6CB1955B-53E8-966B-D4B9-A3A52590CB28}"/>
          </ac:spMkLst>
        </pc:spChg>
        <pc:spChg chg="mod">
          <ac:chgData name="Doug Downs" userId="4d504ec9b0c77c7e" providerId="LiveId" clId="{F677DFE1-27AB-412E-A12B-AD91FFAAEF3C}" dt="2025-09-08T20:47:10.596" v="247" actId="14100"/>
          <ac:spMkLst>
            <pc:docMk/>
            <pc:sldMk cId="310706187" sldId="365"/>
            <ac:spMk id="6" creationId="{26D45522-D43F-E85C-217B-1A85C6396909}"/>
          </ac:spMkLst>
        </pc:spChg>
        <pc:spChg chg="add del mod">
          <ac:chgData name="Doug Downs" userId="4d504ec9b0c77c7e" providerId="LiveId" clId="{F677DFE1-27AB-412E-A12B-AD91FFAAEF3C}" dt="2025-09-08T20:46:33.218" v="235" actId="478"/>
          <ac:spMkLst>
            <pc:docMk/>
            <pc:sldMk cId="310706187" sldId="365"/>
            <ac:spMk id="10" creationId="{A80BE96B-6EFB-12DA-48AF-BE2BDEE27003}"/>
          </ac:spMkLst>
        </pc:spChg>
        <pc:spChg chg="add mod ord">
          <ac:chgData name="Doug Downs" userId="4d504ec9b0c77c7e" providerId="LiveId" clId="{F677DFE1-27AB-412E-A12B-AD91FFAAEF3C}" dt="2025-09-08T20:46:47.371" v="237" actId="167"/>
          <ac:spMkLst>
            <pc:docMk/>
            <pc:sldMk cId="310706187" sldId="365"/>
            <ac:spMk id="11" creationId="{151FE93D-4850-62A8-A458-01CB8DBF16AF}"/>
          </ac:spMkLst>
        </pc:spChg>
        <pc:spChg chg="mod">
          <ac:chgData name="Doug Downs" userId="4d504ec9b0c77c7e" providerId="LiveId" clId="{F677DFE1-27AB-412E-A12B-AD91FFAAEF3C}" dt="2025-09-08T20:46:53.135" v="245" actId="1035"/>
          <ac:spMkLst>
            <pc:docMk/>
            <pc:sldMk cId="310706187" sldId="365"/>
            <ac:spMk id="265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3:26.810" v="188" actId="1035"/>
        <pc:sldMkLst>
          <pc:docMk/>
          <pc:sldMk cId="415173510" sldId="367"/>
        </pc:sldMkLst>
        <pc:spChg chg="del">
          <ac:chgData name="Doug Downs" userId="4d504ec9b0c77c7e" providerId="LiveId" clId="{F677DFE1-27AB-412E-A12B-AD91FFAAEF3C}" dt="2025-09-08T20:43:09.811" v="179" actId="478"/>
          <ac:spMkLst>
            <pc:docMk/>
            <pc:sldMk cId="415173510" sldId="367"/>
            <ac:spMk id="3" creationId="{6CB1955B-53E8-966B-D4B9-A3A52590CB28}"/>
          </ac:spMkLst>
        </pc:spChg>
        <pc:spChg chg="add mod ord">
          <ac:chgData name="Doug Downs" userId="4d504ec9b0c77c7e" providerId="LiveId" clId="{F677DFE1-27AB-412E-A12B-AD91FFAAEF3C}" dt="2025-09-08T20:43:19.108" v="181" actId="167"/>
          <ac:spMkLst>
            <pc:docMk/>
            <pc:sldMk cId="415173510" sldId="367"/>
            <ac:spMk id="7" creationId="{3D5868EE-6EA4-BA0B-6CE7-29BA25FD0DDD}"/>
          </ac:spMkLst>
        </pc:spChg>
        <pc:spChg chg="mod">
          <ac:chgData name="Doug Downs" userId="4d504ec9b0c77c7e" providerId="LiveId" clId="{F677DFE1-27AB-412E-A12B-AD91FFAAEF3C}" dt="2025-09-08T20:43:26.810" v="188" actId="1035"/>
          <ac:spMkLst>
            <pc:docMk/>
            <pc:sldMk cId="415173510" sldId="367"/>
            <ac:spMk id="265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3:43.793" v="198" actId="1035"/>
        <pc:sldMkLst>
          <pc:docMk/>
          <pc:sldMk cId="1298308525" sldId="368"/>
        </pc:sldMkLst>
        <pc:spChg chg="add mod ord">
          <ac:chgData name="Doug Downs" userId="4d504ec9b0c77c7e" providerId="LiveId" clId="{F677DFE1-27AB-412E-A12B-AD91FFAAEF3C}" dt="2025-09-08T20:43:39.559" v="191" actId="167"/>
          <ac:spMkLst>
            <pc:docMk/>
            <pc:sldMk cId="1298308525" sldId="368"/>
            <ac:spMk id="3" creationId="{78B849F3-BB68-F18E-B0EB-91347F5CAD88}"/>
          </ac:spMkLst>
        </pc:spChg>
        <pc:spChg chg="del">
          <ac:chgData name="Doug Downs" userId="4d504ec9b0c77c7e" providerId="LiveId" clId="{F677DFE1-27AB-412E-A12B-AD91FFAAEF3C}" dt="2025-09-08T20:43:35.732" v="189" actId="478"/>
          <ac:spMkLst>
            <pc:docMk/>
            <pc:sldMk cId="1298308525" sldId="368"/>
            <ac:spMk id="4" creationId="{0895D101-EE1F-2DA0-E6A1-A42457B13DC0}"/>
          </ac:spMkLst>
        </pc:spChg>
        <pc:spChg chg="mod">
          <ac:chgData name="Doug Downs" userId="4d504ec9b0c77c7e" providerId="LiveId" clId="{F677DFE1-27AB-412E-A12B-AD91FFAAEF3C}" dt="2025-09-08T20:43:43.793" v="198" actId="1035"/>
          <ac:spMkLst>
            <pc:docMk/>
            <pc:sldMk cId="1298308525" sldId="368"/>
            <ac:spMk id="30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5:29.480" v="221" actId="20577"/>
        <pc:sldMkLst>
          <pc:docMk/>
          <pc:sldMk cId="1595921130" sldId="370"/>
        </pc:sldMkLst>
        <pc:spChg chg="add mod">
          <ac:chgData name="Doug Downs" userId="4d504ec9b0c77c7e" providerId="LiveId" clId="{F677DFE1-27AB-412E-A12B-AD91FFAAEF3C}" dt="2025-09-08T20:44:50.262" v="213" actId="14100"/>
          <ac:spMkLst>
            <pc:docMk/>
            <pc:sldMk cId="1595921130" sldId="370"/>
            <ac:spMk id="2" creationId="{BAF30C90-CB48-E806-8A1D-4077AE7019C6}"/>
          </ac:spMkLst>
        </pc:spChg>
        <pc:spChg chg="mod">
          <ac:chgData name="Doug Downs" userId="4d504ec9b0c77c7e" providerId="LiveId" clId="{F677DFE1-27AB-412E-A12B-AD91FFAAEF3C}" dt="2025-09-08T20:44:03.630" v="200" actId="207"/>
          <ac:spMkLst>
            <pc:docMk/>
            <pc:sldMk cId="1595921130" sldId="370"/>
            <ac:spMk id="3" creationId="{86F809E4-6B85-EE67-B2D1-7D1522EAB2CF}"/>
          </ac:spMkLst>
        </pc:spChg>
        <pc:spChg chg="del">
          <ac:chgData name="Doug Downs" userId="4d504ec9b0c77c7e" providerId="LiveId" clId="{F677DFE1-27AB-412E-A12B-AD91FFAAEF3C}" dt="2025-09-08T20:44:22.188" v="202" actId="478"/>
          <ac:spMkLst>
            <pc:docMk/>
            <pc:sldMk cId="1595921130" sldId="370"/>
            <ac:spMk id="4" creationId="{0895D101-EE1F-2DA0-E6A1-A42457B13DC0}"/>
          </ac:spMkLst>
        </pc:spChg>
        <pc:spChg chg="mod">
          <ac:chgData name="Doug Downs" userId="4d504ec9b0c77c7e" providerId="LiveId" clId="{F677DFE1-27AB-412E-A12B-AD91FFAAEF3C}" dt="2025-09-08T20:44:57.151" v="214" actId="207"/>
          <ac:spMkLst>
            <pc:docMk/>
            <pc:sldMk cId="1595921130" sldId="370"/>
            <ac:spMk id="5" creationId="{0220D037-2631-0F9B-7D0C-7F427435BA62}"/>
          </ac:spMkLst>
        </pc:spChg>
        <pc:spChg chg="mod">
          <ac:chgData name="Doug Downs" userId="4d504ec9b0c77c7e" providerId="LiveId" clId="{F677DFE1-27AB-412E-A12B-AD91FFAAEF3C}" dt="2025-09-08T20:45:29.480" v="221" actId="20577"/>
          <ac:spMkLst>
            <pc:docMk/>
            <pc:sldMk cId="1595921130" sldId="370"/>
            <ac:spMk id="6" creationId="{C310FC2F-51AD-B752-FD0D-7282B587E129}"/>
          </ac:spMkLst>
        </pc:spChg>
        <pc:spChg chg="add mod ord">
          <ac:chgData name="Doug Downs" userId="4d504ec9b0c77c7e" providerId="LiveId" clId="{F677DFE1-27AB-412E-A12B-AD91FFAAEF3C}" dt="2025-09-08T20:44:34.061" v="204" actId="167"/>
          <ac:spMkLst>
            <pc:docMk/>
            <pc:sldMk cId="1595921130" sldId="370"/>
            <ac:spMk id="7" creationId="{252B2331-F4E4-2356-48FB-5A75D50B7958}"/>
          </ac:spMkLst>
        </pc:spChg>
        <pc:spChg chg="mod">
          <ac:chgData name="Doug Downs" userId="4d504ec9b0c77c7e" providerId="LiveId" clId="{F677DFE1-27AB-412E-A12B-AD91FFAAEF3C}" dt="2025-09-08T20:43:59.084" v="199" actId="207"/>
          <ac:spMkLst>
            <pc:docMk/>
            <pc:sldMk cId="1595921130" sldId="370"/>
            <ac:spMk id="8" creationId="{21A02FB9-DD74-50CA-F568-C8186B3374E1}"/>
          </ac:spMkLst>
        </pc:spChg>
        <pc:spChg chg="add mod">
          <ac:chgData name="Doug Downs" userId="4d504ec9b0c77c7e" providerId="LiveId" clId="{F677DFE1-27AB-412E-A12B-AD91FFAAEF3C}" dt="2025-09-08T20:45:13.440" v="217" actId="14100"/>
          <ac:spMkLst>
            <pc:docMk/>
            <pc:sldMk cId="1595921130" sldId="370"/>
            <ac:spMk id="9" creationId="{27F81800-868B-3F0A-6789-CC3FF130B344}"/>
          </ac:spMkLst>
        </pc:spChg>
        <pc:spChg chg="mod">
          <ac:chgData name="Doug Downs" userId="4d504ec9b0c77c7e" providerId="LiveId" clId="{F677DFE1-27AB-412E-A12B-AD91FFAAEF3C}" dt="2025-09-08T20:44:40.154" v="211" actId="1035"/>
          <ac:spMkLst>
            <pc:docMk/>
            <pc:sldMk cId="1595921130" sldId="370"/>
            <ac:spMk id="30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7:32.194" v="259" actId="1035"/>
        <pc:sldMkLst>
          <pc:docMk/>
          <pc:sldMk cId="3707117879" sldId="373"/>
        </pc:sldMkLst>
        <pc:spChg chg="del">
          <ac:chgData name="Doug Downs" userId="4d504ec9b0c77c7e" providerId="LiveId" clId="{F677DFE1-27AB-412E-A12B-AD91FFAAEF3C}" dt="2025-09-08T20:47:19.281" v="248" actId="478"/>
          <ac:spMkLst>
            <pc:docMk/>
            <pc:sldMk cId="3707117879" sldId="373"/>
            <ac:spMk id="4" creationId="{0895D101-EE1F-2DA0-E6A1-A42457B13DC0}"/>
          </ac:spMkLst>
        </pc:spChg>
        <pc:spChg chg="add mod ord">
          <ac:chgData name="Doug Downs" userId="4d504ec9b0c77c7e" providerId="LiveId" clId="{F677DFE1-27AB-412E-A12B-AD91FFAAEF3C}" dt="2025-09-08T20:47:25.945" v="250" actId="167"/>
          <ac:spMkLst>
            <pc:docMk/>
            <pc:sldMk cId="3707117879" sldId="373"/>
            <ac:spMk id="7" creationId="{B1B05DCD-E155-7C60-C7F3-B3B89771C07A}"/>
          </ac:spMkLst>
        </pc:spChg>
        <pc:spChg chg="mod">
          <ac:chgData name="Doug Downs" userId="4d504ec9b0c77c7e" providerId="LiveId" clId="{F677DFE1-27AB-412E-A12B-AD91FFAAEF3C}" dt="2025-09-08T20:47:32.194" v="259" actId="1035"/>
          <ac:spMkLst>
            <pc:docMk/>
            <pc:sldMk cId="3707117879" sldId="373"/>
            <ac:spMk id="309" creationId="{00000000-0000-0000-0000-000000000000}"/>
          </ac:spMkLst>
        </pc:spChg>
      </pc:sldChg>
      <pc:sldChg chg="addSp delSp modSp mod">
        <pc:chgData name="Doug Downs" userId="4d504ec9b0c77c7e" providerId="LiveId" clId="{F677DFE1-27AB-412E-A12B-AD91FFAAEF3C}" dt="2025-09-08T20:48:11.483" v="274" actId="12788"/>
        <pc:sldMkLst>
          <pc:docMk/>
          <pc:sldMk cId="1309595816" sldId="380"/>
        </pc:sldMkLst>
        <pc:spChg chg="del">
          <ac:chgData name="Doug Downs" userId="4d504ec9b0c77c7e" providerId="LiveId" clId="{F677DFE1-27AB-412E-A12B-AD91FFAAEF3C}" dt="2025-09-08T20:47:46.743" v="260" actId="478"/>
          <ac:spMkLst>
            <pc:docMk/>
            <pc:sldMk cId="1309595816" sldId="380"/>
            <ac:spMk id="4" creationId="{0895D101-EE1F-2DA0-E6A1-A42457B13DC0}"/>
          </ac:spMkLst>
        </pc:spChg>
        <pc:spChg chg="add mod ord">
          <ac:chgData name="Doug Downs" userId="4d504ec9b0c77c7e" providerId="LiveId" clId="{F677DFE1-27AB-412E-A12B-AD91FFAAEF3C}" dt="2025-09-08T20:47:50.023" v="262" actId="167"/>
          <ac:spMkLst>
            <pc:docMk/>
            <pc:sldMk cId="1309595816" sldId="380"/>
            <ac:spMk id="10" creationId="{BCF04A6C-5B21-6229-83EE-9F3964A50EF1}"/>
          </ac:spMkLst>
        </pc:spChg>
        <pc:spChg chg="mod ord">
          <ac:chgData name="Doug Downs" userId="4d504ec9b0c77c7e" providerId="LiveId" clId="{F677DFE1-27AB-412E-A12B-AD91FFAAEF3C}" dt="2025-09-08T20:48:11.483" v="274" actId="12788"/>
          <ac:spMkLst>
            <pc:docMk/>
            <pc:sldMk cId="1309595816" sldId="380"/>
            <ac:spMk id="309" creationId="{00000000-0000-0000-0000-000000000000}"/>
          </ac:spMkLst>
        </pc:spChg>
      </pc:sldChg>
      <pc:sldChg chg="modSp mod">
        <pc:chgData name="Doug Downs" userId="4d504ec9b0c77c7e" providerId="LiveId" clId="{F677DFE1-27AB-412E-A12B-AD91FFAAEF3C}" dt="2025-09-08T20:42:55.534" v="178" actId="20577"/>
        <pc:sldMkLst>
          <pc:docMk/>
          <pc:sldMk cId="1041143855" sldId="381"/>
        </pc:sldMkLst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2" creationId="{AC39C07A-310E-CFC6-EC3E-CBE7299FAF95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5" creationId="{E019C3CB-58DD-ED12-4996-760897166AC5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6" creationId="{66AD04FC-9106-6C00-F7F5-00CE7CB80757}"/>
          </ac:spMkLst>
        </pc:spChg>
        <pc:spChg chg="mod">
          <ac:chgData name="Doug Downs" userId="4d504ec9b0c77c7e" providerId="LiveId" clId="{F677DFE1-27AB-412E-A12B-AD91FFAAEF3C}" dt="2025-09-08T20:42:04.067" v="156" actId="20577"/>
          <ac:spMkLst>
            <pc:docMk/>
            <pc:sldMk cId="1041143855" sldId="381"/>
            <ac:spMk id="7" creationId="{CE4A17FD-57C1-7905-6E7C-B182A923BE96}"/>
          </ac:spMkLst>
        </pc:spChg>
        <pc:spChg chg="mod">
          <ac:chgData name="Doug Downs" userId="4d504ec9b0c77c7e" providerId="LiveId" clId="{F677DFE1-27AB-412E-A12B-AD91FFAAEF3C}" dt="2025-09-08T20:42:06.027" v="157" actId="20577"/>
          <ac:spMkLst>
            <pc:docMk/>
            <pc:sldMk cId="1041143855" sldId="381"/>
            <ac:spMk id="8" creationId="{E0A8EB57-F646-A758-C300-8EE0870CE212}"/>
          </ac:spMkLst>
        </pc:spChg>
        <pc:spChg chg="mod">
          <ac:chgData name="Doug Downs" userId="4d504ec9b0c77c7e" providerId="LiveId" clId="{F677DFE1-27AB-412E-A12B-AD91FFAAEF3C}" dt="2025-09-08T20:42:09.308" v="158" actId="20577"/>
          <ac:spMkLst>
            <pc:docMk/>
            <pc:sldMk cId="1041143855" sldId="381"/>
            <ac:spMk id="9" creationId="{4F1C7DCD-CE6E-17FA-91DD-CFA7EFFDB248}"/>
          </ac:spMkLst>
        </pc:spChg>
        <pc:spChg chg="mod">
          <ac:chgData name="Doug Downs" userId="4d504ec9b0c77c7e" providerId="LiveId" clId="{F677DFE1-27AB-412E-A12B-AD91FFAAEF3C}" dt="2025-09-08T20:42:14.697" v="160" actId="20577"/>
          <ac:spMkLst>
            <pc:docMk/>
            <pc:sldMk cId="1041143855" sldId="381"/>
            <ac:spMk id="10" creationId="{BF8EAD76-53F0-CBD7-2EB9-110F1D8D7A9F}"/>
          </ac:spMkLst>
        </pc:spChg>
        <pc:spChg chg="mod">
          <ac:chgData name="Doug Downs" userId="4d504ec9b0c77c7e" providerId="LiveId" clId="{F677DFE1-27AB-412E-A12B-AD91FFAAEF3C}" dt="2025-09-08T20:42:16.919" v="162" actId="20577"/>
          <ac:spMkLst>
            <pc:docMk/>
            <pc:sldMk cId="1041143855" sldId="381"/>
            <ac:spMk id="11" creationId="{DAD5FF8B-4382-D123-5840-A2358F6039D5}"/>
          </ac:spMkLst>
        </pc:spChg>
        <pc:spChg chg="mod">
          <ac:chgData name="Doug Downs" userId="4d504ec9b0c77c7e" providerId="LiveId" clId="{F677DFE1-27AB-412E-A12B-AD91FFAAEF3C}" dt="2025-09-08T20:41:57.912" v="154" actId="255"/>
          <ac:spMkLst>
            <pc:docMk/>
            <pc:sldMk cId="1041143855" sldId="381"/>
            <ac:spMk id="12" creationId="{969F06C4-98C2-49DF-E211-1ACB7F595B73}"/>
          </ac:spMkLst>
        </pc:spChg>
        <pc:spChg chg="mod">
          <ac:chgData name="Doug Downs" userId="4d504ec9b0c77c7e" providerId="LiveId" clId="{F677DFE1-27AB-412E-A12B-AD91FFAAEF3C}" dt="2025-09-08T20:42:55.534" v="178" actId="20577"/>
          <ac:spMkLst>
            <pc:docMk/>
            <pc:sldMk cId="1041143855" sldId="381"/>
            <ac:spMk id="13" creationId="{D46EFE89-D7CB-E67E-4D05-9464D5B07900}"/>
          </ac:spMkLst>
        </pc:spChg>
        <pc:spChg chg="mod">
          <ac:chgData name="Doug Downs" userId="4d504ec9b0c77c7e" providerId="LiveId" clId="{F677DFE1-27AB-412E-A12B-AD91FFAAEF3C}" dt="2025-09-08T20:42:52.180" v="177" actId="20577"/>
          <ac:spMkLst>
            <pc:docMk/>
            <pc:sldMk cId="1041143855" sldId="381"/>
            <ac:spMk id="14" creationId="{FDDF0418-033A-A9DA-66CE-BFB2FAA5BCF0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15" creationId="{3E6756A1-8B03-83D1-31F4-E0CCD30AD81C}"/>
          </ac:spMkLst>
        </pc:spChg>
        <pc:spChg chg="mod">
          <ac:chgData name="Doug Downs" userId="4d504ec9b0c77c7e" providerId="LiveId" clId="{F677DFE1-27AB-412E-A12B-AD91FFAAEF3C}" dt="2025-09-08T20:42:26.964" v="168" actId="20577"/>
          <ac:spMkLst>
            <pc:docMk/>
            <pc:sldMk cId="1041143855" sldId="381"/>
            <ac:spMk id="16" creationId="{6EEF0E70-5A8A-8932-C97F-650F8338084C}"/>
          </ac:spMkLst>
        </pc:spChg>
        <pc:spChg chg="mod">
          <ac:chgData name="Doug Downs" userId="4d504ec9b0c77c7e" providerId="LiveId" clId="{F677DFE1-27AB-412E-A12B-AD91FFAAEF3C}" dt="2025-09-08T20:42:24.090" v="167" actId="20577"/>
          <ac:spMkLst>
            <pc:docMk/>
            <pc:sldMk cId="1041143855" sldId="381"/>
            <ac:spMk id="17" creationId="{4971B828-0381-39E4-ABC1-CA7CB75B1782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18" creationId="{474F26EB-1647-CB11-7A85-F3D3FBB1D502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19" creationId="{369E9478-D678-5166-107D-8DE4CA6DCB0B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50" creationId="{784C0CD6-F580-2E8A-75BC-90608FD51019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52" creationId="{44560696-004B-146B-B2F7-E6B3FA6977AD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53" creationId="{BEE7207B-8D7D-22AF-26C3-E278BE5A19AD}"/>
          </ac:spMkLst>
        </pc:spChg>
        <pc:spChg chg="mod">
          <ac:chgData name="Doug Downs" userId="4d504ec9b0c77c7e" providerId="LiveId" clId="{F677DFE1-27AB-412E-A12B-AD91FFAAEF3C}" dt="2025-09-08T20:42:41.200" v="176" actId="1037"/>
          <ac:spMkLst>
            <pc:docMk/>
            <pc:sldMk cId="1041143855" sldId="381"/>
            <ac:spMk id="54" creationId="{02627BF6-305B-50B5-B2B1-A767C57F31E4}"/>
          </ac:spMkLst>
        </pc:spChg>
      </pc:sldChg>
      <pc:sldChg chg="modSp mod">
        <pc:chgData name="Doug Downs" userId="4d504ec9b0c77c7e" providerId="LiveId" clId="{F677DFE1-27AB-412E-A12B-AD91FFAAEF3C}" dt="2025-09-08T20:48:53.172" v="279" actId="1076"/>
        <pc:sldMkLst>
          <pc:docMk/>
          <pc:sldMk cId="2109054763" sldId="382"/>
        </pc:sldMkLst>
        <pc:spChg chg="mod">
          <ac:chgData name="Doug Downs" userId="4d504ec9b0c77c7e" providerId="LiveId" clId="{F677DFE1-27AB-412E-A12B-AD91FFAAEF3C}" dt="2025-09-08T20:48:33.996" v="275" actId="1076"/>
          <ac:spMkLst>
            <pc:docMk/>
            <pc:sldMk cId="2109054763" sldId="382"/>
            <ac:spMk id="3" creationId="{EA5827B5-F7D2-6F9F-8929-90D1A7410E0D}"/>
          </ac:spMkLst>
        </pc:spChg>
        <pc:spChg chg="mod">
          <ac:chgData name="Doug Downs" userId="4d504ec9b0c77c7e" providerId="LiveId" clId="{F677DFE1-27AB-412E-A12B-AD91FFAAEF3C}" dt="2025-09-08T20:48:37.699" v="276" actId="1076"/>
          <ac:spMkLst>
            <pc:docMk/>
            <pc:sldMk cId="2109054763" sldId="382"/>
            <ac:spMk id="4" creationId="{F52F855C-1AFD-90C9-0F54-226E5A789CB3}"/>
          </ac:spMkLst>
        </pc:spChg>
        <pc:spChg chg="mod">
          <ac:chgData name="Doug Downs" userId="4d504ec9b0c77c7e" providerId="LiveId" clId="{F677DFE1-27AB-412E-A12B-AD91FFAAEF3C}" dt="2025-09-08T20:48:41.385" v="277" actId="1076"/>
          <ac:spMkLst>
            <pc:docMk/>
            <pc:sldMk cId="2109054763" sldId="382"/>
            <ac:spMk id="5" creationId="{384885F8-E08A-AC41-F811-2258EECCC7D3}"/>
          </ac:spMkLst>
        </pc:spChg>
        <pc:spChg chg="mod">
          <ac:chgData name="Doug Downs" userId="4d504ec9b0c77c7e" providerId="LiveId" clId="{F677DFE1-27AB-412E-A12B-AD91FFAAEF3C}" dt="2025-09-08T20:48:45.034" v="278" actId="1076"/>
          <ac:spMkLst>
            <pc:docMk/>
            <pc:sldMk cId="2109054763" sldId="382"/>
            <ac:spMk id="6" creationId="{B4101505-4A5B-615A-0DA5-8B754D0999AA}"/>
          </ac:spMkLst>
        </pc:spChg>
        <pc:spChg chg="mod">
          <ac:chgData name="Doug Downs" userId="4d504ec9b0c77c7e" providerId="LiveId" clId="{F677DFE1-27AB-412E-A12B-AD91FFAAEF3C}" dt="2025-09-08T20:48:53.172" v="279" actId="1076"/>
          <ac:spMkLst>
            <pc:docMk/>
            <pc:sldMk cId="2109054763" sldId="382"/>
            <ac:spMk id="7" creationId="{BE0EB6A8-114F-AACD-84D3-9CDE57052B45}"/>
          </ac:spMkLst>
        </pc:spChg>
        <pc:spChg chg="mod">
          <ac:chgData name="Doug Downs" userId="4d504ec9b0c77c7e" providerId="LiveId" clId="{F677DFE1-27AB-412E-A12B-AD91FFAAEF3C}" dt="2025-09-08T20:46:10.500" v="227" actId="20577"/>
          <ac:spMkLst>
            <pc:docMk/>
            <pc:sldMk cId="2109054763" sldId="382"/>
            <ac:spMk id="14" creationId="{6BD56742-3DCE-82D1-CB52-CA884BA78FB5}"/>
          </ac:spMkLst>
        </pc:spChg>
        <pc:spChg chg="mod">
          <ac:chgData name="Doug Downs" userId="4d504ec9b0c77c7e" providerId="LiveId" clId="{F677DFE1-27AB-412E-A12B-AD91FFAAEF3C}" dt="2025-09-08T20:46:12.141" v="228" actId="20577"/>
          <ac:spMkLst>
            <pc:docMk/>
            <pc:sldMk cId="2109054763" sldId="382"/>
            <ac:spMk id="15" creationId="{1D00D55F-7807-12B5-61EE-AB9A141BC3D0}"/>
          </ac:spMkLst>
        </pc:spChg>
        <pc:spChg chg="mod">
          <ac:chgData name="Doug Downs" userId="4d504ec9b0c77c7e" providerId="LiveId" clId="{F677DFE1-27AB-412E-A12B-AD91FFAAEF3C}" dt="2025-09-08T20:46:13.718" v="229" actId="20577"/>
          <ac:spMkLst>
            <pc:docMk/>
            <pc:sldMk cId="2109054763" sldId="382"/>
            <ac:spMk id="16" creationId="{E3FEEBC5-ABC8-56EC-AACE-DD1A8558EB77}"/>
          </ac:spMkLst>
        </pc:spChg>
        <pc:spChg chg="mod">
          <ac:chgData name="Doug Downs" userId="4d504ec9b0c77c7e" providerId="LiveId" clId="{F677DFE1-27AB-412E-A12B-AD91FFAAEF3C}" dt="2025-09-08T20:46:15.421" v="230" actId="20577"/>
          <ac:spMkLst>
            <pc:docMk/>
            <pc:sldMk cId="2109054763" sldId="382"/>
            <ac:spMk id="17" creationId="{B7F1F09A-D3D4-85BF-0365-FB7755204277}"/>
          </ac:spMkLst>
        </pc:spChg>
        <pc:spChg chg="mod">
          <ac:chgData name="Doug Downs" userId="4d504ec9b0c77c7e" providerId="LiveId" clId="{F677DFE1-27AB-412E-A12B-AD91FFAAEF3C}" dt="2025-09-08T20:46:16.968" v="231" actId="20577"/>
          <ac:spMkLst>
            <pc:docMk/>
            <pc:sldMk cId="2109054763" sldId="382"/>
            <ac:spMk id="20" creationId="{334E55EC-EA9F-725D-A247-7BA063FE7B95}"/>
          </ac:spMkLst>
        </pc:spChg>
        <pc:spChg chg="mod">
          <ac:chgData name="Doug Downs" userId="4d504ec9b0c77c7e" providerId="LiveId" clId="{F677DFE1-27AB-412E-A12B-AD91FFAAEF3C}" dt="2025-09-08T20:46:18.874" v="232" actId="20577"/>
          <ac:spMkLst>
            <pc:docMk/>
            <pc:sldMk cId="2109054763" sldId="382"/>
            <ac:spMk id="22" creationId="{463B73A2-B748-86A1-4C1F-EE18B35729FA}"/>
          </ac:spMkLst>
        </pc:spChg>
      </pc:sldChg>
      <pc:sldChg chg="modSp mod">
        <pc:chgData name="Doug Downs" userId="4d504ec9b0c77c7e" providerId="LiveId" clId="{F677DFE1-27AB-412E-A12B-AD91FFAAEF3C}" dt="2025-09-08T20:52:33.987" v="353" actId="1076"/>
        <pc:sldMkLst>
          <pc:docMk/>
          <pc:sldMk cId="2439063652" sldId="384"/>
        </pc:sldMkLst>
        <pc:spChg chg="mod">
          <ac:chgData name="Doug Downs" userId="4d504ec9b0c77c7e" providerId="LiveId" clId="{F677DFE1-27AB-412E-A12B-AD91FFAAEF3C}" dt="2025-09-08T20:50:16.894" v="296" actId="255"/>
          <ac:spMkLst>
            <pc:docMk/>
            <pc:sldMk cId="2439063652" sldId="384"/>
            <ac:spMk id="2" creationId="{72CEFA34-EC37-CBF7-3FA5-0DEC85AC7136}"/>
          </ac:spMkLst>
        </pc:spChg>
        <pc:spChg chg="mod">
          <ac:chgData name="Doug Downs" userId="4d504ec9b0c77c7e" providerId="LiveId" clId="{F677DFE1-27AB-412E-A12B-AD91FFAAEF3C}" dt="2025-09-08T20:50:16.894" v="296" actId="255"/>
          <ac:spMkLst>
            <pc:docMk/>
            <pc:sldMk cId="2439063652" sldId="384"/>
            <ac:spMk id="3" creationId="{30295088-74DA-51D8-011F-DF018575ACFA}"/>
          </ac:spMkLst>
        </pc:spChg>
        <pc:spChg chg="mod">
          <ac:chgData name="Doug Downs" userId="4d504ec9b0c77c7e" providerId="LiveId" clId="{F677DFE1-27AB-412E-A12B-AD91FFAAEF3C}" dt="2025-09-08T20:50:16.894" v="296" actId="255"/>
          <ac:spMkLst>
            <pc:docMk/>
            <pc:sldMk cId="2439063652" sldId="384"/>
            <ac:spMk id="4" creationId="{A0642F26-7809-751E-F62A-1460509327CD}"/>
          </ac:spMkLst>
        </pc:spChg>
        <pc:spChg chg="mod">
          <ac:chgData name="Doug Downs" userId="4d504ec9b0c77c7e" providerId="LiveId" clId="{F677DFE1-27AB-412E-A12B-AD91FFAAEF3C}" dt="2025-09-08T20:50:16.894" v="296" actId="255"/>
          <ac:spMkLst>
            <pc:docMk/>
            <pc:sldMk cId="2439063652" sldId="384"/>
            <ac:spMk id="5" creationId="{85F79A86-C4CD-73E0-33AB-BFD259BBEE98}"/>
          </ac:spMkLst>
        </pc:spChg>
        <pc:spChg chg="mod">
          <ac:chgData name="Doug Downs" userId="4d504ec9b0c77c7e" providerId="LiveId" clId="{F677DFE1-27AB-412E-A12B-AD91FFAAEF3C}" dt="2025-09-08T20:50:16.894" v="296" actId="255"/>
          <ac:spMkLst>
            <pc:docMk/>
            <pc:sldMk cId="2439063652" sldId="384"/>
            <ac:spMk id="6" creationId="{9FE91EBE-9392-F314-70B6-3C60A80EEBD0}"/>
          </ac:spMkLst>
        </pc:spChg>
        <pc:spChg chg="mod">
          <ac:chgData name="Doug Downs" userId="4d504ec9b0c77c7e" providerId="LiveId" clId="{F677DFE1-27AB-412E-A12B-AD91FFAAEF3C}" dt="2025-09-08T20:50:25.736" v="297" actId="255"/>
          <ac:spMkLst>
            <pc:docMk/>
            <pc:sldMk cId="2439063652" sldId="384"/>
            <ac:spMk id="7" creationId="{8264C783-EEB3-C87C-3C1E-7D645D041619}"/>
          </ac:spMkLst>
        </pc:spChg>
        <pc:spChg chg="mod">
          <ac:chgData name="Doug Downs" userId="4d504ec9b0c77c7e" providerId="LiveId" clId="{F677DFE1-27AB-412E-A12B-AD91FFAAEF3C}" dt="2025-09-08T20:50:25.736" v="297" actId="255"/>
          <ac:spMkLst>
            <pc:docMk/>
            <pc:sldMk cId="2439063652" sldId="384"/>
            <ac:spMk id="8" creationId="{307757B5-DBFD-A308-A434-68F1F204C542}"/>
          </ac:spMkLst>
        </pc:spChg>
        <pc:spChg chg="mod">
          <ac:chgData name="Doug Downs" userId="4d504ec9b0c77c7e" providerId="LiveId" clId="{F677DFE1-27AB-412E-A12B-AD91FFAAEF3C}" dt="2025-09-08T20:50:25.736" v="297" actId="255"/>
          <ac:spMkLst>
            <pc:docMk/>
            <pc:sldMk cId="2439063652" sldId="384"/>
            <ac:spMk id="9" creationId="{7F27E2AF-13D7-2CAD-1B67-A0525DF7D62F}"/>
          </ac:spMkLst>
        </pc:spChg>
        <pc:spChg chg="mod">
          <ac:chgData name="Doug Downs" userId="4d504ec9b0c77c7e" providerId="LiveId" clId="{F677DFE1-27AB-412E-A12B-AD91FFAAEF3C}" dt="2025-09-08T20:52:33.987" v="353" actId="1076"/>
          <ac:spMkLst>
            <pc:docMk/>
            <pc:sldMk cId="2439063652" sldId="384"/>
            <ac:spMk id="10" creationId="{A2DE5732-F34C-BD57-F43F-3CA3DEC72B44}"/>
          </ac:spMkLst>
        </pc:spChg>
        <pc:spChg chg="mod">
          <ac:chgData name="Doug Downs" userId="4d504ec9b0c77c7e" providerId="LiveId" clId="{F677DFE1-27AB-412E-A12B-AD91FFAAEF3C}" dt="2025-09-08T20:50:42.450" v="300" actId="255"/>
          <ac:spMkLst>
            <pc:docMk/>
            <pc:sldMk cId="2439063652" sldId="384"/>
            <ac:spMk id="11" creationId="{5CE8B803-8117-ABDA-512F-DEC85B8989E6}"/>
          </ac:spMkLst>
        </pc:spChg>
        <pc:spChg chg="mod">
          <ac:chgData name="Doug Downs" userId="4d504ec9b0c77c7e" providerId="LiveId" clId="{F677DFE1-27AB-412E-A12B-AD91FFAAEF3C}" dt="2025-09-08T20:50:46.105" v="301" actId="20577"/>
          <ac:spMkLst>
            <pc:docMk/>
            <pc:sldMk cId="2439063652" sldId="384"/>
            <ac:spMk id="12" creationId="{B0073CC7-0778-6BCF-49DC-17F6C91A17B2}"/>
          </ac:spMkLst>
        </pc:spChg>
        <pc:spChg chg="mod">
          <ac:chgData name="Doug Downs" userId="4d504ec9b0c77c7e" providerId="LiveId" clId="{F677DFE1-27AB-412E-A12B-AD91FFAAEF3C}" dt="2025-09-08T20:49:56.985" v="287" actId="20577"/>
          <ac:spMkLst>
            <pc:docMk/>
            <pc:sldMk cId="2439063652" sldId="384"/>
            <ac:spMk id="53" creationId="{8F42EE67-4ED1-DD08-337F-4273FA63DDE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0425"/>
            <a:ext cx="4532000" cy="3702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153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1769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659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93471EF9-B799-8D9B-EC1D-57145A81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>
            <a:extLst>
              <a:ext uri="{FF2B5EF4-FFF2-40B4-BE49-F238E27FC236}">
                <a16:creationId xmlns:a16="http://schemas.microsoft.com/office/drawing/2014/main" id="{DCBE43E6-FD4B-7CAA-F762-68D4650776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>
            <a:extLst>
              <a:ext uri="{FF2B5EF4-FFF2-40B4-BE49-F238E27FC236}">
                <a16:creationId xmlns:a16="http://schemas.microsoft.com/office/drawing/2014/main" id="{53BDACB0-3491-E3B7-8B27-08FD7877B1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7576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3177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5490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5034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6537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3FED41F2-074D-3296-1B46-103C45A61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>
            <a:extLst>
              <a:ext uri="{FF2B5EF4-FFF2-40B4-BE49-F238E27FC236}">
                <a16:creationId xmlns:a16="http://schemas.microsoft.com/office/drawing/2014/main" id="{BD45617D-0E9D-8417-7D7D-72B3AA368E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>
            <a:extLst>
              <a:ext uri="{FF2B5EF4-FFF2-40B4-BE49-F238E27FC236}">
                <a16:creationId xmlns:a16="http://schemas.microsoft.com/office/drawing/2014/main" id="{F476FEC2-8A24-D3AE-F2D9-F6E7292511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8748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8221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2911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3501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5212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1108840F-96FF-8C35-477E-168E78D7C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>
            <a:extLst>
              <a:ext uri="{FF2B5EF4-FFF2-40B4-BE49-F238E27FC236}">
                <a16:creationId xmlns:a16="http://schemas.microsoft.com/office/drawing/2014/main" id="{BACE553C-A87E-A4E7-7725-DBFBBEA644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>
            <a:extLst>
              <a:ext uri="{FF2B5EF4-FFF2-40B4-BE49-F238E27FC236}">
                <a16:creationId xmlns:a16="http://schemas.microsoft.com/office/drawing/2014/main" id="{91D6D94F-85BC-F827-3626-1ED5C8351B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59038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1412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7250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5846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582A28AA-3FC8-3571-C157-9EE1FEE5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6:notes">
            <a:extLst>
              <a:ext uri="{FF2B5EF4-FFF2-40B4-BE49-F238E27FC236}">
                <a16:creationId xmlns:a16="http://schemas.microsoft.com/office/drawing/2014/main" id="{BCDF8677-EFFA-1B7E-3441-BA32DC8404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6:notes">
            <a:extLst>
              <a:ext uri="{FF2B5EF4-FFF2-40B4-BE49-F238E27FC236}">
                <a16:creationId xmlns:a16="http://schemas.microsoft.com/office/drawing/2014/main" id="{2FEAF7F1-9E6D-9DD2-A099-C3D105C30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012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30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31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2:notes"/>
          <p:cNvSpPr txBox="1">
            <a:spLocks noGrp="1"/>
          </p:cNvSpPr>
          <p:nvPr>
            <p:ph type="body" idx="1"/>
          </p:nvPr>
        </p:nvSpPr>
        <p:spPr>
          <a:xfrm>
            <a:off x="679750" y="4689500"/>
            <a:ext cx="5438125" cy="4442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336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7" name="Google Shape;207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>
            <a:alphaModFix/>
          </a:blip>
          <a:tile tx="0" ty="0" sx="100000" sy="100000" flip="none" algn="tl"/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0.png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5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55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54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53.png"/><Relationship Id="rId4" Type="http://schemas.openxmlformats.org/officeDocument/2006/relationships/image" Target="../media/image40.png"/><Relationship Id="rId9" Type="http://schemas.openxmlformats.org/officeDocument/2006/relationships/image" Target="../media/image52.png"/><Relationship Id="rId1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1.png"/><Relationship Id="rId12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1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8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8.png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1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8.png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1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7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10861593" y="5664733"/>
            <a:ext cx="1276699" cy="11932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D25F56-6B5C-D235-63D9-D42FB75746CD}"/>
              </a:ext>
            </a:extLst>
          </p:cNvPr>
          <p:cNvSpPr/>
          <p:nvPr/>
        </p:nvSpPr>
        <p:spPr>
          <a:xfrm>
            <a:off x="1330401" y="638430"/>
            <a:ext cx="9531192" cy="326099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5" name="Google Shape;235;p37"/>
          <p:cNvSpPr txBox="1"/>
          <p:nvPr/>
        </p:nvSpPr>
        <p:spPr>
          <a:xfrm>
            <a:off x="1911054" y="773577"/>
            <a:ext cx="8369886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8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Order of Operations</a:t>
            </a:r>
            <a:endParaRPr sz="8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C48A77C-5039-24D7-EC8D-84E9E4777DE7}"/>
              </a:ext>
            </a:extLst>
          </p:cNvPr>
          <p:cNvGrpSpPr/>
          <p:nvPr/>
        </p:nvGrpSpPr>
        <p:grpSpPr>
          <a:xfrm>
            <a:off x="666887" y="481019"/>
            <a:ext cx="6220050" cy="451058"/>
            <a:chOff x="778212" y="1667793"/>
            <a:chExt cx="2088000" cy="108253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4CAEB07-5851-3EA3-0C24-0B0487630DF3}"/>
                </a:ext>
              </a:extLst>
            </p:cNvPr>
            <p:cNvSpPr/>
            <p:nvPr/>
          </p:nvSpPr>
          <p:spPr>
            <a:xfrm>
              <a:off x="778212" y="1667793"/>
              <a:ext cx="2088000" cy="1080000"/>
            </a:xfrm>
            <a:prstGeom prst="roundRect">
              <a:avLst>
                <a:gd name="adj" fmla="val 6344"/>
              </a:avLst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2599FA-7E64-8D91-D68D-97BB2434B325}"/>
                </a:ext>
              </a:extLst>
            </p:cNvPr>
            <p:cNvSpPr txBox="1"/>
            <p:nvPr/>
          </p:nvSpPr>
          <p:spPr>
            <a:xfrm>
              <a:off x="778213" y="1716203"/>
              <a:ext cx="2073072" cy="1034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Carry out calculations in the correct order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282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E2743BF-09F4-A670-5F47-2723F6BBE29B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4734894" y="207839"/>
            <a:ext cx="272221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 Black"/>
              <a:buNone/>
            </a:pPr>
            <a:r>
              <a:rPr lang="en-GB" sz="3200" b="0" i="0" u="none" strike="noStrike" cap="none" dirty="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Vocabulary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8"/>
          <p:cNvSpPr txBox="1"/>
          <p:nvPr/>
        </p:nvSpPr>
        <p:spPr>
          <a:xfrm>
            <a:off x="6040879" y="1153772"/>
            <a:ext cx="5452782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Priority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The order in which things are chosen to be done.</a:t>
            </a:r>
            <a:endParaRPr sz="2200" dirty="0">
              <a:solidFill>
                <a:srgbClr val="33333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38"/>
          <p:cNvSpPr txBox="1"/>
          <p:nvPr/>
        </p:nvSpPr>
        <p:spPr>
          <a:xfrm>
            <a:off x="509285" y="1153772"/>
            <a:ext cx="5301205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0" i="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A mathematical process that is applied to numbers.</a:t>
            </a:r>
            <a:b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200" b="0" i="0" dirty="0">
                <a:solidFill>
                  <a:srgbClr val="333333"/>
                </a:solidFill>
                <a:latin typeface="Verdana"/>
                <a:ea typeface="Verdana"/>
                <a:cs typeface="Verdana"/>
                <a:sym typeface="Verdana"/>
              </a:rPr>
              <a:t>These include addition, subtraction, multiplication and division as well as powers, roots and many more.</a:t>
            </a:r>
            <a:endParaRPr sz="2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5351F54-A13A-CDDB-0317-E1093010566B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3055975" y="209765"/>
            <a:ext cx="608005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Addition and Subtraction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818009" y="1476157"/>
            <a:ext cx="527799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 the value of:</a:t>
            </a:r>
            <a:endParaRPr sz="2200" dirty="0"/>
          </a:p>
        </p:txBody>
      </p:sp>
      <p:sp>
        <p:nvSpPr>
          <p:cNvPr id="3" name="Google Shape;251;p39">
            <a:extLst>
              <a:ext uri="{FF2B5EF4-FFF2-40B4-BE49-F238E27FC236}">
                <a16:creationId xmlns:a16="http://schemas.microsoft.com/office/drawing/2014/main" id="{9DFF5F78-DED7-ECE4-E00E-68710556E9FD}"/>
              </a:ext>
            </a:extLst>
          </p:cNvPr>
          <p:cNvSpPr txBox="1"/>
          <p:nvPr/>
        </p:nvSpPr>
        <p:spPr>
          <a:xfrm>
            <a:off x="3540888" y="1476156"/>
            <a:ext cx="352031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+  2  -  3  +  4  - 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227EEB-6334-7578-106C-ED54A498BE45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3055975" y="237256"/>
            <a:ext cx="608005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Addition and Subtraction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" name="Google Shape;251;p39">
            <a:extLst>
              <a:ext uri="{FF2B5EF4-FFF2-40B4-BE49-F238E27FC236}">
                <a16:creationId xmlns:a16="http://schemas.microsoft.com/office/drawing/2014/main" id="{25DD51D1-F120-0074-5848-B3072EAB5B2F}"/>
              </a:ext>
            </a:extLst>
          </p:cNvPr>
          <p:cNvSpPr txBox="1"/>
          <p:nvPr/>
        </p:nvSpPr>
        <p:spPr>
          <a:xfrm>
            <a:off x="792980" y="1477008"/>
            <a:ext cx="9539740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Work from left to right, performing each calculation one at a time.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51;p39">
            <a:extLst>
              <a:ext uri="{FF2B5EF4-FFF2-40B4-BE49-F238E27FC236}">
                <a16:creationId xmlns:a16="http://schemas.microsoft.com/office/drawing/2014/main" id="{56C9274C-0046-8D0C-B106-B307246546E7}"/>
              </a:ext>
            </a:extLst>
          </p:cNvPr>
          <p:cNvSpPr txBox="1"/>
          <p:nvPr/>
        </p:nvSpPr>
        <p:spPr>
          <a:xfrm>
            <a:off x="4761293" y="2278009"/>
            <a:ext cx="67880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2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= 3</a:t>
            </a:r>
            <a:endParaRPr kumimoji="0" sz="22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51;p39">
            <a:extLst>
              <a:ext uri="{FF2B5EF4-FFF2-40B4-BE49-F238E27FC236}">
                <a16:creationId xmlns:a16="http://schemas.microsoft.com/office/drawing/2014/main" id="{2341FE61-9184-ACE2-808D-C5E6FC124985}"/>
              </a:ext>
            </a:extLst>
          </p:cNvPr>
          <p:cNvSpPr txBox="1"/>
          <p:nvPr/>
        </p:nvSpPr>
        <p:spPr>
          <a:xfrm>
            <a:off x="2042538" y="2275784"/>
            <a:ext cx="2927104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+  2  -  3  +  4  -  5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6250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D514B8-40A9-F4D0-80A1-F910C43FB7F7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0" name="Google Shape;250;p39"/>
          <p:cNvSpPr txBox="1"/>
          <p:nvPr/>
        </p:nvSpPr>
        <p:spPr>
          <a:xfrm>
            <a:off x="2123607" y="213486"/>
            <a:ext cx="794478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Mixed Calculations Example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1" name="Google Shape;251;p39"/>
          <p:cNvSpPr txBox="1"/>
          <p:nvPr/>
        </p:nvSpPr>
        <p:spPr>
          <a:xfrm>
            <a:off x="1113080" y="1336108"/>
            <a:ext cx="7339199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Find the value of :	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51;p39">
            <a:extLst>
              <a:ext uri="{FF2B5EF4-FFF2-40B4-BE49-F238E27FC236}">
                <a16:creationId xmlns:a16="http://schemas.microsoft.com/office/drawing/2014/main" id="{1ECE6D1D-92AD-99A8-842F-9CB9EC46E175}"/>
              </a:ext>
            </a:extLst>
          </p:cNvPr>
          <p:cNvSpPr txBox="1"/>
          <p:nvPr/>
        </p:nvSpPr>
        <p:spPr>
          <a:xfrm>
            <a:off x="3667205" y="1336108"/>
            <a:ext cx="184447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+  2  x   3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855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E26AA4B-D327-F4B3-5F95-DD0B8CFDC5C8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7" name="Google Shape;257;p40"/>
          <p:cNvSpPr txBox="1"/>
          <p:nvPr/>
        </p:nvSpPr>
        <p:spPr>
          <a:xfrm>
            <a:off x="4315231" y="207147"/>
            <a:ext cx="356153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8" name="Google Shape;258;p40"/>
          <p:cNvSpPr txBox="1"/>
          <p:nvPr/>
        </p:nvSpPr>
        <p:spPr>
          <a:xfrm>
            <a:off x="1059549" y="1200141"/>
            <a:ext cx="258390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1 +  2  x  3  =  </a:t>
            </a:r>
            <a:r>
              <a:rPr kumimoji="0" lang="en-GB" sz="2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7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0"/>
          <p:cNvSpPr txBox="1"/>
          <p:nvPr/>
        </p:nvSpPr>
        <p:spPr>
          <a:xfrm>
            <a:off x="1059549" y="2015590"/>
            <a:ext cx="928333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This is because there is an order in which we must carry out calculations.</a:t>
            </a:r>
            <a:endParaRPr kumimoji="0" sz="22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100000" sy="100000" flip="none" algn="tl"/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441581-4A2E-F17B-D3AA-26FDC78F3B9B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5" name="Google Shape;265;p41"/>
          <p:cNvSpPr txBox="1"/>
          <p:nvPr/>
        </p:nvSpPr>
        <p:spPr>
          <a:xfrm>
            <a:off x="4658335" y="220137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41"/>
          <p:cNvSpPr txBox="1"/>
          <p:nvPr/>
        </p:nvSpPr>
        <p:spPr>
          <a:xfrm>
            <a:off x="683746" y="1153038"/>
            <a:ext cx="10408596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mathematics, there is an order in which we must carry out calculations.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1"/>
          <p:cNvSpPr txBox="1"/>
          <p:nvPr/>
        </p:nvSpPr>
        <p:spPr>
          <a:xfrm>
            <a:off x="1760301" y="2077114"/>
            <a:ext cx="44958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Multiplication &amp; Division</a:t>
            </a: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1"/>
          <p:cNvSpPr txBox="1"/>
          <p:nvPr/>
        </p:nvSpPr>
        <p:spPr>
          <a:xfrm>
            <a:off x="2197093" y="3484748"/>
            <a:ext cx="362229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Addition &amp; Subtraction</a:t>
            </a: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1"/>
          <p:cNvSpPr txBox="1"/>
          <p:nvPr/>
        </p:nvSpPr>
        <p:spPr>
          <a:xfrm>
            <a:off x="7258320" y="2077114"/>
            <a:ext cx="2195663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 +  </a:t>
            </a:r>
            <a:r>
              <a:rPr lang="en-GB" sz="22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2  x  3</a:t>
            </a:r>
            <a:endParaRPr sz="22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1"/>
          <p:cNvSpPr txBox="1"/>
          <p:nvPr/>
        </p:nvSpPr>
        <p:spPr>
          <a:xfrm>
            <a:off x="7444812" y="2866697"/>
            <a:ext cx="200917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1 +  6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1"/>
          <p:cNvSpPr txBox="1"/>
          <p:nvPr/>
        </p:nvSpPr>
        <p:spPr>
          <a:xfrm>
            <a:off x="7444812" y="3656280"/>
            <a:ext cx="929401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 </a:t>
            </a:r>
            <a:r>
              <a:rPr lang="en-GB" sz="22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22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67;p41">
            <a:extLst>
              <a:ext uri="{FF2B5EF4-FFF2-40B4-BE49-F238E27FC236}">
                <a16:creationId xmlns:a16="http://schemas.microsoft.com/office/drawing/2014/main" id="{714EB1BC-1E47-642F-FAA6-75AA278A48BC}"/>
              </a:ext>
            </a:extLst>
          </p:cNvPr>
          <p:cNvSpPr txBox="1"/>
          <p:nvPr/>
        </p:nvSpPr>
        <p:spPr>
          <a:xfrm>
            <a:off x="3472289" y="2811709"/>
            <a:ext cx="107190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ED5D71-86EE-DF31-0AD5-6734BB097799}"/>
              </a:ext>
            </a:extLst>
          </p:cNvPr>
          <p:cNvSpPr/>
          <p:nvPr/>
        </p:nvSpPr>
        <p:spPr>
          <a:xfrm flipV="1">
            <a:off x="7909512" y="2093821"/>
            <a:ext cx="945121" cy="41414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/>
          <p:nvPr/>
        </p:nvSpPr>
        <p:spPr>
          <a:xfrm>
            <a:off x="237149" y="637436"/>
            <a:ext cx="3492000" cy="5936083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2"/>
          <p:cNvSpPr txBox="1"/>
          <p:nvPr/>
        </p:nvSpPr>
        <p:spPr>
          <a:xfrm>
            <a:off x="2224431" y="-257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8" name="Google Shape;278;p42"/>
          <p:cNvSpPr/>
          <p:nvPr/>
        </p:nvSpPr>
        <p:spPr>
          <a:xfrm>
            <a:off x="4353096" y="640080"/>
            <a:ext cx="3492000" cy="5892918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/>
              <p:cNvSpPr/>
              <p:nvPr/>
            </p:nvSpPr>
            <p:spPr>
              <a:xfrm>
                <a:off x="8424628" y="637436"/>
                <a:ext cx="3492000" cy="5892919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628" y="637436"/>
                <a:ext cx="3492000" cy="5892919"/>
              </a:xfrm>
              <a:prstGeom prst="roundRect">
                <a:avLst>
                  <a:gd name="adj" fmla="val 4769"/>
                </a:avLst>
              </a:prstGeom>
              <a:blipFill>
                <a:blip r:embed="rId5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/>
          <p:cNvSpPr txBox="1"/>
          <p:nvPr/>
        </p:nvSpPr>
        <p:spPr>
          <a:xfrm>
            <a:off x="312869" y="776127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638259" y="138714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638259" y="57604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638259" y="4667103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/>
          <p:cNvSpPr txBox="1"/>
          <p:nvPr/>
        </p:nvSpPr>
        <p:spPr>
          <a:xfrm>
            <a:off x="638259" y="357378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/>
          <p:cNvSpPr txBox="1"/>
          <p:nvPr/>
        </p:nvSpPr>
        <p:spPr>
          <a:xfrm>
            <a:off x="638259" y="248046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/>
          <p:cNvSpPr txBox="1"/>
          <p:nvPr/>
        </p:nvSpPr>
        <p:spPr>
          <a:xfrm>
            <a:off x="4428199" y="77612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/>
          <p:cNvSpPr txBox="1"/>
          <p:nvPr/>
        </p:nvSpPr>
        <p:spPr>
          <a:xfrm>
            <a:off x="8705587" y="1390403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2" name="Google Shape;295;p42"/>
          <p:cNvSpPr txBox="1"/>
          <p:nvPr/>
        </p:nvSpPr>
        <p:spPr>
          <a:xfrm>
            <a:off x="8705587" y="3571959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3" name="Google Shape;296;p42"/>
          <p:cNvSpPr txBox="1"/>
          <p:nvPr/>
        </p:nvSpPr>
        <p:spPr>
          <a:xfrm>
            <a:off x="8705587" y="2501501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/>
          <p:cNvSpPr txBox="1"/>
          <p:nvPr/>
        </p:nvSpPr>
        <p:spPr>
          <a:xfrm>
            <a:off x="8482879" y="77612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Google Shape;292;p42"/>
              <p:cNvSpPr txBox="1"/>
              <p:nvPr/>
            </p:nvSpPr>
            <p:spPr>
              <a:xfrm>
                <a:off x="9171721" y="1386420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1+2÷0.1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0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721" y="1386420"/>
                <a:ext cx="1361539" cy="338554"/>
              </a:xfrm>
              <a:prstGeom prst="rect">
                <a:avLst/>
              </a:prstGeom>
              <a:blipFill>
                <a:blip r:embed="rId6"/>
                <a:stretch>
                  <a:fillRect l="-7175" r="-5381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Google Shape;292;p42"/>
              <p:cNvSpPr txBox="1"/>
              <p:nvPr/>
            </p:nvSpPr>
            <p:spPr>
              <a:xfrm>
                <a:off x="9171720" y="3457183"/>
                <a:ext cx="1361539" cy="61144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den>
                    </m:f>
                    <m:r>
                      <a:rPr lang="en-GB" sz="28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sym typeface="Cambria Math"/>
                      </a:rPr>
                      <m:t>+</m:t>
                    </m:r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</m:den>
                    </m:f>
                    <m:r>
                      <a:rPr lang="en-GB" sz="28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Cambria Math"/>
                      </a:rPr>
                      <m:t>×</m:t>
                    </m:r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8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1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720" y="3457183"/>
                <a:ext cx="1361539" cy="611449"/>
              </a:xfrm>
              <a:prstGeom prst="rect">
                <a:avLst/>
              </a:prstGeom>
              <a:blipFill>
                <a:blip r:embed="rId7"/>
                <a:stretch>
                  <a:fillRect l="-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Google Shape;292;p42"/>
              <p:cNvSpPr txBox="1"/>
              <p:nvPr/>
            </p:nvSpPr>
            <p:spPr>
              <a:xfrm>
                <a:off x="9171721" y="2501500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0.1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2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721" y="2501500"/>
                <a:ext cx="1361539" cy="338554"/>
              </a:xfrm>
              <a:prstGeom prst="rect">
                <a:avLst/>
              </a:prstGeom>
              <a:blipFill>
                <a:blip r:embed="rId8"/>
                <a:stretch>
                  <a:fillRect l="-7175" r="-5381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/>
              <p:cNvSpPr txBox="1"/>
              <p:nvPr/>
            </p:nvSpPr>
            <p:spPr>
              <a:xfrm>
                <a:off x="1154815" y="1393027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1+3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×5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15" y="1393027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/>
              <p:cNvSpPr txBox="1"/>
              <p:nvPr/>
            </p:nvSpPr>
            <p:spPr>
              <a:xfrm>
                <a:off x="1154815" y="2484876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+5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3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15" y="2484876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/>
              <p:cNvSpPr txBox="1"/>
              <p:nvPr/>
            </p:nvSpPr>
            <p:spPr>
              <a:xfrm>
                <a:off x="1154815" y="3576725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9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−6</m:t>
                    </m:r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15" y="3576725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/>
              <p:cNvSpPr txBox="1"/>
              <p:nvPr/>
            </p:nvSpPr>
            <p:spPr>
              <a:xfrm>
                <a:off x="1154815" y="4668574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4÷4−1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15" y="4668574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/>
              <p:cNvSpPr txBox="1"/>
              <p:nvPr/>
            </p:nvSpPr>
            <p:spPr>
              <a:xfrm>
                <a:off x="1154815" y="5760422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0−5−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815" y="5760422"/>
                <a:ext cx="1361539" cy="338554"/>
              </a:xfrm>
              <a:prstGeom prst="rect">
                <a:avLst/>
              </a:prstGeom>
              <a:blipFill>
                <a:blip r:embed="rId13"/>
                <a:stretch>
                  <a:fillRect l="-7143" r="-89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Google Shape;292;p42"/>
              <p:cNvSpPr txBox="1"/>
              <p:nvPr/>
            </p:nvSpPr>
            <p:spPr>
              <a:xfrm>
                <a:off x="5195611" y="1388025"/>
                <a:ext cx="1654604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1+2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×3+4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0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611" y="1388025"/>
                <a:ext cx="1654604" cy="338554"/>
              </a:xfrm>
              <a:prstGeom prst="rect">
                <a:avLst/>
              </a:prstGeom>
              <a:blipFill>
                <a:blip r:embed="rId14"/>
                <a:stretch>
                  <a:fillRect l="-5882" r="-2574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Google Shape;292;p42"/>
              <p:cNvSpPr txBox="1"/>
              <p:nvPr/>
            </p:nvSpPr>
            <p:spPr>
              <a:xfrm>
                <a:off x="5195611" y="2499083"/>
                <a:ext cx="229385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10+10×10÷10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1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611" y="2499083"/>
                <a:ext cx="2293859" cy="338554"/>
              </a:xfrm>
              <a:prstGeom prst="rect">
                <a:avLst/>
              </a:prstGeom>
              <a:blipFill>
                <a:blip r:embed="rId15"/>
                <a:stretch>
                  <a:fillRect l="-4244" r="-796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Google Shape;292;p42"/>
              <p:cNvSpPr txBox="1"/>
              <p:nvPr/>
            </p:nvSpPr>
            <p:spPr>
              <a:xfrm>
                <a:off x="5195611" y="3601062"/>
                <a:ext cx="202812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8−6÷2+1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2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611" y="3601062"/>
                <a:ext cx="2028129" cy="338554"/>
              </a:xfrm>
              <a:prstGeom prst="rect">
                <a:avLst/>
              </a:prstGeom>
              <a:blipFill>
                <a:blip r:embed="rId16"/>
                <a:stretch>
                  <a:fillRect l="-480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Google Shape;292;p42"/>
              <p:cNvSpPr txBox="1"/>
              <p:nvPr/>
            </p:nvSpPr>
            <p:spPr>
              <a:xfrm>
                <a:off x="5195611" y="4679758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3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611" y="4679758"/>
                <a:ext cx="1361539" cy="338554"/>
              </a:xfrm>
              <a:prstGeom prst="rect">
                <a:avLst/>
              </a:prstGeom>
              <a:blipFill>
                <a:blip r:embed="rId17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Google Shape;292;p42"/>
              <p:cNvSpPr txBox="1"/>
              <p:nvPr/>
            </p:nvSpPr>
            <p:spPr>
              <a:xfrm>
                <a:off x="5195611" y="5785602"/>
                <a:ext cx="1589467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10−8÷2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611" y="5785602"/>
                <a:ext cx="1589467" cy="338554"/>
              </a:xfrm>
              <a:prstGeom prst="rect">
                <a:avLst/>
              </a:prstGeom>
              <a:blipFill>
                <a:blip r:embed="rId18"/>
                <a:stretch>
                  <a:fillRect l="-6130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82;p42">
            <a:extLst>
              <a:ext uri="{FF2B5EF4-FFF2-40B4-BE49-F238E27FC236}">
                <a16:creationId xmlns:a16="http://schemas.microsoft.com/office/drawing/2014/main" id="{A1B17500-9118-A2F1-123B-979A050586F5}"/>
              </a:ext>
            </a:extLst>
          </p:cNvPr>
          <p:cNvSpPr txBox="1"/>
          <p:nvPr/>
        </p:nvSpPr>
        <p:spPr>
          <a:xfrm>
            <a:off x="4712116" y="1387379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" name="Google Shape;283;p42">
            <a:extLst>
              <a:ext uri="{FF2B5EF4-FFF2-40B4-BE49-F238E27FC236}">
                <a16:creationId xmlns:a16="http://schemas.microsoft.com/office/drawing/2014/main" id="{06DBAEBC-5DCD-E99B-F83D-627510BF4B0E}"/>
              </a:ext>
            </a:extLst>
          </p:cNvPr>
          <p:cNvSpPr txBox="1"/>
          <p:nvPr/>
        </p:nvSpPr>
        <p:spPr>
          <a:xfrm>
            <a:off x="4712116" y="5760653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4" name="Google Shape;284;p42">
            <a:extLst>
              <a:ext uri="{FF2B5EF4-FFF2-40B4-BE49-F238E27FC236}">
                <a16:creationId xmlns:a16="http://schemas.microsoft.com/office/drawing/2014/main" id="{79AF801A-984F-A9B1-3610-1CE576D42664}"/>
              </a:ext>
            </a:extLst>
          </p:cNvPr>
          <p:cNvSpPr txBox="1"/>
          <p:nvPr/>
        </p:nvSpPr>
        <p:spPr>
          <a:xfrm>
            <a:off x="4712116" y="466733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5" name="Google Shape;285;p42">
            <a:extLst>
              <a:ext uri="{FF2B5EF4-FFF2-40B4-BE49-F238E27FC236}">
                <a16:creationId xmlns:a16="http://schemas.microsoft.com/office/drawing/2014/main" id="{99746595-E326-AD6F-7945-2A6A14CF6D2B}"/>
              </a:ext>
            </a:extLst>
          </p:cNvPr>
          <p:cNvSpPr txBox="1"/>
          <p:nvPr/>
        </p:nvSpPr>
        <p:spPr>
          <a:xfrm>
            <a:off x="4712116" y="3574015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6" name="Google Shape;286;p42">
            <a:extLst>
              <a:ext uri="{FF2B5EF4-FFF2-40B4-BE49-F238E27FC236}">
                <a16:creationId xmlns:a16="http://schemas.microsoft.com/office/drawing/2014/main" id="{A7470BF7-89DB-ADFB-53BE-84E6756FEB3A}"/>
              </a:ext>
            </a:extLst>
          </p:cNvPr>
          <p:cNvSpPr txBox="1"/>
          <p:nvPr/>
        </p:nvSpPr>
        <p:spPr>
          <a:xfrm>
            <a:off x="4712116" y="2480697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369551656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75">
          <a:extLst>
            <a:ext uri="{FF2B5EF4-FFF2-40B4-BE49-F238E27FC236}">
              <a16:creationId xmlns:a16="http://schemas.microsoft.com/office/drawing/2014/main" id="{FE928102-C9D3-3968-3A6A-BBCB9A2A9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>
            <a:extLst>
              <a:ext uri="{FF2B5EF4-FFF2-40B4-BE49-F238E27FC236}">
                <a16:creationId xmlns:a16="http://schemas.microsoft.com/office/drawing/2014/main" id="{D84593C1-601A-1823-D299-056673ABB345}"/>
              </a:ext>
            </a:extLst>
          </p:cNvPr>
          <p:cNvSpPr/>
          <p:nvPr/>
        </p:nvSpPr>
        <p:spPr>
          <a:xfrm>
            <a:off x="186349" y="637436"/>
            <a:ext cx="3636000" cy="5936083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2">
            <a:extLst>
              <a:ext uri="{FF2B5EF4-FFF2-40B4-BE49-F238E27FC236}">
                <a16:creationId xmlns:a16="http://schemas.microsoft.com/office/drawing/2014/main" id="{261584DB-5924-CCDD-32AB-BAF7388B5A60}"/>
              </a:ext>
            </a:extLst>
          </p:cNvPr>
          <p:cNvSpPr txBox="1"/>
          <p:nvPr/>
        </p:nvSpPr>
        <p:spPr>
          <a:xfrm>
            <a:off x="2224431" y="-257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8" name="Google Shape;278;p42">
            <a:extLst>
              <a:ext uri="{FF2B5EF4-FFF2-40B4-BE49-F238E27FC236}">
                <a16:creationId xmlns:a16="http://schemas.microsoft.com/office/drawing/2014/main" id="{6ABD6A19-F814-DB9E-7900-BEF4B13903F2}"/>
              </a:ext>
            </a:extLst>
          </p:cNvPr>
          <p:cNvSpPr/>
          <p:nvPr/>
        </p:nvSpPr>
        <p:spPr>
          <a:xfrm>
            <a:off x="4302296" y="640080"/>
            <a:ext cx="3636000" cy="5892918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600D9213-838B-EA77-8338-544E5F2C365F}"/>
                  </a:ext>
                </a:extLst>
              </p:cNvPr>
              <p:cNvSpPr/>
              <p:nvPr/>
            </p:nvSpPr>
            <p:spPr>
              <a:xfrm>
                <a:off x="8373828" y="637436"/>
                <a:ext cx="3636000" cy="5892919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600D9213-838B-EA77-8338-544E5F2C3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828" y="637436"/>
                <a:ext cx="3636000" cy="5892919"/>
              </a:xfrm>
              <a:prstGeom prst="roundRect">
                <a:avLst>
                  <a:gd name="adj" fmla="val 4769"/>
                </a:avLst>
              </a:prstGeom>
              <a:blipFill>
                <a:blip r:embed="rId5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>
            <a:extLst>
              <a:ext uri="{FF2B5EF4-FFF2-40B4-BE49-F238E27FC236}">
                <a16:creationId xmlns:a16="http://schemas.microsoft.com/office/drawing/2014/main" id="{6859C06C-3439-3596-5A9C-CDE07885983B}"/>
              </a:ext>
            </a:extLst>
          </p:cNvPr>
          <p:cNvSpPr txBox="1"/>
          <p:nvPr/>
        </p:nvSpPr>
        <p:spPr>
          <a:xfrm>
            <a:off x="262069" y="776127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>
            <a:extLst>
              <a:ext uri="{FF2B5EF4-FFF2-40B4-BE49-F238E27FC236}">
                <a16:creationId xmlns:a16="http://schemas.microsoft.com/office/drawing/2014/main" id="{E1ADD96B-A4E1-949F-1011-BB1EE508D7BB}"/>
              </a:ext>
            </a:extLst>
          </p:cNvPr>
          <p:cNvSpPr txBox="1"/>
          <p:nvPr/>
        </p:nvSpPr>
        <p:spPr>
          <a:xfrm>
            <a:off x="587459" y="138714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>
            <a:extLst>
              <a:ext uri="{FF2B5EF4-FFF2-40B4-BE49-F238E27FC236}">
                <a16:creationId xmlns:a16="http://schemas.microsoft.com/office/drawing/2014/main" id="{7BB25F74-EBCB-871D-9544-A05EF28F0B36}"/>
              </a:ext>
            </a:extLst>
          </p:cNvPr>
          <p:cNvSpPr txBox="1"/>
          <p:nvPr/>
        </p:nvSpPr>
        <p:spPr>
          <a:xfrm>
            <a:off x="587459" y="57604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>
            <a:extLst>
              <a:ext uri="{FF2B5EF4-FFF2-40B4-BE49-F238E27FC236}">
                <a16:creationId xmlns:a16="http://schemas.microsoft.com/office/drawing/2014/main" id="{FADEEC6A-DF17-55A6-D115-B725A9C4BD97}"/>
              </a:ext>
            </a:extLst>
          </p:cNvPr>
          <p:cNvSpPr txBox="1"/>
          <p:nvPr/>
        </p:nvSpPr>
        <p:spPr>
          <a:xfrm>
            <a:off x="587459" y="4667103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>
            <a:extLst>
              <a:ext uri="{FF2B5EF4-FFF2-40B4-BE49-F238E27FC236}">
                <a16:creationId xmlns:a16="http://schemas.microsoft.com/office/drawing/2014/main" id="{9DF7C7EB-D4E5-BAFB-3099-8A9630D708E5}"/>
              </a:ext>
            </a:extLst>
          </p:cNvPr>
          <p:cNvSpPr txBox="1"/>
          <p:nvPr/>
        </p:nvSpPr>
        <p:spPr>
          <a:xfrm>
            <a:off x="587459" y="357378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>
            <a:extLst>
              <a:ext uri="{FF2B5EF4-FFF2-40B4-BE49-F238E27FC236}">
                <a16:creationId xmlns:a16="http://schemas.microsoft.com/office/drawing/2014/main" id="{95358EDE-94FF-53B1-DC9D-917E1E41495B}"/>
              </a:ext>
            </a:extLst>
          </p:cNvPr>
          <p:cNvSpPr txBox="1"/>
          <p:nvPr/>
        </p:nvSpPr>
        <p:spPr>
          <a:xfrm>
            <a:off x="587459" y="248046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>
            <a:extLst>
              <a:ext uri="{FF2B5EF4-FFF2-40B4-BE49-F238E27FC236}">
                <a16:creationId xmlns:a16="http://schemas.microsoft.com/office/drawing/2014/main" id="{609E3480-44D4-ACFF-EF8A-73BC9AF092D4}"/>
              </a:ext>
            </a:extLst>
          </p:cNvPr>
          <p:cNvSpPr txBox="1"/>
          <p:nvPr/>
        </p:nvSpPr>
        <p:spPr>
          <a:xfrm>
            <a:off x="4377399" y="77612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>
            <a:extLst>
              <a:ext uri="{FF2B5EF4-FFF2-40B4-BE49-F238E27FC236}">
                <a16:creationId xmlns:a16="http://schemas.microsoft.com/office/drawing/2014/main" id="{A3A4008C-35F5-0BFB-E5DB-3D15A719BCEC}"/>
              </a:ext>
            </a:extLst>
          </p:cNvPr>
          <p:cNvSpPr txBox="1"/>
          <p:nvPr/>
        </p:nvSpPr>
        <p:spPr>
          <a:xfrm>
            <a:off x="8654787" y="1390403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2" name="Google Shape;295;p42">
            <a:extLst>
              <a:ext uri="{FF2B5EF4-FFF2-40B4-BE49-F238E27FC236}">
                <a16:creationId xmlns:a16="http://schemas.microsoft.com/office/drawing/2014/main" id="{66CA49BE-32DD-339A-3880-00892E4FB9C9}"/>
              </a:ext>
            </a:extLst>
          </p:cNvPr>
          <p:cNvSpPr txBox="1"/>
          <p:nvPr/>
        </p:nvSpPr>
        <p:spPr>
          <a:xfrm>
            <a:off x="8654787" y="3571959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3" name="Google Shape;296;p42">
            <a:extLst>
              <a:ext uri="{FF2B5EF4-FFF2-40B4-BE49-F238E27FC236}">
                <a16:creationId xmlns:a16="http://schemas.microsoft.com/office/drawing/2014/main" id="{2F9595A4-28F2-6AA2-BE4A-EB84EBB0F6B4}"/>
              </a:ext>
            </a:extLst>
          </p:cNvPr>
          <p:cNvSpPr txBox="1"/>
          <p:nvPr/>
        </p:nvSpPr>
        <p:spPr>
          <a:xfrm>
            <a:off x="8654787" y="2501501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>
            <a:extLst>
              <a:ext uri="{FF2B5EF4-FFF2-40B4-BE49-F238E27FC236}">
                <a16:creationId xmlns:a16="http://schemas.microsoft.com/office/drawing/2014/main" id="{6BEF72D8-B6DB-3B16-FE17-6F65CB3A31A7}"/>
              </a:ext>
            </a:extLst>
          </p:cNvPr>
          <p:cNvSpPr txBox="1"/>
          <p:nvPr/>
        </p:nvSpPr>
        <p:spPr>
          <a:xfrm>
            <a:off x="8432079" y="77612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Google Shape;292;p42">
                <a:extLst>
                  <a:ext uri="{FF2B5EF4-FFF2-40B4-BE49-F238E27FC236}">
                    <a16:creationId xmlns:a16="http://schemas.microsoft.com/office/drawing/2014/main" id="{092D40F4-45B4-2DA8-A897-ED11D8720970}"/>
                  </a:ext>
                </a:extLst>
              </p:cNvPr>
              <p:cNvSpPr txBox="1"/>
              <p:nvPr/>
            </p:nvSpPr>
            <p:spPr>
              <a:xfrm>
                <a:off x="9120921" y="1386420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1+2÷0.1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0" name="Google Shape;292;p42">
                <a:extLst>
                  <a:ext uri="{FF2B5EF4-FFF2-40B4-BE49-F238E27FC236}">
                    <a16:creationId xmlns:a16="http://schemas.microsoft.com/office/drawing/2014/main" id="{092D40F4-45B4-2DA8-A897-ED11D8720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1" y="1386420"/>
                <a:ext cx="1361539" cy="338554"/>
              </a:xfrm>
              <a:prstGeom prst="rect">
                <a:avLst/>
              </a:prstGeom>
              <a:blipFill>
                <a:blip r:embed="rId6"/>
                <a:stretch>
                  <a:fillRect l="-7143" r="-4911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Google Shape;292;p42">
                <a:extLst>
                  <a:ext uri="{FF2B5EF4-FFF2-40B4-BE49-F238E27FC236}">
                    <a16:creationId xmlns:a16="http://schemas.microsoft.com/office/drawing/2014/main" id="{00038972-C1CF-2D28-DB9F-138BF922F746}"/>
                  </a:ext>
                </a:extLst>
              </p:cNvPr>
              <p:cNvSpPr txBox="1"/>
              <p:nvPr/>
            </p:nvSpPr>
            <p:spPr>
              <a:xfrm>
                <a:off x="9120920" y="3467343"/>
                <a:ext cx="1361539" cy="61144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den>
                    </m:f>
                    <m:r>
                      <a:rPr lang="en-GB" sz="28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sym typeface="Cambria Math"/>
                      </a:rPr>
                      <m:t>+</m:t>
                    </m:r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</m:den>
                    </m:f>
                    <m:r>
                      <a:rPr lang="en-GB" sz="28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Cambria Math"/>
                      </a:rPr>
                      <m:t>×</m:t>
                    </m:r>
                    <m:f>
                      <m:fPr>
                        <m:ctrlP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8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1" name="Google Shape;292;p42">
                <a:extLst>
                  <a:ext uri="{FF2B5EF4-FFF2-40B4-BE49-F238E27FC236}">
                    <a16:creationId xmlns:a16="http://schemas.microsoft.com/office/drawing/2014/main" id="{00038972-C1CF-2D28-DB9F-138BF922F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0" y="3467343"/>
                <a:ext cx="1361539" cy="6114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Google Shape;292;p42">
                <a:extLst>
                  <a:ext uri="{FF2B5EF4-FFF2-40B4-BE49-F238E27FC236}">
                    <a16:creationId xmlns:a16="http://schemas.microsoft.com/office/drawing/2014/main" id="{6E836C16-DF9C-0B34-527C-3017E28A9C27}"/>
                  </a:ext>
                </a:extLst>
              </p:cNvPr>
              <p:cNvSpPr txBox="1"/>
              <p:nvPr/>
            </p:nvSpPr>
            <p:spPr>
              <a:xfrm>
                <a:off x="9120921" y="2501500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0.1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2" name="Google Shape;292;p42">
                <a:extLst>
                  <a:ext uri="{FF2B5EF4-FFF2-40B4-BE49-F238E27FC236}">
                    <a16:creationId xmlns:a16="http://schemas.microsoft.com/office/drawing/2014/main" id="{6E836C16-DF9C-0B34-527C-3017E28A9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21" y="2501500"/>
                <a:ext cx="1361539" cy="338554"/>
              </a:xfrm>
              <a:prstGeom prst="rect">
                <a:avLst/>
              </a:prstGeom>
              <a:blipFill>
                <a:blip r:embed="rId8"/>
                <a:stretch>
                  <a:fillRect l="-7143" r="-4911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87AF78CD-5F5B-ABE7-36F4-53B6BF98F26B}"/>
                  </a:ext>
                </a:extLst>
              </p:cNvPr>
              <p:cNvSpPr txBox="1"/>
              <p:nvPr/>
            </p:nvSpPr>
            <p:spPr>
              <a:xfrm>
                <a:off x="1104015" y="1393027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1+3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×5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87AF78CD-5F5B-ABE7-36F4-53B6BF98F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15" y="1393027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51034DD6-EC2E-FE9A-79AA-71C40AA8B39A}"/>
                  </a:ext>
                </a:extLst>
              </p:cNvPr>
              <p:cNvSpPr txBox="1"/>
              <p:nvPr/>
            </p:nvSpPr>
            <p:spPr>
              <a:xfrm>
                <a:off x="1104015" y="2484876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+5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3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51034DD6-EC2E-FE9A-79AA-71C40AA8B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15" y="2484876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DA797416-9157-50D5-CA0C-F6E50B1F1C7A}"/>
                  </a:ext>
                </a:extLst>
              </p:cNvPr>
              <p:cNvSpPr txBox="1"/>
              <p:nvPr/>
            </p:nvSpPr>
            <p:spPr>
              <a:xfrm>
                <a:off x="1104015" y="3576725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9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−6</m:t>
                    </m:r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DA797416-9157-50D5-CA0C-F6E50B1F1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15" y="3576725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27359809-E9C7-A6B9-80AE-30A344D6F943}"/>
                  </a:ext>
                </a:extLst>
              </p:cNvPr>
              <p:cNvSpPr txBox="1"/>
              <p:nvPr/>
            </p:nvSpPr>
            <p:spPr>
              <a:xfrm>
                <a:off x="1104015" y="4668574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4÷4−1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27359809-E9C7-A6B9-80AE-30A344D6F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15" y="4668574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E8F0D792-56CE-A5A4-FB3E-D2EBC9D3B879}"/>
                  </a:ext>
                </a:extLst>
              </p:cNvPr>
              <p:cNvSpPr txBox="1"/>
              <p:nvPr/>
            </p:nvSpPr>
            <p:spPr>
              <a:xfrm>
                <a:off x="1104015" y="5760422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0−5−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E8F0D792-56CE-A5A4-FB3E-D2EBC9D3B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15" y="5760422"/>
                <a:ext cx="1361539" cy="338554"/>
              </a:xfrm>
              <a:prstGeom prst="rect">
                <a:avLst/>
              </a:prstGeom>
              <a:blipFill>
                <a:blip r:embed="rId13"/>
                <a:stretch>
                  <a:fillRect l="-7175" r="-134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Google Shape;292;p42">
                <a:extLst>
                  <a:ext uri="{FF2B5EF4-FFF2-40B4-BE49-F238E27FC236}">
                    <a16:creationId xmlns:a16="http://schemas.microsoft.com/office/drawing/2014/main" id="{784C0CD6-F580-2E8A-75BC-90608FD51019}"/>
                  </a:ext>
                </a:extLst>
              </p:cNvPr>
              <p:cNvSpPr txBox="1"/>
              <p:nvPr/>
            </p:nvSpPr>
            <p:spPr>
              <a:xfrm>
                <a:off x="4994081" y="1388025"/>
                <a:ext cx="1654604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1+2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×3+4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0" name="Google Shape;292;p42">
                <a:extLst>
                  <a:ext uri="{FF2B5EF4-FFF2-40B4-BE49-F238E27FC236}">
                    <a16:creationId xmlns:a16="http://schemas.microsoft.com/office/drawing/2014/main" id="{784C0CD6-F580-2E8A-75BC-90608FD51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1" y="1388025"/>
                <a:ext cx="1654604" cy="338554"/>
              </a:xfrm>
              <a:prstGeom prst="rect">
                <a:avLst/>
              </a:prstGeom>
              <a:blipFill>
                <a:blip r:embed="rId14"/>
                <a:stretch>
                  <a:fillRect l="-5882" r="-2574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Google Shape;292;p42">
                <a:extLst>
                  <a:ext uri="{FF2B5EF4-FFF2-40B4-BE49-F238E27FC236}">
                    <a16:creationId xmlns:a16="http://schemas.microsoft.com/office/drawing/2014/main" id="{94431066-FA07-F567-473E-1D6DEEB6C7C0}"/>
                  </a:ext>
                </a:extLst>
              </p:cNvPr>
              <p:cNvSpPr txBox="1"/>
              <p:nvPr/>
            </p:nvSpPr>
            <p:spPr>
              <a:xfrm>
                <a:off x="4994081" y="2499083"/>
                <a:ext cx="229385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10+10×10÷10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1" name="Google Shape;292;p42">
                <a:extLst>
                  <a:ext uri="{FF2B5EF4-FFF2-40B4-BE49-F238E27FC236}">
                    <a16:creationId xmlns:a16="http://schemas.microsoft.com/office/drawing/2014/main" id="{94431066-FA07-F567-473E-1D6DEEB6C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1" y="2499083"/>
                <a:ext cx="2293859" cy="338554"/>
              </a:xfrm>
              <a:prstGeom prst="rect">
                <a:avLst/>
              </a:prstGeom>
              <a:blipFill>
                <a:blip r:embed="rId15"/>
                <a:stretch>
                  <a:fillRect l="-4244" r="-796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Google Shape;292;p42">
                <a:extLst>
                  <a:ext uri="{FF2B5EF4-FFF2-40B4-BE49-F238E27FC236}">
                    <a16:creationId xmlns:a16="http://schemas.microsoft.com/office/drawing/2014/main" id="{44560696-004B-146B-B2F7-E6B3FA6977AD}"/>
                  </a:ext>
                </a:extLst>
              </p:cNvPr>
              <p:cNvSpPr txBox="1"/>
              <p:nvPr/>
            </p:nvSpPr>
            <p:spPr>
              <a:xfrm>
                <a:off x="4994081" y="3601062"/>
                <a:ext cx="202812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8−6÷2+1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2" name="Google Shape;292;p42">
                <a:extLst>
                  <a:ext uri="{FF2B5EF4-FFF2-40B4-BE49-F238E27FC236}">
                    <a16:creationId xmlns:a16="http://schemas.microsoft.com/office/drawing/2014/main" id="{44560696-004B-146B-B2F7-E6B3FA697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1" y="3601062"/>
                <a:ext cx="2028129" cy="338554"/>
              </a:xfrm>
              <a:prstGeom prst="rect">
                <a:avLst/>
              </a:prstGeom>
              <a:blipFill>
                <a:blip r:embed="rId16"/>
                <a:stretch>
                  <a:fillRect l="-480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Google Shape;292;p42">
                <a:extLst>
                  <a:ext uri="{FF2B5EF4-FFF2-40B4-BE49-F238E27FC236}">
                    <a16:creationId xmlns:a16="http://schemas.microsoft.com/office/drawing/2014/main" id="{BEE7207B-8D7D-22AF-26C3-E278BE5A19AD}"/>
                  </a:ext>
                </a:extLst>
              </p:cNvPr>
              <p:cNvSpPr txBox="1"/>
              <p:nvPr/>
            </p:nvSpPr>
            <p:spPr>
              <a:xfrm>
                <a:off x="4994081" y="4679758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3" name="Google Shape;292;p42">
                <a:extLst>
                  <a:ext uri="{FF2B5EF4-FFF2-40B4-BE49-F238E27FC236}">
                    <a16:creationId xmlns:a16="http://schemas.microsoft.com/office/drawing/2014/main" id="{BEE7207B-8D7D-22AF-26C3-E278BE5A1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1" y="4679758"/>
                <a:ext cx="1361539" cy="338554"/>
              </a:xfrm>
              <a:prstGeom prst="rect">
                <a:avLst/>
              </a:prstGeom>
              <a:blipFill>
                <a:blip r:embed="rId17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Google Shape;292;p42">
                <a:extLst>
                  <a:ext uri="{FF2B5EF4-FFF2-40B4-BE49-F238E27FC236}">
                    <a16:creationId xmlns:a16="http://schemas.microsoft.com/office/drawing/2014/main" id="{02627BF6-305B-50B5-B2B1-A767C57F31E4}"/>
                  </a:ext>
                </a:extLst>
              </p:cNvPr>
              <p:cNvSpPr txBox="1"/>
              <p:nvPr/>
            </p:nvSpPr>
            <p:spPr>
              <a:xfrm>
                <a:off x="4994081" y="5785602"/>
                <a:ext cx="1589467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10−8÷2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4" name="Google Shape;292;p42">
                <a:extLst>
                  <a:ext uri="{FF2B5EF4-FFF2-40B4-BE49-F238E27FC236}">
                    <a16:creationId xmlns:a16="http://schemas.microsoft.com/office/drawing/2014/main" id="{02627BF6-305B-50B5-B2B1-A767C57F3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81" y="5785602"/>
                <a:ext cx="1589467" cy="338554"/>
              </a:xfrm>
              <a:prstGeom prst="rect">
                <a:avLst/>
              </a:prstGeom>
              <a:blipFill>
                <a:blip r:embed="rId18"/>
                <a:stretch>
                  <a:fillRect l="-6130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82;p42">
            <a:extLst>
              <a:ext uri="{FF2B5EF4-FFF2-40B4-BE49-F238E27FC236}">
                <a16:creationId xmlns:a16="http://schemas.microsoft.com/office/drawing/2014/main" id="{AC39C07A-310E-CFC6-EC3E-CBE7299FAF95}"/>
              </a:ext>
            </a:extLst>
          </p:cNvPr>
          <p:cNvSpPr txBox="1"/>
          <p:nvPr/>
        </p:nvSpPr>
        <p:spPr>
          <a:xfrm>
            <a:off x="4510586" y="1387379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" name="Google Shape;283;p42">
            <a:extLst>
              <a:ext uri="{FF2B5EF4-FFF2-40B4-BE49-F238E27FC236}">
                <a16:creationId xmlns:a16="http://schemas.microsoft.com/office/drawing/2014/main" id="{7A9ED4E2-3DD3-DF29-23C4-D1360ED090F3}"/>
              </a:ext>
            </a:extLst>
          </p:cNvPr>
          <p:cNvSpPr txBox="1"/>
          <p:nvPr/>
        </p:nvSpPr>
        <p:spPr>
          <a:xfrm>
            <a:off x="4510586" y="5760653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4" name="Google Shape;284;p42">
            <a:extLst>
              <a:ext uri="{FF2B5EF4-FFF2-40B4-BE49-F238E27FC236}">
                <a16:creationId xmlns:a16="http://schemas.microsoft.com/office/drawing/2014/main" id="{005C18A4-A558-0033-CA72-0D0C05C2E4D8}"/>
              </a:ext>
            </a:extLst>
          </p:cNvPr>
          <p:cNvSpPr txBox="1"/>
          <p:nvPr/>
        </p:nvSpPr>
        <p:spPr>
          <a:xfrm>
            <a:off x="4510586" y="466733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5" name="Google Shape;285;p42">
            <a:extLst>
              <a:ext uri="{FF2B5EF4-FFF2-40B4-BE49-F238E27FC236}">
                <a16:creationId xmlns:a16="http://schemas.microsoft.com/office/drawing/2014/main" id="{E019C3CB-58DD-ED12-4996-760897166AC5}"/>
              </a:ext>
            </a:extLst>
          </p:cNvPr>
          <p:cNvSpPr txBox="1"/>
          <p:nvPr/>
        </p:nvSpPr>
        <p:spPr>
          <a:xfrm>
            <a:off x="4510586" y="3574015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6" name="Google Shape;286;p42">
            <a:extLst>
              <a:ext uri="{FF2B5EF4-FFF2-40B4-BE49-F238E27FC236}">
                <a16:creationId xmlns:a16="http://schemas.microsoft.com/office/drawing/2014/main" id="{66AD04FC-9106-6C00-F7F5-00CE7CB80757}"/>
              </a:ext>
            </a:extLst>
          </p:cNvPr>
          <p:cNvSpPr txBox="1"/>
          <p:nvPr/>
        </p:nvSpPr>
        <p:spPr>
          <a:xfrm>
            <a:off x="4510586" y="2480697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7" name="Google Shape;282;p42">
            <a:extLst>
              <a:ext uri="{FF2B5EF4-FFF2-40B4-BE49-F238E27FC236}">
                <a16:creationId xmlns:a16="http://schemas.microsoft.com/office/drawing/2014/main" id="{CE4A17FD-57C1-7905-6E7C-B182A923BE96}"/>
              </a:ext>
            </a:extLst>
          </p:cNvPr>
          <p:cNvSpPr txBox="1"/>
          <p:nvPr/>
        </p:nvSpPr>
        <p:spPr>
          <a:xfrm>
            <a:off x="2465554" y="1393026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8" name="Google Shape;282;p42">
            <a:extLst>
              <a:ext uri="{FF2B5EF4-FFF2-40B4-BE49-F238E27FC236}">
                <a16:creationId xmlns:a16="http://schemas.microsoft.com/office/drawing/2014/main" id="{E0A8EB57-F646-A758-C300-8EE0870CE212}"/>
              </a:ext>
            </a:extLst>
          </p:cNvPr>
          <p:cNvSpPr txBox="1"/>
          <p:nvPr/>
        </p:nvSpPr>
        <p:spPr>
          <a:xfrm>
            <a:off x="2437092" y="2527546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17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9" name="Google Shape;282;p42">
            <a:extLst>
              <a:ext uri="{FF2B5EF4-FFF2-40B4-BE49-F238E27FC236}">
                <a16:creationId xmlns:a16="http://schemas.microsoft.com/office/drawing/2014/main" id="{4F1C7DCD-CE6E-17FA-91DD-CFA7EFFDB248}"/>
              </a:ext>
            </a:extLst>
          </p:cNvPr>
          <p:cNvSpPr txBox="1"/>
          <p:nvPr/>
        </p:nvSpPr>
        <p:spPr>
          <a:xfrm>
            <a:off x="2462983" y="3601062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0" name="Google Shape;282;p42">
            <a:extLst>
              <a:ext uri="{FF2B5EF4-FFF2-40B4-BE49-F238E27FC236}">
                <a16:creationId xmlns:a16="http://schemas.microsoft.com/office/drawing/2014/main" id="{BF8EAD76-53F0-CBD7-2EB9-110F1D8D7A9F}"/>
              </a:ext>
            </a:extLst>
          </p:cNvPr>
          <p:cNvSpPr txBox="1"/>
          <p:nvPr/>
        </p:nvSpPr>
        <p:spPr>
          <a:xfrm>
            <a:off x="2402696" y="4683721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 0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1" name="Google Shape;282;p42">
            <a:extLst>
              <a:ext uri="{FF2B5EF4-FFF2-40B4-BE49-F238E27FC236}">
                <a16:creationId xmlns:a16="http://schemas.microsoft.com/office/drawing/2014/main" id="{DAD5FF8B-4382-D123-5840-A2358F6039D5}"/>
              </a:ext>
            </a:extLst>
          </p:cNvPr>
          <p:cNvSpPr txBox="1"/>
          <p:nvPr/>
        </p:nvSpPr>
        <p:spPr>
          <a:xfrm>
            <a:off x="2605068" y="5760422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 3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282;p42">
                <a:extLst>
                  <a:ext uri="{FF2B5EF4-FFF2-40B4-BE49-F238E27FC236}">
                    <a16:creationId xmlns:a16="http://schemas.microsoft.com/office/drawing/2014/main" id="{969F06C4-98C2-49DF-E211-1ACB7F595B73}"/>
                  </a:ext>
                </a:extLst>
              </p:cNvPr>
              <p:cNvSpPr txBox="1"/>
              <p:nvPr/>
            </p:nvSpPr>
            <p:spPr>
              <a:xfrm>
                <a:off x="10424480" y="3612102"/>
                <a:ext cx="749663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=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𝟏</m:t>
                      </m:r>
                      <m:r>
                        <a:rPr lang="en-GB" sz="2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 </m:t>
                      </m:r>
                    </m:oMath>
                  </m:oMathPara>
                </a14:m>
                <a:endParaRPr sz="2200" b="1" dirty="0">
                  <a:solidFill>
                    <a:srgbClr val="FF0000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12" name="Google Shape;282;p42">
                <a:extLst>
                  <a:ext uri="{FF2B5EF4-FFF2-40B4-BE49-F238E27FC236}">
                    <a16:creationId xmlns:a16="http://schemas.microsoft.com/office/drawing/2014/main" id="{969F06C4-98C2-49DF-E211-1ACB7F595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480" y="3612102"/>
                <a:ext cx="749663" cy="338554"/>
              </a:xfrm>
              <a:prstGeom prst="rect">
                <a:avLst/>
              </a:prstGeom>
              <a:blipFill>
                <a:blip r:embed="rId19"/>
                <a:stretch>
                  <a:fillRect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Google Shape;282;p42">
            <a:extLst>
              <a:ext uri="{FF2B5EF4-FFF2-40B4-BE49-F238E27FC236}">
                <a16:creationId xmlns:a16="http://schemas.microsoft.com/office/drawing/2014/main" id="{D46EFE89-D7CB-E67E-4D05-9464D5B07900}"/>
              </a:ext>
            </a:extLst>
          </p:cNvPr>
          <p:cNvSpPr txBox="1"/>
          <p:nvPr/>
        </p:nvSpPr>
        <p:spPr>
          <a:xfrm>
            <a:off x="10732487" y="2527545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0.6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4" name="Google Shape;282;p42">
            <a:extLst>
              <a:ext uri="{FF2B5EF4-FFF2-40B4-BE49-F238E27FC236}">
                <a16:creationId xmlns:a16="http://schemas.microsoft.com/office/drawing/2014/main" id="{FDDF0418-033A-A9DA-66CE-BFB2FAA5BCF0}"/>
              </a:ext>
            </a:extLst>
          </p:cNvPr>
          <p:cNvSpPr txBox="1"/>
          <p:nvPr/>
        </p:nvSpPr>
        <p:spPr>
          <a:xfrm>
            <a:off x="10736892" y="1417197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21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5" name="Google Shape;282;p42">
            <a:extLst>
              <a:ext uri="{FF2B5EF4-FFF2-40B4-BE49-F238E27FC236}">
                <a16:creationId xmlns:a16="http://schemas.microsoft.com/office/drawing/2014/main" id="{3E6756A1-8B03-83D1-31F4-E0CCD30AD81C}"/>
              </a:ext>
            </a:extLst>
          </p:cNvPr>
          <p:cNvSpPr txBox="1"/>
          <p:nvPr/>
        </p:nvSpPr>
        <p:spPr>
          <a:xfrm>
            <a:off x="6845275" y="1393026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11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6" name="Google Shape;282;p42">
            <a:extLst>
              <a:ext uri="{FF2B5EF4-FFF2-40B4-BE49-F238E27FC236}">
                <a16:creationId xmlns:a16="http://schemas.microsoft.com/office/drawing/2014/main" id="{6EEF0E70-5A8A-8932-C97F-650F8338084C}"/>
              </a:ext>
            </a:extLst>
          </p:cNvPr>
          <p:cNvSpPr txBox="1"/>
          <p:nvPr/>
        </p:nvSpPr>
        <p:spPr>
          <a:xfrm>
            <a:off x="7267330" y="2514680"/>
            <a:ext cx="74966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11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7" name="Google Shape;282;p42">
            <a:extLst>
              <a:ext uri="{FF2B5EF4-FFF2-40B4-BE49-F238E27FC236}">
                <a16:creationId xmlns:a16="http://schemas.microsoft.com/office/drawing/2014/main" id="{4971B828-0381-39E4-ABC1-CA7CB75B1782}"/>
              </a:ext>
            </a:extLst>
          </p:cNvPr>
          <p:cNvSpPr txBox="1"/>
          <p:nvPr/>
        </p:nvSpPr>
        <p:spPr>
          <a:xfrm>
            <a:off x="6752923" y="3612102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8" name="Google Shape;282;p42">
            <a:extLst>
              <a:ext uri="{FF2B5EF4-FFF2-40B4-BE49-F238E27FC236}">
                <a16:creationId xmlns:a16="http://schemas.microsoft.com/office/drawing/2014/main" id="{474F26EB-1647-CB11-7A85-F3D3FBB1D502}"/>
              </a:ext>
            </a:extLst>
          </p:cNvPr>
          <p:cNvSpPr txBox="1"/>
          <p:nvPr/>
        </p:nvSpPr>
        <p:spPr>
          <a:xfrm>
            <a:off x="6273853" y="4708720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 24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9" name="Google Shape;282;p42">
            <a:extLst>
              <a:ext uri="{FF2B5EF4-FFF2-40B4-BE49-F238E27FC236}">
                <a16:creationId xmlns:a16="http://schemas.microsoft.com/office/drawing/2014/main" id="{369E9478-D678-5166-107D-8DE4CA6DCB0B}"/>
              </a:ext>
            </a:extLst>
          </p:cNvPr>
          <p:cNvSpPr txBox="1"/>
          <p:nvPr/>
        </p:nvSpPr>
        <p:spPr>
          <a:xfrm>
            <a:off x="6478580" y="5800990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 6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04114385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5868EE-6EA4-BA0B-6CE7-29BA25FD0DDD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5" name="Google Shape;265;p41"/>
          <p:cNvSpPr txBox="1"/>
          <p:nvPr/>
        </p:nvSpPr>
        <p:spPr>
          <a:xfrm>
            <a:off x="4658333" y="20856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41"/>
          <p:cNvSpPr txBox="1"/>
          <p:nvPr/>
        </p:nvSpPr>
        <p:spPr>
          <a:xfrm>
            <a:off x="528320" y="1097618"/>
            <a:ext cx="9530080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there is an expression </a:t>
            </a:r>
            <a:r>
              <a:rPr lang="en-GB" sz="2200" dirty="0">
                <a:solidFill>
                  <a:schemeClr val="dk1"/>
                </a:solidFill>
              </a:rPr>
              <a:t>with indices (powers)</a:t>
            </a: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this takes priority over multiplication and division.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FF1828-05CF-B20D-9DEC-90D0C1C564C0}"/>
              </a:ext>
            </a:extLst>
          </p:cNvPr>
          <p:cNvGrpSpPr/>
          <p:nvPr/>
        </p:nvGrpSpPr>
        <p:grpSpPr>
          <a:xfrm>
            <a:off x="4230305" y="2350029"/>
            <a:ext cx="3731385" cy="2902178"/>
            <a:chOff x="4574449" y="2350029"/>
            <a:chExt cx="3731385" cy="2902178"/>
          </a:xfrm>
        </p:grpSpPr>
        <p:sp>
          <p:nvSpPr>
            <p:cNvPr id="267" name="Google Shape;267;p41"/>
            <p:cNvSpPr txBox="1"/>
            <p:nvPr/>
          </p:nvSpPr>
          <p:spPr>
            <a:xfrm>
              <a:off x="4574449" y="3570306"/>
              <a:ext cx="37313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Multiplication &amp; Division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268" name="Google Shape;268;p41"/>
            <p:cNvSpPr txBox="1"/>
            <p:nvPr/>
          </p:nvSpPr>
          <p:spPr>
            <a:xfrm>
              <a:off x="4628995" y="4790583"/>
              <a:ext cx="362229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Addition &amp; Subtraction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4" name="Google Shape;267;p41">
              <a:extLst>
                <a:ext uri="{FF2B5EF4-FFF2-40B4-BE49-F238E27FC236}">
                  <a16:creationId xmlns:a16="http://schemas.microsoft.com/office/drawing/2014/main" id="{714EB1BC-1E47-642F-FAA6-75AA278A48BC}"/>
                </a:ext>
              </a:extLst>
            </p:cNvPr>
            <p:cNvSpPr txBox="1"/>
            <p:nvPr/>
          </p:nvSpPr>
          <p:spPr>
            <a:xfrm>
              <a:off x="5904191" y="4211222"/>
              <a:ext cx="107190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267;p41">
              <a:extLst>
                <a:ext uri="{FF2B5EF4-FFF2-40B4-BE49-F238E27FC236}">
                  <a16:creationId xmlns:a16="http://schemas.microsoft.com/office/drawing/2014/main" id="{4DC2AB4A-F40E-5FBD-D0F1-F3BFD5B8F23B}"/>
                </a:ext>
              </a:extLst>
            </p:cNvPr>
            <p:cNvSpPr txBox="1"/>
            <p:nvPr/>
          </p:nvSpPr>
          <p:spPr>
            <a:xfrm>
              <a:off x="5769584" y="2350029"/>
              <a:ext cx="13411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GB" sz="2400" b="1" dirty="0">
                  <a:solidFill>
                    <a:schemeClr val="dk1"/>
                  </a:solidFill>
                </a:rPr>
                <a:t>Indices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5" name="Google Shape;267;p41">
              <a:extLst>
                <a:ext uri="{FF2B5EF4-FFF2-40B4-BE49-F238E27FC236}">
                  <a16:creationId xmlns:a16="http://schemas.microsoft.com/office/drawing/2014/main" id="{7D0855AE-A082-EEF9-F809-0144F328F1D0}"/>
                </a:ext>
              </a:extLst>
            </p:cNvPr>
            <p:cNvSpPr txBox="1"/>
            <p:nvPr/>
          </p:nvSpPr>
          <p:spPr>
            <a:xfrm>
              <a:off x="5904191" y="2990945"/>
              <a:ext cx="107190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173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8B849F3-BB68-F18E-B0EB-91347F5CAD88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4704441" y="223599"/>
            <a:ext cx="278311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Example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/>
              <p:nvPr/>
            </p:nvSpPr>
            <p:spPr>
              <a:xfrm>
                <a:off x="2069073" y="1320497"/>
                <a:ext cx="332677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1+5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sSup>
                        <m:sSup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e>
                        <m:sup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073" y="1320497"/>
                <a:ext cx="3326771" cy="4308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66;p41">
            <a:extLst>
              <a:ext uri="{FF2B5EF4-FFF2-40B4-BE49-F238E27FC236}">
                <a16:creationId xmlns:a16="http://schemas.microsoft.com/office/drawing/2014/main" id="{8D155334-3D93-F828-9D37-BFC3B29C6881}"/>
              </a:ext>
            </a:extLst>
          </p:cNvPr>
          <p:cNvSpPr txBox="1"/>
          <p:nvPr/>
        </p:nvSpPr>
        <p:spPr>
          <a:xfrm>
            <a:off x="1333986" y="1320498"/>
            <a:ext cx="147017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8308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2B2331-F4E4-2356-48FB-5A75D50B7958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4704441" y="223599"/>
            <a:ext cx="278311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Solution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/>
              <p:nvPr/>
            </p:nvSpPr>
            <p:spPr>
              <a:xfrm>
                <a:off x="1657698" y="1869643"/>
                <a:ext cx="188814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1+5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sSup>
                        <m:sSup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e>
                        <m:sup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698" y="1869643"/>
                <a:ext cx="1888141" cy="430847"/>
              </a:xfrm>
              <a:prstGeom prst="rect">
                <a:avLst/>
              </a:prstGeom>
              <a:blipFill>
                <a:blip r:embed="rId3"/>
                <a:stretch>
                  <a:fillRect l="-3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86F809E4-6B85-EE67-B2D1-7D1522EAB2CF}"/>
                  </a:ext>
                </a:extLst>
              </p:cNvPr>
              <p:cNvSpPr txBox="1"/>
              <p:nvPr/>
            </p:nvSpPr>
            <p:spPr>
              <a:xfrm>
                <a:off x="1840578" y="2601163"/>
                <a:ext cx="188814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=1+5×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9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86F809E4-6B85-EE67-B2D1-7D1522EAB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578" y="2601163"/>
                <a:ext cx="1888141" cy="430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0220D037-2631-0F9B-7D0C-7F427435BA62}"/>
                  </a:ext>
                </a:extLst>
              </p:cNvPr>
              <p:cNvSpPr txBox="1"/>
              <p:nvPr/>
            </p:nvSpPr>
            <p:spPr>
              <a:xfrm>
                <a:off x="1840578" y="3248282"/>
                <a:ext cx="188814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=1+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45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0220D037-2631-0F9B-7D0C-7F427435B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578" y="3248282"/>
                <a:ext cx="1888141" cy="4308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C310FC2F-51AD-B752-FD0D-7282B587E129}"/>
                  </a:ext>
                </a:extLst>
              </p:cNvPr>
              <p:cNvSpPr txBox="1"/>
              <p:nvPr/>
            </p:nvSpPr>
            <p:spPr>
              <a:xfrm>
                <a:off x="1840579" y="3892483"/>
                <a:ext cx="1311168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1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 </m:t>
                      </m:r>
                      <m:r>
                        <a:rPr kumimoji="0" lang="en-US" sz="2200" b="1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𝟒𝟔</m:t>
                      </m:r>
                    </m:oMath>
                  </m:oMathPara>
                </a14:m>
                <a:endParaRPr kumimoji="0" lang="en-US" sz="2200" b="1" i="0" u="sng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C310FC2F-51AD-B752-FD0D-7282B587E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579" y="3892483"/>
                <a:ext cx="1311168" cy="4308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AF30C90-CB48-E806-8A1D-4077AE7019C6}"/>
              </a:ext>
            </a:extLst>
          </p:cNvPr>
          <p:cNvSpPr/>
          <p:nvPr/>
        </p:nvSpPr>
        <p:spPr>
          <a:xfrm flipV="1">
            <a:off x="2679186" y="1869643"/>
            <a:ext cx="472561" cy="41414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81800-868B-3F0A-6789-CC3FF130B344}"/>
              </a:ext>
            </a:extLst>
          </p:cNvPr>
          <p:cNvSpPr/>
          <p:nvPr/>
        </p:nvSpPr>
        <p:spPr>
          <a:xfrm flipV="1">
            <a:off x="2679185" y="2617870"/>
            <a:ext cx="723772" cy="41414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921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/>
        </p:nvSpPr>
        <p:spPr>
          <a:xfrm>
            <a:off x="2224431" y="990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6" name="Google Shape;276;p42"/>
          <p:cNvSpPr/>
          <p:nvPr/>
        </p:nvSpPr>
        <p:spPr>
          <a:xfrm>
            <a:off x="194841" y="645475"/>
            <a:ext cx="3600000" cy="5351086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2"/>
          <p:cNvSpPr/>
          <p:nvPr/>
        </p:nvSpPr>
        <p:spPr>
          <a:xfrm>
            <a:off x="4288760" y="645474"/>
            <a:ext cx="3600000" cy="5312175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/>
              <p:cNvSpPr/>
              <p:nvPr/>
            </p:nvSpPr>
            <p:spPr>
              <a:xfrm>
                <a:off x="8382320" y="645475"/>
                <a:ext cx="3600000" cy="5351086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320" y="645475"/>
                <a:ext cx="3600000" cy="5351086"/>
              </a:xfrm>
              <a:prstGeom prst="roundRect">
                <a:avLst>
                  <a:gd name="adj" fmla="val 4769"/>
                </a:avLst>
              </a:prstGeom>
              <a:blipFill>
                <a:blip r:embed="rId3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/>
          <p:cNvSpPr txBox="1"/>
          <p:nvPr/>
        </p:nvSpPr>
        <p:spPr>
          <a:xfrm>
            <a:off x="408808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811649" y="139658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811649" y="474370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811649" y="39069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/>
          <p:cNvSpPr txBox="1"/>
          <p:nvPr/>
        </p:nvSpPr>
        <p:spPr>
          <a:xfrm>
            <a:off x="811649" y="307014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/>
          <p:cNvSpPr txBox="1"/>
          <p:nvPr/>
        </p:nvSpPr>
        <p:spPr>
          <a:xfrm>
            <a:off x="811649" y="223336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/>
          <p:cNvSpPr txBox="1"/>
          <p:nvPr/>
        </p:nvSpPr>
        <p:spPr>
          <a:xfrm>
            <a:off x="4658302" y="163098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3" name="Google Shape;293;p42"/>
          <p:cNvSpPr txBox="1"/>
          <p:nvPr/>
        </p:nvSpPr>
        <p:spPr>
          <a:xfrm>
            <a:off x="4658302" y="4978102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/>
          <p:cNvSpPr txBox="1"/>
          <p:nvPr/>
        </p:nvSpPr>
        <p:spPr>
          <a:xfrm>
            <a:off x="4658302" y="4141322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5" name="Google Shape;295;p42"/>
          <p:cNvSpPr txBox="1"/>
          <p:nvPr/>
        </p:nvSpPr>
        <p:spPr>
          <a:xfrm>
            <a:off x="4658302" y="3304544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4658302" y="2467766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/>
          <p:cNvSpPr txBox="1"/>
          <p:nvPr/>
        </p:nvSpPr>
        <p:spPr>
          <a:xfrm>
            <a:off x="4451849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/>
          <p:cNvSpPr txBox="1"/>
          <p:nvPr/>
        </p:nvSpPr>
        <p:spPr>
          <a:xfrm>
            <a:off x="8953103" y="173766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2" name="Google Shape;295;p42"/>
          <p:cNvSpPr txBox="1"/>
          <p:nvPr/>
        </p:nvSpPr>
        <p:spPr>
          <a:xfrm>
            <a:off x="8953103" y="3411224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/>
          <p:cNvSpPr txBox="1"/>
          <p:nvPr/>
        </p:nvSpPr>
        <p:spPr>
          <a:xfrm>
            <a:off x="8531667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/>
              <p:cNvSpPr txBox="1"/>
              <p:nvPr/>
            </p:nvSpPr>
            <p:spPr>
              <a:xfrm>
                <a:off x="1196127" y="1395901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</m:t>
                    </m:r>
                    <m:sSup>
                      <m:sSup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4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7" y="1395901"/>
                <a:ext cx="1361539" cy="338554"/>
              </a:xfrm>
              <a:prstGeom prst="rect">
                <a:avLst/>
              </a:prstGeom>
              <a:blipFill>
                <a:blip r:embed="rId4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/>
              <p:cNvSpPr txBox="1"/>
              <p:nvPr/>
            </p:nvSpPr>
            <p:spPr>
              <a:xfrm>
                <a:off x="1200055" y="223267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55" y="2232679"/>
                <a:ext cx="1361539" cy="338554"/>
              </a:xfrm>
              <a:prstGeom prst="rect">
                <a:avLst/>
              </a:prstGeom>
              <a:blipFill>
                <a:blip r:embed="rId5"/>
                <a:stretch>
                  <a:fillRect l="-7623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/>
              <p:cNvSpPr txBox="1"/>
              <p:nvPr/>
            </p:nvSpPr>
            <p:spPr>
              <a:xfrm>
                <a:off x="1196127" y="307000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7" y="3070009"/>
                <a:ext cx="1361539" cy="338554"/>
              </a:xfrm>
              <a:prstGeom prst="rect">
                <a:avLst/>
              </a:prstGeom>
              <a:blipFill>
                <a:blip r:embed="rId6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/>
              <p:cNvSpPr txBox="1"/>
              <p:nvPr/>
            </p:nvSpPr>
            <p:spPr>
              <a:xfrm>
                <a:off x="1196126" y="390201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6" y="3902019"/>
                <a:ext cx="1361539" cy="338554"/>
              </a:xfrm>
              <a:prstGeom prst="rect">
                <a:avLst/>
              </a:prstGeom>
              <a:blipFill>
                <a:blip r:embed="rId7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/>
              <p:cNvSpPr txBox="1"/>
              <p:nvPr/>
            </p:nvSpPr>
            <p:spPr>
              <a:xfrm>
                <a:off x="1193005" y="4743702"/>
                <a:ext cx="1590835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2+4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05" y="4743702"/>
                <a:ext cx="1590835" cy="338554"/>
              </a:xfrm>
              <a:prstGeom prst="rect">
                <a:avLst/>
              </a:prstGeom>
              <a:blipFill>
                <a:blip r:embed="rId8"/>
                <a:stretch>
                  <a:fillRect l="-6130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292;p42">
                <a:extLst>
                  <a:ext uri="{FF2B5EF4-FFF2-40B4-BE49-F238E27FC236}">
                    <a16:creationId xmlns:a16="http://schemas.microsoft.com/office/drawing/2014/main" id="{5DD50A28-1F68-FC39-CD98-7AD074EE1B7E}"/>
                  </a:ext>
                </a:extLst>
              </p:cNvPr>
              <p:cNvSpPr txBox="1"/>
              <p:nvPr/>
            </p:nvSpPr>
            <p:spPr>
              <a:xfrm>
                <a:off x="5139558" y="1627003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8" name="Google Shape;292;p42">
                <a:extLst>
                  <a:ext uri="{FF2B5EF4-FFF2-40B4-BE49-F238E27FC236}">
                    <a16:creationId xmlns:a16="http://schemas.microsoft.com/office/drawing/2014/main" id="{5DD50A28-1F68-FC39-CD98-7AD074EE1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558" y="1627003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6C459A0A-0EE1-E54E-733E-3F00070F255E}"/>
                  </a:ext>
                </a:extLst>
              </p:cNvPr>
              <p:cNvSpPr txBox="1"/>
              <p:nvPr/>
            </p:nvSpPr>
            <p:spPr>
              <a:xfrm>
                <a:off x="5139558" y="2459810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6C459A0A-0EE1-E54E-733E-3F00070F2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558" y="2459810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Google Shape;292;p42">
                <a:extLst>
                  <a:ext uri="{FF2B5EF4-FFF2-40B4-BE49-F238E27FC236}">
                    <a16:creationId xmlns:a16="http://schemas.microsoft.com/office/drawing/2014/main" id="{0019D08D-1137-D875-43EA-5509E719024B}"/>
                  </a:ext>
                </a:extLst>
              </p:cNvPr>
              <p:cNvSpPr txBox="1"/>
              <p:nvPr/>
            </p:nvSpPr>
            <p:spPr>
              <a:xfrm>
                <a:off x="5139558" y="3304408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6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0" name="Google Shape;292;p42">
                <a:extLst>
                  <a:ext uri="{FF2B5EF4-FFF2-40B4-BE49-F238E27FC236}">
                    <a16:creationId xmlns:a16="http://schemas.microsoft.com/office/drawing/2014/main" id="{0019D08D-1137-D875-43EA-5509E7190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558" y="3304408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75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Google Shape;292;p42">
                <a:extLst>
                  <a:ext uri="{FF2B5EF4-FFF2-40B4-BE49-F238E27FC236}">
                    <a16:creationId xmlns:a16="http://schemas.microsoft.com/office/drawing/2014/main" id="{17991833-13D6-F412-094D-B766D8E853A2}"/>
                  </a:ext>
                </a:extLst>
              </p:cNvPr>
              <p:cNvSpPr txBox="1"/>
              <p:nvPr/>
            </p:nvSpPr>
            <p:spPr>
              <a:xfrm>
                <a:off x="5139558" y="4136417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9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1" name="Google Shape;292;p42">
                <a:extLst>
                  <a:ext uri="{FF2B5EF4-FFF2-40B4-BE49-F238E27FC236}">
                    <a16:creationId xmlns:a16="http://schemas.microsoft.com/office/drawing/2014/main" id="{17991833-13D6-F412-094D-B766D8E85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558" y="4136417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292;p42">
                <a:extLst>
                  <a:ext uri="{FF2B5EF4-FFF2-40B4-BE49-F238E27FC236}">
                    <a16:creationId xmlns:a16="http://schemas.microsoft.com/office/drawing/2014/main" id="{E18CCC28-C566-3D65-7C46-0B228A763A5D}"/>
                  </a:ext>
                </a:extLst>
              </p:cNvPr>
              <p:cNvSpPr txBox="1"/>
              <p:nvPr/>
            </p:nvSpPr>
            <p:spPr>
              <a:xfrm>
                <a:off x="5139558" y="4865731"/>
                <a:ext cx="1361539" cy="6256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8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2" name="Google Shape;292;p42">
                <a:extLst>
                  <a:ext uri="{FF2B5EF4-FFF2-40B4-BE49-F238E27FC236}">
                    <a16:creationId xmlns:a16="http://schemas.microsoft.com/office/drawing/2014/main" id="{E18CCC28-C566-3D65-7C46-0B228A763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558" y="4865731"/>
                <a:ext cx="1361539" cy="62568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292;p42">
                <a:extLst>
                  <a:ext uri="{FF2B5EF4-FFF2-40B4-BE49-F238E27FC236}">
                    <a16:creationId xmlns:a16="http://schemas.microsoft.com/office/drawing/2014/main" id="{336699F8-DC18-1BA4-86C5-39BA6CF60812}"/>
                  </a:ext>
                </a:extLst>
              </p:cNvPr>
              <p:cNvSpPr txBox="1"/>
              <p:nvPr/>
            </p:nvSpPr>
            <p:spPr>
              <a:xfrm>
                <a:off x="9439692" y="1565178"/>
                <a:ext cx="1918524" cy="6256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4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8" name="Google Shape;292;p42">
                <a:extLst>
                  <a:ext uri="{FF2B5EF4-FFF2-40B4-BE49-F238E27FC236}">
                    <a16:creationId xmlns:a16="http://schemas.microsoft.com/office/drawing/2014/main" id="{336699F8-DC18-1BA4-86C5-39BA6CF60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692" y="1565178"/>
                <a:ext cx="1918524" cy="6256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Google Shape;292;p42">
                <a:extLst>
                  <a:ext uri="{FF2B5EF4-FFF2-40B4-BE49-F238E27FC236}">
                    <a16:creationId xmlns:a16="http://schemas.microsoft.com/office/drawing/2014/main" id="{FD2B962B-7869-F18F-A5D7-85A29FB5AB8B}"/>
                  </a:ext>
                </a:extLst>
              </p:cNvPr>
              <p:cNvSpPr txBox="1"/>
              <p:nvPr/>
            </p:nvSpPr>
            <p:spPr>
              <a:xfrm>
                <a:off x="9440356" y="3273522"/>
                <a:ext cx="1361539" cy="6793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9" name="Google Shape;292;p42">
                <a:extLst>
                  <a:ext uri="{FF2B5EF4-FFF2-40B4-BE49-F238E27FC236}">
                    <a16:creationId xmlns:a16="http://schemas.microsoft.com/office/drawing/2014/main" id="{FD2B962B-7869-F18F-A5D7-85A29FB5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56" y="3273522"/>
                <a:ext cx="1361539" cy="679353"/>
              </a:xfrm>
              <a:prstGeom prst="rect">
                <a:avLst/>
              </a:prstGeom>
              <a:blipFill>
                <a:blip r:embed="rId15"/>
                <a:stretch>
                  <a:fillRect l="-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774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CA8BDEDF-E5B8-9A7B-639A-D7BCEE60A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>
            <a:extLst>
              <a:ext uri="{FF2B5EF4-FFF2-40B4-BE49-F238E27FC236}">
                <a16:creationId xmlns:a16="http://schemas.microsoft.com/office/drawing/2014/main" id="{D293253D-4946-C721-64A4-F5FF222B2006}"/>
              </a:ext>
            </a:extLst>
          </p:cNvPr>
          <p:cNvSpPr txBox="1"/>
          <p:nvPr/>
        </p:nvSpPr>
        <p:spPr>
          <a:xfrm>
            <a:off x="2224431" y="990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6" name="Google Shape;276;p42">
            <a:extLst>
              <a:ext uri="{FF2B5EF4-FFF2-40B4-BE49-F238E27FC236}">
                <a16:creationId xmlns:a16="http://schemas.microsoft.com/office/drawing/2014/main" id="{C9B3A915-F35E-D711-1C11-6C11D33D1296}"/>
              </a:ext>
            </a:extLst>
          </p:cNvPr>
          <p:cNvSpPr/>
          <p:nvPr/>
        </p:nvSpPr>
        <p:spPr>
          <a:xfrm>
            <a:off x="194841" y="645475"/>
            <a:ext cx="3600000" cy="5351086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2">
            <a:extLst>
              <a:ext uri="{FF2B5EF4-FFF2-40B4-BE49-F238E27FC236}">
                <a16:creationId xmlns:a16="http://schemas.microsoft.com/office/drawing/2014/main" id="{9D8E1E00-A092-1288-486F-A74502FB6F48}"/>
              </a:ext>
            </a:extLst>
          </p:cNvPr>
          <p:cNvSpPr/>
          <p:nvPr/>
        </p:nvSpPr>
        <p:spPr>
          <a:xfrm>
            <a:off x="4288760" y="645474"/>
            <a:ext cx="3600000" cy="5312175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F66505ED-E3A6-A17B-00B8-3DAE6CE7B014}"/>
                  </a:ext>
                </a:extLst>
              </p:cNvPr>
              <p:cNvSpPr/>
              <p:nvPr/>
            </p:nvSpPr>
            <p:spPr>
              <a:xfrm>
                <a:off x="8382320" y="645475"/>
                <a:ext cx="3600000" cy="5351086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F66505ED-E3A6-A17B-00B8-3DAE6CE7B0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320" y="645475"/>
                <a:ext cx="3600000" cy="5351086"/>
              </a:xfrm>
              <a:prstGeom prst="roundRect">
                <a:avLst>
                  <a:gd name="adj" fmla="val 4769"/>
                </a:avLst>
              </a:prstGeom>
              <a:blipFill>
                <a:blip r:embed="rId3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>
            <a:extLst>
              <a:ext uri="{FF2B5EF4-FFF2-40B4-BE49-F238E27FC236}">
                <a16:creationId xmlns:a16="http://schemas.microsoft.com/office/drawing/2014/main" id="{1A4E74BA-BB1D-1C7C-4660-1545B8A8695D}"/>
              </a:ext>
            </a:extLst>
          </p:cNvPr>
          <p:cNvSpPr txBox="1"/>
          <p:nvPr/>
        </p:nvSpPr>
        <p:spPr>
          <a:xfrm>
            <a:off x="408808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>
            <a:extLst>
              <a:ext uri="{FF2B5EF4-FFF2-40B4-BE49-F238E27FC236}">
                <a16:creationId xmlns:a16="http://schemas.microsoft.com/office/drawing/2014/main" id="{692452BE-9B64-E314-8A09-C11283A0CD0F}"/>
              </a:ext>
            </a:extLst>
          </p:cNvPr>
          <p:cNvSpPr txBox="1"/>
          <p:nvPr/>
        </p:nvSpPr>
        <p:spPr>
          <a:xfrm>
            <a:off x="811649" y="139658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>
            <a:extLst>
              <a:ext uri="{FF2B5EF4-FFF2-40B4-BE49-F238E27FC236}">
                <a16:creationId xmlns:a16="http://schemas.microsoft.com/office/drawing/2014/main" id="{267CAAC8-4518-8F43-39C4-516DBE0CF910}"/>
              </a:ext>
            </a:extLst>
          </p:cNvPr>
          <p:cNvSpPr txBox="1"/>
          <p:nvPr/>
        </p:nvSpPr>
        <p:spPr>
          <a:xfrm>
            <a:off x="811649" y="474370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>
            <a:extLst>
              <a:ext uri="{FF2B5EF4-FFF2-40B4-BE49-F238E27FC236}">
                <a16:creationId xmlns:a16="http://schemas.microsoft.com/office/drawing/2014/main" id="{2F5B4DC7-F6A2-4BED-3F37-F41AE85EAC72}"/>
              </a:ext>
            </a:extLst>
          </p:cNvPr>
          <p:cNvSpPr txBox="1"/>
          <p:nvPr/>
        </p:nvSpPr>
        <p:spPr>
          <a:xfrm>
            <a:off x="811649" y="39069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>
            <a:extLst>
              <a:ext uri="{FF2B5EF4-FFF2-40B4-BE49-F238E27FC236}">
                <a16:creationId xmlns:a16="http://schemas.microsoft.com/office/drawing/2014/main" id="{291295DE-F0E3-D710-154B-559D6360D27C}"/>
              </a:ext>
            </a:extLst>
          </p:cNvPr>
          <p:cNvSpPr txBox="1"/>
          <p:nvPr/>
        </p:nvSpPr>
        <p:spPr>
          <a:xfrm>
            <a:off x="811649" y="307014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>
            <a:extLst>
              <a:ext uri="{FF2B5EF4-FFF2-40B4-BE49-F238E27FC236}">
                <a16:creationId xmlns:a16="http://schemas.microsoft.com/office/drawing/2014/main" id="{7A026494-293E-B5A5-9EBF-E4890906A00B}"/>
              </a:ext>
            </a:extLst>
          </p:cNvPr>
          <p:cNvSpPr txBox="1"/>
          <p:nvPr/>
        </p:nvSpPr>
        <p:spPr>
          <a:xfrm>
            <a:off x="811649" y="223336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>
            <a:extLst>
              <a:ext uri="{FF2B5EF4-FFF2-40B4-BE49-F238E27FC236}">
                <a16:creationId xmlns:a16="http://schemas.microsoft.com/office/drawing/2014/main" id="{E766D501-7908-0341-D81E-BDB433041A26}"/>
              </a:ext>
            </a:extLst>
          </p:cNvPr>
          <p:cNvSpPr txBox="1"/>
          <p:nvPr/>
        </p:nvSpPr>
        <p:spPr>
          <a:xfrm>
            <a:off x="4750201" y="1349624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3" name="Google Shape;293;p42">
            <a:extLst>
              <a:ext uri="{FF2B5EF4-FFF2-40B4-BE49-F238E27FC236}">
                <a16:creationId xmlns:a16="http://schemas.microsoft.com/office/drawing/2014/main" id="{84FFA6AF-09E4-341C-C6D1-9C6BFF885CF4}"/>
              </a:ext>
            </a:extLst>
          </p:cNvPr>
          <p:cNvSpPr txBox="1"/>
          <p:nvPr/>
        </p:nvSpPr>
        <p:spPr>
          <a:xfrm>
            <a:off x="4750201" y="469673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>
            <a:extLst>
              <a:ext uri="{FF2B5EF4-FFF2-40B4-BE49-F238E27FC236}">
                <a16:creationId xmlns:a16="http://schemas.microsoft.com/office/drawing/2014/main" id="{0A8B0ECA-91B0-FD7A-141F-64FA0C9C9FCF}"/>
              </a:ext>
            </a:extLst>
          </p:cNvPr>
          <p:cNvSpPr txBox="1"/>
          <p:nvPr/>
        </p:nvSpPr>
        <p:spPr>
          <a:xfrm>
            <a:off x="4750201" y="385995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5" name="Google Shape;295;p42">
            <a:extLst>
              <a:ext uri="{FF2B5EF4-FFF2-40B4-BE49-F238E27FC236}">
                <a16:creationId xmlns:a16="http://schemas.microsoft.com/office/drawing/2014/main" id="{3B21FE58-3B41-DD55-E638-F684CF697D18}"/>
              </a:ext>
            </a:extLst>
          </p:cNvPr>
          <p:cNvSpPr txBox="1"/>
          <p:nvPr/>
        </p:nvSpPr>
        <p:spPr>
          <a:xfrm>
            <a:off x="4750201" y="3023180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>
            <a:extLst>
              <a:ext uri="{FF2B5EF4-FFF2-40B4-BE49-F238E27FC236}">
                <a16:creationId xmlns:a16="http://schemas.microsoft.com/office/drawing/2014/main" id="{2FC7B710-8A1D-E21D-1254-F16A611F3FAB}"/>
              </a:ext>
            </a:extLst>
          </p:cNvPr>
          <p:cNvSpPr txBox="1"/>
          <p:nvPr/>
        </p:nvSpPr>
        <p:spPr>
          <a:xfrm>
            <a:off x="4750201" y="2186402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>
            <a:extLst>
              <a:ext uri="{FF2B5EF4-FFF2-40B4-BE49-F238E27FC236}">
                <a16:creationId xmlns:a16="http://schemas.microsoft.com/office/drawing/2014/main" id="{A93F6A42-7DBF-E728-5039-524D9224F853}"/>
              </a:ext>
            </a:extLst>
          </p:cNvPr>
          <p:cNvSpPr txBox="1"/>
          <p:nvPr/>
        </p:nvSpPr>
        <p:spPr>
          <a:xfrm>
            <a:off x="4451849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>
            <a:extLst>
              <a:ext uri="{FF2B5EF4-FFF2-40B4-BE49-F238E27FC236}">
                <a16:creationId xmlns:a16="http://schemas.microsoft.com/office/drawing/2014/main" id="{93D4B48C-806E-8C07-9D67-2571100C7110}"/>
              </a:ext>
            </a:extLst>
          </p:cNvPr>
          <p:cNvSpPr txBox="1"/>
          <p:nvPr/>
        </p:nvSpPr>
        <p:spPr>
          <a:xfrm>
            <a:off x="8953103" y="173766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2" name="Google Shape;295;p42">
            <a:extLst>
              <a:ext uri="{FF2B5EF4-FFF2-40B4-BE49-F238E27FC236}">
                <a16:creationId xmlns:a16="http://schemas.microsoft.com/office/drawing/2014/main" id="{EBDC857F-00F9-6D49-4ECC-438745E1E373}"/>
              </a:ext>
            </a:extLst>
          </p:cNvPr>
          <p:cNvSpPr txBox="1"/>
          <p:nvPr/>
        </p:nvSpPr>
        <p:spPr>
          <a:xfrm>
            <a:off x="8953103" y="3411224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>
            <a:extLst>
              <a:ext uri="{FF2B5EF4-FFF2-40B4-BE49-F238E27FC236}">
                <a16:creationId xmlns:a16="http://schemas.microsoft.com/office/drawing/2014/main" id="{B777E50C-7802-F60C-4707-1169229CE4FB}"/>
              </a:ext>
            </a:extLst>
          </p:cNvPr>
          <p:cNvSpPr txBox="1"/>
          <p:nvPr/>
        </p:nvSpPr>
        <p:spPr>
          <a:xfrm>
            <a:off x="8531667" y="814253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F7A078E8-4D60-2310-EADE-F7043DC0ABF1}"/>
                  </a:ext>
                </a:extLst>
              </p:cNvPr>
              <p:cNvSpPr txBox="1"/>
              <p:nvPr/>
            </p:nvSpPr>
            <p:spPr>
              <a:xfrm>
                <a:off x="1196127" y="1395901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</m:t>
                    </m:r>
                    <m:sSup>
                      <m:sSup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4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F7A078E8-4D60-2310-EADE-F7043DC0A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7" y="1395901"/>
                <a:ext cx="1361539" cy="338554"/>
              </a:xfrm>
              <a:prstGeom prst="rect">
                <a:avLst/>
              </a:prstGeom>
              <a:blipFill>
                <a:blip r:embed="rId4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A4819853-E45E-45EA-4024-AABBA2C5854E}"/>
                  </a:ext>
                </a:extLst>
              </p:cNvPr>
              <p:cNvSpPr txBox="1"/>
              <p:nvPr/>
            </p:nvSpPr>
            <p:spPr>
              <a:xfrm>
                <a:off x="1200055" y="223267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4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A4819853-E45E-45EA-4024-AABBA2C58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55" y="2232679"/>
                <a:ext cx="1361539" cy="338554"/>
              </a:xfrm>
              <a:prstGeom prst="rect">
                <a:avLst/>
              </a:prstGeom>
              <a:blipFill>
                <a:blip r:embed="rId5"/>
                <a:stretch>
                  <a:fillRect l="-7623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8FEA3AB5-A16E-AE34-46A8-F8660A15C6EA}"/>
                  </a:ext>
                </a:extLst>
              </p:cNvPr>
              <p:cNvSpPr txBox="1"/>
              <p:nvPr/>
            </p:nvSpPr>
            <p:spPr>
              <a:xfrm>
                <a:off x="1196127" y="307000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8FEA3AB5-A16E-AE34-46A8-F8660A15C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7" y="3070009"/>
                <a:ext cx="1361539" cy="338554"/>
              </a:xfrm>
              <a:prstGeom prst="rect">
                <a:avLst/>
              </a:prstGeom>
              <a:blipFill>
                <a:blip r:embed="rId6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53C58739-6036-E191-F976-75EA1DA957C2}"/>
                  </a:ext>
                </a:extLst>
              </p:cNvPr>
              <p:cNvSpPr txBox="1"/>
              <p:nvPr/>
            </p:nvSpPr>
            <p:spPr>
              <a:xfrm>
                <a:off x="1196126" y="390201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53C58739-6036-E191-F976-75EA1DA957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126" y="3902019"/>
                <a:ext cx="1361539" cy="338554"/>
              </a:xfrm>
              <a:prstGeom prst="rect">
                <a:avLst/>
              </a:prstGeom>
              <a:blipFill>
                <a:blip r:embed="rId7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9E283195-7E93-8C07-CF22-176459624C17}"/>
                  </a:ext>
                </a:extLst>
              </p:cNvPr>
              <p:cNvSpPr txBox="1"/>
              <p:nvPr/>
            </p:nvSpPr>
            <p:spPr>
              <a:xfrm>
                <a:off x="1193005" y="4743702"/>
                <a:ext cx="1590835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2+4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9E283195-7E93-8C07-CF22-176459624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005" y="4743702"/>
                <a:ext cx="1590835" cy="338554"/>
              </a:xfrm>
              <a:prstGeom prst="rect">
                <a:avLst/>
              </a:prstGeom>
              <a:blipFill>
                <a:blip r:embed="rId8"/>
                <a:stretch>
                  <a:fillRect l="-6130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292;p42">
                <a:extLst>
                  <a:ext uri="{FF2B5EF4-FFF2-40B4-BE49-F238E27FC236}">
                    <a16:creationId xmlns:a16="http://schemas.microsoft.com/office/drawing/2014/main" id="{9D3287BF-22DB-49D7-B670-6E2B0ADA62B2}"/>
                  </a:ext>
                </a:extLst>
              </p:cNvPr>
              <p:cNvSpPr txBox="1"/>
              <p:nvPr/>
            </p:nvSpPr>
            <p:spPr>
              <a:xfrm>
                <a:off x="5231457" y="1345639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8" name="Google Shape;292;p42">
                <a:extLst>
                  <a:ext uri="{FF2B5EF4-FFF2-40B4-BE49-F238E27FC236}">
                    <a16:creationId xmlns:a16="http://schemas.microsoft.com/office/drawing/2014/main" id="{9D3287BF-22DB-49D7-B670-6E2B0ADA6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7" y="1345639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32CDB2F8-3236-243E-4B9C-C91E1063E2E1}"/>
                  </a:ext>
                </a:extLst>
              </p:cNvPr>
              <p:cNvSpPr txBox="1"/>
              <p:nvPr/>
            </p:nvSpPr>
            <p:spPr>
              <a:xfrm>
                <a:off x="5231457" y="2178446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32CDB2F8-3236-243E-4B9C-C91E1063E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7" y="2178446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Google Shape;292;p42">
                <a:extLst>
                  <a:ext uri="{FF2B5EF4-FFF2-40B4-BE49-F238E27FC236}">
                    <a16:creationId xmlns:a16="http://schemas.microsoft.com/office/drawing/2014/main" id="{23B47723-07DE-84C5-C24B-5B7CFCF27A20}"/>
                  </a:ext>
                </a:extLst>
              </p:cNvPr>
              <p:cNvSpPr txBox="1"/>
              <p:nvPr/>
            </p:nvSpPr>
            <p:spPr>
              <a:xfrm>
                <a:off x="5231457" y="3023044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6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0" name="Google Shape;292;p42">
                <a:extLst>
                  <a:ext uri="{FF2B5EF4-FFF2-40B4-BE49-F238E27FC236}">
                    <a16:creationId xmlns:a16="http://schemas.microsoft.com/office/drawing/2014/main" id="{23B47723-07DE-84C5-C24B-5B7CFCF27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7" y="3023044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43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Google Shape;292;p42">
                <a:extLst>
                  <a:ext uri="{FF2B5EF4-FFF2-40B4-BE49-F238E27FC236}">
                    <a16:creationId xmlns:a16="http://schemas.microsoft.com/office/drawing/2014/main" id="{B27960FF-9CFC-E47E-0562-DFBFF207CA70}"/>
                  </a:ext>
                </a:extLst>
              </p:cNvPr>
              <p:cNvSpPr txBox="1"/>
              <p:nvPr/>
            </p:nvSpPr>
            <p:spPr>
              <a:xfrm>
                <a:off x="5231457" y="3855053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9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1" name="Google Shape;292;p42">
                <a:extLst>
                  <a:ext uri="{FF2B5EF4-FFF2-40B4-BE49-F238E27FC236}">
                    <a16:creationId xmlns:a16="http://schemas.microsoft.com/office/drawing/2014/main" id="{B27960FF-9CFC-E47E-0562-DFBFF207C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7" y="3855053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7143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292;p42">
                <a:extLst>
                  <a:ext uri="{FF2B5EF4-FFF2-40B4-BE49-F238E27FC236}">
                    <a16:creationId xmlns:a16="http://schemas.microsoft.com/office/drawing/2014/main" id="{60FAD0AD-3D25-EC73-F0C6-7DECAE585512}"/>
                  </a:ext>
                </a:extLst>
              </p:cNvPr>
              <p:cNvSpPr txBox="1"/>
              <p:nvPr/>
            </p:nvSpPr>
            <p:spPr>
              <a:xfrm>
                <a:off x="5231457" y="4584367"/>
                <a:ext cx="1361539" cy="6256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8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2" name="Google Shape;292;p42">
                <a:extLst>
                  <a:ext uri="{FF2B5EF4-FFF2-40B4-BE49-F238E27FC236}">
                    <a16:creationId xmlns:a16="http://schemas.microsoft.com/office/drawing/2014/main" id="{60FAD0AD-3D25-EC73-F0C6-7DECAE585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457" y="4584367"/>
                <a:ext cx="1361539" cy="62568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292;p42">
                <a:extLst>
                  <a:ext uri="{FF2B5EF4-FFF2-40B4-BE49-F238E27FC236}">
                    <a16:creationId xmlns:a16="http://schemas.microsoft.com/office/drawing/2014/main" id="{B4CFD822-89FA-2B98-C784-F4D5E9D892D1}"/>
                  </a:ext>
                </a:extLst>
              </p:cNvPr>
              <p:cNvSpPr txBox="1"/>
              <p:nvPr/>
            </p:nvSpPr>
            <p:spPr>
              <a:xfrm>
                <a:off x="9439692" y="1565178"/>
                <a:ext cx="1918524" cy="62568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dk1"/>
                                </a:solidFill>
                                <a:latin typeface="Cambria Math" panose="02040503050406030204" pitchFamily="18" charset="0"/>
                                <a:ea typeface="Cambria Math"/>
                                <a:sym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sym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4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8" name="Google Shape;292;p42">
                <a:extLst>
                  <a:ext uri="{FF2B5EF4-FFF2-40B4-BE49-F238E27FC236}">
                    <a16:creationId xmlns:a16="http://schemas.microsoft.com/office/drawing/2014/main" id="{B4CFD822-89FA-2B98-C784-F4D5E9D89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9692" y="1565178"/>
                <a:ext cx="1918524" cy="6256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Google Shape;292;p42">
                <a:extLst>
                  <a:ext uri="{FF2B5EF4-FFF2-40B4-BE49-F238E27FC236}">
                    <a16:creationId xmlns:a16="http://schemas.microsoft.com/office/drawing/2014/main" id="{0D0C7009-ACA9-5CF3-2E5E-8AC9F70A8E39}"/>
                  </a:ext>
                </a:extLst>
              </p:cNvPr>
              <p:cNvSpPr txBox="1"/>
              <p:nvPr/>
            </p:nvSpPr>
            <p:spPr>
              <a:xfrm>
                <a:off x="9440356" y="3273522"/>
                <a:ext cx="1361539" cy="6793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9" name="Google Shape;292;p42">
                <a:extLst>
                  <a:ext uri="{FF2B5EF4-FFF2-40B4-BE49-F238E27FC236}">
                    <a16:creationId xmlns:a16="http://schemas.microsoft.com/office/drawing/2014/main" id="{0D0C7009-ACA9-5CF3-2E5E-8AC9F70A8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56" y="3273522"/>
                <a:ext cx="1361539" cy="679353"/>
              </a:xfrm>
              <a:prstGeom prst="rect">
                <a:avLst/>
              </a:prstGeom>
              <a:blipFill>
                <a:blip r:embed="rId15"/>
                <a:stretch>
                  <a:fillRect l="-4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82;p42">
            <a:extLst>
              <a:ext uri="{FF2B5EF4-FFF2-40B4-BE49-F238E27FC236}">
                <a16:creationId xmlns:a16="http://schemas.microsoft.com/office/drawing/2014/main" id="{EA5827B5-F7D2-6F9F-8929-90D1A7410E0D}"/>
              </a:ext>
            </a:extLst>
          </p:cNvPr>
          <p:cNvSpPr txBox="1"/>
          <p:nvPr/>
        </p:nvSpPr>
        <p:spPr>
          <a:xfrm>
            <a:off x="2120055" y="1411289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19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4" name="Google Shape;282;p42">
            <a:extLst>
              <a:ext uri="{FF2B5EF4-FFF2-40B4-BE49-F238E27FC236}">
                <a16:creationId xmlns:a16="http://schemas.microsoft.com/office/drawing/2014/main" id="{F52F855C-1AFD-90C9-0F54-226E5A789CB3}"/>
              </a:ext>
            </a:extLst>
          </p:cNvPr>
          <p:cNvSpPr txBox="1"/>
          <p:nvPr/>
        </p:nvSpPr>
        <p:spPr>
          <a:xfrm>
            <a:off x="2120054" y="2247503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100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5" name="Google Shape;282;p42">
            <a:extLst>
              <a:ext uri="{FF2B5EF4-FFF2-40B4-BE49-F238E27FC236}">
                <a16:creationId xmlns:a16="http://schemas.microsoft.com/office/drawing/2014/main" id="{384885F8-E08A-AC41-F811-2258EECCC7D3}"/>
              </a:ext>
            </a:extLst>
          </p:cNvPr>
          <p:cNvSpPr txBox="1"/>
          <p:nvPr/>
        </p:nvSpPr>
        <p:spPr>
          <a:xfrm>
            <a:off x="2142399" y="3091113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3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6" name="Google Shape;282;p42">
            <a:extLst>
              <a:ext uri="{FF2B5EF4-FFF2-40B4-BE49-F238E27FC236}">
                <a16:creationId xmlns:a16="http://schemas.microsoft.com/office/drawing/2014/main" id="{B4101505-4A5B-615A-0DA5-8B754D0999AA}"/>
              </a:ext>
            </a:extLst>
          </p:cNvPr>
          <p:cNvSpPr txBox="1"/>
          <p:nvPr/>
        </p:nvSpPr>
        <p:spPr>
          <a:xfrm>
            <a:off x="2276804" y="3920814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72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7" name="Google Shape;282;p42">
            <a:extLst>
              <a:ext uri="{FF2B5EF4-FFF2-40B4-BE49-F238E27FC236}">
                <a16:creationId xmlns:a16="http://schemas.microsoft.com/office/drawing/2014/main" id="{BE0EB6A8-114F-AACD-84D3-9CDE57052B45}"/>
              </a:ext>
            </a:extLst>
          </p:cNvPr>
          <p:cNvSpPr txBox="1"/>
          <p:nvPr/>
        </p:nvSpPr>
        <p:spPr>
          <a:xfrm>
            <a:off x="2704774" y="4762073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48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3" name="Google Shape;282;p42">
            <a:extLst>
              <a:ext uri="{FF2B5EF4-FFF2-40B4-BE49-F238E27FC236}">
                <a16:creationId xmlns:a16="http://schemas.microsoft.com/office/drawing/2014/main" id="{4424F0FF-E0CA-AD65-80E1-472C391472C7}"/>
              </a:ext>
            </a:extLst>
          </p:cNvPr>
          <p:cNvSpPr txBox="1"/>
          <p:nvPr/>
        </p:nvSpPr>
        <p:spPr>
          <a:xfrm>
            <a:off x="6336893" y="1359780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- 13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Google Shape;282;p42">
                <a:extLst>
                  <a:ext uri="{FF2B5EF4-FFF2-40B4-BE49-F238E27FC236}">
                    <a16:creationId xmlns:a16="http://schemas.microsoft.com/office/drawing/2014/main" id="{6BD56742-3DCE-82D1-CB52-CA884BA78FB5}"/>
                  </a:ext>
                </a:extLst>
              </p:cNvPr>
              <p:cNvSpPr txBox="1"/>
              <p:nvPr/>
            </p:nvSpPr>
            <p:spPr>
              <a:xfrm>
                <a:off x="6172275" y="2054341"/>
                <a:ext cx="749663" cy="53174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r>
                  <a:rPr lang="en-GB" sz="20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000" b="1" dirty="0">
                  <a:solidFill>
                    <a:srgbClr val="FF0000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14" name="Google Shape;282;p42">
                <a:extLst>
                  <a:ext uri="{FF2B5EF4-FFF2-40B4-BE49-F238E27FC236}">
                    <a16:creationId xmlns:a16="http://schemas.microsoft.com/office/drawing/2014/main" id="{6BD56742-3DCE-82D1-CB52-CA884BA78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75" y="2054341"/>
                <a:ext cx="749663" cy="531749"/>
              </a:xfrm>
              <a:prstGeom prst="rect">
                <a:avLst/>
              </a:prstGeom>
              <a:blipFill>
                <a:blip r:embed="rId16"/>
                <a:stretch>
                  <a:fillRect l="-21311" b="-9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Google Shape;282;p42">
            <a:extLst>
              <a:ext uri="{FF2B5EF4-FFF2-40B4-BE49-F238E27FC236}">
                <a16:creationId xmlns:a16="http://schemas.microsoft.com/office/drawing/2014/main" id="{1D00D55F-7807-12B5-61EE-AB9A141BC3D0}"/>
              </a:ext>
            </a:extLst>
          </p:cNvPr>
          <p:cNvSpPr txBox="1"/>
          <p:nvPr/>
        </p:nvSpPr>
        <p:spPr>
          <a:xfrm>
            <a:off x="6594880" y="3057549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5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6" name="Google Shape;282;p42">
            <a:extLst>
              <a:ext uri="{FF2B5EF4-FFF2-40B4-BE49-F238E27FC236}">
                <a16:creationId xmlns:a16="http://schemas.microsoft.com/office/drawing/2014/main" id="{E3FEEBC5-ABC8-56EC-AACE-DD1A8558EB77}"/>
              </a:ext>
            </a:extLst>
          </p:cNvPr>
          <p:cNvSpPr txBox="1"/>
          <p:nvPr/>
        </p:nvSpPr>
        <p:spPr>
          <a:xfrm>
            <a:off x="6594880" y="3906043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17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7" name="Google Shape;282;p42">
            <a:extLst>
              <a:ext uri="{FF2B5EF4-FFF2-40B4-BE49-F238E27FC236}">
                <a16:creationId xmlns:a16="http://schemas.microsoft.com/office/drawing/2014/main" id="{B7F1F09A-D3D4-85BF-0365-FB7755204277}"/>
              </a:ext>
            </a:extLst>
          </p:cNvPr>
          <p:cNvSpPr txBox="1"/>
          <p:nvPr/>
        </p:nvSpPr>
        <p:spPr>
          <a:xfrm>
            <a:off x="6464864" y="4754537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2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Google Shape;282;p42">
                <a:extLst>
                  <a:ext uri="{FF2B5EF4-FFF2-40B4-BE49-F238E27FC236}">
                    <a16:creationId xmlns:a16="http://schemas.microsoft.com/office/drawing/2014/main" id="{334E55EC-EA9F-725D-A247-7BA063FE7B95}"/>
                  </a:ext>
                </a:extLst>
              </p:cNvPr>
              <p:cNvSpPr txBox="1"/>
              <p:nvPr/>
            </p:nvSpPr>
            <p:spPr>
              <a:xfrm>
                <a:off x="11102113" y="1613043"/>
                <a:ext cx="749663" cy="5299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𝟕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𝟑𝟔</m:t>
                        </m:r>
                      </m:den>
                    </m:f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r>
                  <a:rPr lang="en-GB" sz="20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000" b="1" dirty="0">
                  <a:solidFill>
                    <a:srgbClr val="FF0000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20" name="Google Shape;282;p42">
                <a:extLst>
                  <a:ext uri="{FF2B5EF4-FFF2-40B4-BE49-F238E27FC236}">
                    <a16:creationId xmlns:a16="http://schemas.microsoft.com/office/drawing/2014/main" id="{334E55EC-EA9F-725D-A247-7BA063FE7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2113" y="1613043"/>
                <a:ext cx="749663" cy="529953"/>
              </a:xfrm>
              <a:prstGeom prst="rect">
                <a:avLst/>
              </a:prstGeom>
              <a:blipFill>
                <a:blip r:embed="rId17"/>
                <a:stretch>
                  <a:fillRect l="-20325" b="-91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Google Shape;282;p42">
            <a:extLst>
              <a:ext uri="{FF2B5EF4-FFF2-40B4-BE49-F238E27FC236}">
                <a16:creationId xmlns:a16="http://schemas.microsoft.com/office/drawing/2014/main" id="{463B73A2-B748-86A1-4C1F-EE18B35729FA}"/>
              </a:ext>
            </a:extLst>
          </p:cNvPr>
          <p:cNvSpPr txBox="1"/>
          <p:nvPr/>
        </p:nvSpPr>
        <p:spPr>
          <a:xfrm>
            <a:off x="10646728" y="3459309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- 1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109054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51FE93D-4850-62A8-A458-01CB8DBF16AF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65" name="Google Shape;265;p41"/>
          <p:cNvSpPr txBox="1"/>
          <p:nvPr/>
        </p:nvSpPr>
        <p:spPr>
          <a:xfrm>
            <a:off x="4658335" y="208382"/>
            <a:ext cx="28753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Key Facts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41"/>
          <p:cNvSpPr txBox="1"/>
          <p:nvPr/>
        </p:nvSpPr>
        <p:spPr>
          <a:xfrm>
            <a:off x="561826" y="1027212"/>
            <a:ext cx="11000254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there is an expression in brackets, this takes priority over indices, multiplication and division.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66;p41">
            <a:extLst>
              <a:ext uri="{FF2B5EF4-FFF2-40B4-BE49-F238E27FC236}">
                <a16:creationId xmlns:a16="http://schemas.microsoft.com/office/drawing/2014/main" id="{26D45522-D43F-E85C-217B-1A85C6396909}"/>
              </a:ext>
            </a:extLst>
          </p:cNvPr>
          <p:cNvSpPr txBox="1"/>
          <p:nvPr/>
        </p:nvSpPr>
        <p:spPr>
          <a:xfrm>
            <a:off x="561825" y="5830788"/>
            <a:ext cx="11382991" cy="769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means that addition and subtraction can take place before multiplication and division. Can you see how?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609666-0294-DCFA-74CE-9E2D65D07B37}"/>
              </a:ext>
            </a:extLst>
          </p:cNvPr>
          <p:cNvGrpSpPr/>
          <p:nvPr/>
        </p:nvGrpSpPr>
        <p:grpSpPr>
          <a:xfrm>
            <a:off x="3834069" y="1574734"/>
            <a:ext cx="4523863" cy="3864039"/>
            <a:chOff x="3054415" y="1574734"/>
            <a:chExt cx="4523863" cy="3864039"/>
          </a:xfrm>
        </p:grpSpPr>
        <p:sp>
          <p:nvSpPr>
            <p:cNvPr id="267" name="Google Shape;267;p41"/>
            <p:cNvSpPr txBox="1"/>
            <p:nvPr/>
          </p:nvSpPr>
          <p:spPr>
            <a:xfrm>
              <a:off x="3054415" y="3843010"/>
              <a:ext cx="452386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Multiplication &amp; Division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268" name="Google Shape;268;p41"/>
            <p:cNvSpPr txBox="1"/>
            <p:nvPr/>
          </p:nvSpPr>
          <p:spPr>
            <a:xfrm>
              <a:off x="3505197" y="4977149"/>
              <a:ext cx="362229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Addition &amp; Subtraction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4" name="Google Shape;267;p41">
              <a:extLst>
                <a:ext uri="{FF2B5EF4-FFF2-40B4-BE49-F238E27FC236}">
                  <a16:creationId xmlns:a16="http://schemas.microsoft.com/office/drawing/2014/main" id="{714EB1BC-1E47-642F-FAA6-75AA278A48BC}"/>
                </a:ext>
              </a:extLst>
            </p:cNvPr>
            <p:cNvSpPr txBox="1"/>
            <p:nvPr/>
          </p:nvSpPr>
          <p:spPr>
            <a:xfrm>
              <a:off x="4780393" y="4410079"/>
              <a:ext cx="107190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Google Shape;267;p41">
              <a:extLst>
                <a:ext uri="{FF2B5EF4-FFF2-40B4-BE49-F238E27FC236}">
                  <a16:creationId xmlns:a16="http://schemas.microsoft.com/office/drawing/2014/main" id="{4DC2AB4A-F40E-5FBD-D0F1-F3BFD5B8F23B}"/>
                </a:ext>
              </a:extLst>
            </p:cNvPr>
            <p:cNvSpPr txBox="1"/>
            <p:nvPr/>
          </p:nvSpPr>
          <p:spPr>
            <a:xfrm>
              <a:off x="4481895" y="1574734"/>
              <a:ext cx="166890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Brackets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  <p:sp>
          <p:nvSpPr>
            <p:cNvPr id="5" name="Google Shape;267;p41">
              <a:extLst>
                <a:ext uri="{FF2B5EF4-FFF2-40B4-BE49-F238E27FC236}">
                  <a16:creationId xmlns:a16="http://schemas.microsoft.com/office/drawing/2014/main" id="{7D0855AE-A082-EEF9-F809-0144F328F1D0}"/>
                </a:ext>
              </a:extLst>
            </p:cNvPr>
            <p:cNvSpPr txBox="1"/>
            <p:nvPr/>
          </p:nvSpPr>
          <p:spPr>
            <a:xfrm>
              <a:off x="4780393" y="3275941"/>
              <a:ext cx="107190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267;p41">
              <a:extLst>
                <a:ext uri="{FF2B5EF4-FFF2-40B4-BE49-F238E27FC236}">
                  <a16:creationId xmlns:a16="http://schemas.microsoft.com/office/drawing/2014/main" id="{E5E6391E-C063-ACA3-3047-9E5B2C9B5E66}"/>
                </a:ext>
              </a:extLst>
            </p:cNvPr>
            <p:cNvSpPr txBox="1"/>
            <p:nvPr/>
          </p:nvSpPr>
          <p:spPr>
            <a:xfrm>
              <a:off x="4780393" y="2141803"/>
              <a:ext cx="107190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267;p41">
              <a:extLst>
                <a:ext uri="{FF2B5EF4-FFF2-40B4-BE49-F238E27FC236}">
                  <a16:creationId xmlns:a16="http://schemas.microsoft.com/office/drawing/2014/main" id="{DAD02658-F860-03A3-2612-40B729D2F1F2}"/>
                </a:ext>
              </a:extLst>
            </p:cNvPr>
            <p:cNvSpPr txBox="1"/>
            <p:nvPr/>
          </p:nvSpPr>
          <p:spPr>
            <a:xfrm>
              <a:off x="4640638" y="2708872"/>
              <a:ext cx="1351417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>
                <a:buFont typeface="Arial"/>
                <a:buNone/>
              </a:pPr>
              <a:r>
                <a:rPr lang="en-GB" sz="2400" b="1" dirty="0">
                  <a:solidFill>
                    <a:schemeClr val="dk1"/>
                  </a:solidFill>
                </a:rPr>
                <a:t>Indices</a:t>
              </a:r>
              <a:endParaRPr sz="2400" b="1" dirty="0"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06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1B05DCD-E155-7C60-C7F3-B3B89771C07A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4704441" y="200449"/>
            <a:ext cx="278311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Example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/>
              <p:nvPr/>
            </p:nvSpPr>
            <p:spPr>
              <a:xfrm>
                <a:off x="6277174" y="2201974"/>
                <a:ext cx="332677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5+6</m:t>
                          </m:r>
                        </m:e>
                      </m:d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sSup>
                        <m:sSup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(9−4)</m:t>
                          </m:r>
                        </m:e>
                        <m:sup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174" y="2201974"/>
                <a:ext cx="3326771" cy="430847"/>
              </a:xfrm>
              <a:prstGeom prst="rect">
                <a:avLst/>
              </a:prstGeom>
              <a:blipFill>
                <a:blip r:embed="rId5"/>
                <a:stretch>
                  <a:fillRect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66;p41">
            <a:extLst>
              <a:ext uri="{FF2B5EF4-FFF2-40B4-BE49-F238E27FC236}">
                <a16:creationId xmlns:a16="http://schemas.microsoft.com/office/drawing/2014/main" id="{53669D7F-908A-5140-DB0A-EAB6FF2A4540}"/>
              </a:ext>
            </a:extLst>
          </p:cNvPr>
          <p:cNvSpPr txBox="1"/>
          <p:nvPr/>
        </p:nvSpPr>
        <p:spPr>
          <a:xfrm>
            <a:off x="1085557" y="1198578"/>
            <a:ext cx="147017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EF9BA01A-EA6D-6AEE-6B4A-ED184D464F64}"/>
                  </a:ext>
                </a:extLst>
              </p:cNvPr>
              <p:cNvSpPr txBox="1"/>
              <p:nvPr/>
            </p:nvSpPr>
            <p:spPr>
              <a:xfrm>
                <a:off x="2087523" y="2201974"/>
                <a:ext cx="210383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(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1+2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)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×3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EF9BA01A-EA6D-6AEE-6B4A-ED184D464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523" y="2201974"/>
                <a:ext cx="2103833" cy="430847"/>
              </a:xfrm>
              <a:prstGeom prst="rect">
                <a:avLst/>
              </a:prstGeom>
              <a:blipFill>
                <a:blip r:embed="rId6"/>
                <a:stretch>
                  <a:fillRect l="-1734"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58117731-1410-4707-C849-DC23095CCCAC}"/>
                  </a:ext>
                </a:extLst>
              </p:cNvPr>
              <p:cNvSpPr txBox="1"/>
              <p:nvPr/>
            </p:nvSpPr>
            <p:spPr>
              <a:xfrm>
                <a:off x="1553766" y="2201974"/>
                <a:ext cx="53375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𝑎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)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58117731-1410-4707-C849-DC23095CC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766" y="2201974"/>
                <a:ext cx="533757" cy="430847"/>
              </a:xfrm>
              <a:prstGeom prst="rect">
                <a:avLst/>
              </a:prstGeom>
              <a:blipFill>
                <a:blip r:embed="rId7"/>
                <a:stretch>
                  <a:fillRect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BFF0818F-5E4B-1F6D-A6FD-032D7C21CFE6}"/>
                  </a:ext>
                </a:extLst>
              </p:cNvPr>
              <p:cNvSpPr txBox="1"/>
              <p:nvPr/>
            </p:nvSpPr>
            <p:spPr>
              <a:xfrm>
                <a:off x="6277174" y="2201973"/>
                <a:ext cx="53375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𝑏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)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BFF0818F-5E4B-1F6D-A6FD-032D7C21C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174" y="2201973"/>
                <a:ext cx="533757" cy="430847"/>
              </a:xfrm>
              <a:prstGeom prst="rect">
                <a:avLst/>
              </a:prstGeom>
              <a:blipFill>
                <a:blip r:embed="rId8"/>
                <a:stretch>
                  <a:fillRect l="-2299"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11787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F04A6C-5B21-6229-83EE-9F3964A50EF1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4704441" y="220769"/>
            <a:ext cx="278311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/>
              <p:nvPr/>
            </p:nvSpPr>
            <p:spPr>
              <a:xfrm>
                <a:off x="6277174" y="2202714"/>
                <a:ext cx="3326771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5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6</m:t>
                          </m:r>
                        </m:e>
                      </m:d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sSup>
                        <m:sSup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(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9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−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4</m:t>
                          </m:r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)</m:t>
                          </m:r>
                        </m:e>
                        <m:sup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8" name="Google Shape;308;p43">
                <a:extLst>
                  <a:ext uri="{FF2B5EF4-FFF2-40B4-BE49-F238E27FC236}">
                    <a16:creationId xmlns:a16="http://schemas.microsoft.com/office/drawing/2014/main" id="{21A02FB9-DD74-50CA-F568-C8186B337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174" y="2202714"/>
                <a:ext cx="3326771" cy="430847"/>
              </a:xfrm>
              <a:prstGeom prst="rect">
                <a:avLst/>
              </a:prstGeom>
              <a:blipFill>
                <a:blip r:embed="rId5"/>
                <a:stretch>
                  <a:fillRect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66;p41">
            <a:extLst>
              <a:ext uri="{FF2B5EF4-FFF2-40B4-BE49-F238E27FC236}">
                <a16:creationId xmlns:a16="http://schemas.microsoft.com/office/drawing/2014/main" id="{53669D7F-908A-5140-DB0A-EAB6FF2A4540}"/>
              </a:ext>
            </a:extLst>
          </p:cNvPr>
          <p:cNvSpPr txBox="1"/>
          <p:nvPr/>
        </p:nvSpPr>
        <p:spPr>
          <a:xfrm>
            <a:off x="867134" y="1186647"/>
            <a:ext cx="147017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EF9BA01A-EA6D-6AEE-6B4A-ED184D464F64}"/>
                  </a:ext>
                </a:extLst>
              </p:cNvPr>
              <p:cNvSpPr txBox="1"/>
              <p:nvPr/>
            </p:nvSpPr>
            <p:spPr>
              <a:xfrm>
                <a:off x="2087523" y="2201974"/>
                <a:ext cx="210383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(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1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+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2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)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3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3" name="Google Shape;308;p43">
                <a:extLst>
                  <a:ext uri="{FF2B5EF4-FFF2-40B4-BE49-F238E27FC236}">
                    <a16:creationId xmlns:a16="http://schemas.microsoft.com/office/drawing/2014/main" id="{EF9BA01A-EA6D-6AEE-6B4A-ED184D464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523" y="2201974"/>
                <a:ext cx="2103833" cy="430847"/>
              </a:xfrm>
              <a:prstGeom prst="rect">
                <a:avLst/>
              </a:prstGeom>
              <a:blipFill>
                <a:blip r:embed="rId6"/>
                <a:stretch>
                  <a:fillRect l="-1734"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58117731-1410-4707-C849-DC23095CCCAC}"/>
                  </a:ext>
                </a:extLst>
              </p:cNvPr>
              <p:cNvSpPr txBox="1"/>
              <p:nvPr/>
            </p:nvSpPr>
            <p:spPr>
              <a:xfrm>
                <a:off x="1553766" y="2201974"/>
                <a:ext cx="53375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𝑎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)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5" name="Google Shape;308;p43">
                <a:extLst>
                  <a:ext uri="{FF2B5EF4-FFF2-40B4-BE49-F238E27FC236}">
                    <a16:creationId xmlns:a16="http://schemas.microsoft.com/office/drawing/2014/main" id="{58117731-1410-4707-C849-DC23095CCC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766" y="2201974"/>
                <a:ext cx="533757" cy="430847"/>
              </a:xfrm>
              <a:prstGeom prst="rect">
                <a:avLst/>
              </a:prstGeom>
              <a:blipFill>
                <a:blip r:embed="rId7"/>
                <a:stretch>
                  <a:fillRect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BFF0818F-5E4B-1F6D-A6FD-032D7C21CFE6}"/>
                  </a:ext>
                </a:extLst>
              </p:cNvPr>
              <p:cNvSpPr txBox="1"/>
              <p:nvPr/>
            </p:nvSpPr>
            <p:spPr>
              <a:xfrm>
                <a:off x="6311068" y="2201974"/>
                <a:ext cx="533757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𝑏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)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6" name="Google Shape;308;p43">
                <a:extLst>
                  <a:ext uri="{FF2B5EF4-FFF2-40B4-BE49-F238E27FC236}">
                    <a16:creationId xmlns:a16="http://schemas.microsoft.com/office/drawing/2014/main" id="{BFF0818F-5E4B-1F6D-A6FD-032D7C21C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068" y="2201974"/>
                <a:ext cx="533757" cy="430847"/>
              </a:xfrm>
              <a:prstGeom prst="rect">
                <a:avLst/>
              </a:prstGeom>
              <a:blipFill>
                <a:blip r:embed="rId8"/>
                <a:stretch>
                  <a:fillRect l="-1136" b="-183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308;p43">
                <a:extLst>
                  <a:ext uri="{FF2B5EF4-FFF2-40B4-BE49-F238E27FC236}">
                    <a16:creationId xmlns:a16="http://schemas.microsoft.com/office/drawing/2014/main" id="{15C0E904-1973-01AA-32D1-9E0A3756CD92}"/>
                  </a:ext>
                </a:extLst>
              </p:cNvPr>
              <p:cNvSpPr txBox="1"/>
              <p:nvPr/>
            </p:nvSpPr>
            <p:spPr>
              <a:xfrm>
                <a:off x="2337308" y="2941210"/>
                <a:ext cx="1295383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3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3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7" name="Google Shape;308;p43">
                <a:extLst>
                  <a:ext uri="{FF2B5EF4-FFF2-40B4-BE49-F238E27FC236}">
                    <a16:creationId xmlns:a16="http://schemas.microsoft.com/office/drawing/2014/main" id="{15C0E904-1973-01AA-32D1-9E0A3756C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308" y="2941210"/>
                <a:ext cx="1295383" cy="4308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308;p43">
                <a:extLst>
                  <a:ext uri="{FF2B5EF4-FFF2-40B4-BE49-F238E27FC236}">
                    <a16:creationId xmlns:a16="http://schemas.microsoft.com/office/drawing/2014/main" id="{AD7A6A2A-F8F3-3386-6A39-D6EDE29250C5}"/>
                  </a:ext>
                </a:extLst>
              </p:cNvPr>
              <p:cNvSpPr txBox="1"/>
              <p:nvPr/>
            </p:nvSpPr>
            <p:spPr>
              <a:xfrm>
                <a:off x="2337308" y="3648148"/>
                <a:ext cx="938449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</m:t>
                      </m:r>
                      <m:r>
                        <a:rPr kumimoji="0" lang="en-US" sz="2200" b="0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9</m:t>
                      </m:r>
                    </m:oMath>
                  </m:oMathPara>
                </a14:m>
                <a:endParaRPr kumimoji="0" sz="22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9" name="Google Shape;308;p43">
                <a:extLst>
                  <a:ext uri="{FF2B5EF4-FFF2-40B4-BE49-F238E27FC236}">
                    <a16:creationId xmlns:a16="http://schemas.microsoft.com/office/drawing/2014/main" id="{AD7A6A2A-F8F3-3386-6A39-D6EDE2925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308" y="3648148"/>
                <a:ext cx="938449" cy="4308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Google Shape;308;p43">
                <a:extLst>
                  <a:ext uri="{FF2B5EF4-FFF2-40B4-BE49-F238E27FC236}">
                    <a16:creationId xmlns:a16="http://schemas.microsoft.com/office/drawing/2014/main" id="{0E1D6965-F1CE-93FF-6DB3-0B356652E410}"/>
                  </a:ext>
                </a:extLst>
              </p:cNvPr>
              <p:cNvSpPr txBox="1"/>
              <p:nvPr/>
            </p:nvSpPr>
            <p:spPr>
              <a:xfrm>
                <a:off x="7184379" y="2934887"/>
                <a:ext cx="1756422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11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sSup>
                        <m:sSupPr>
                          <m:ctrlP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5</m:t>
                          </m:r>
                        </m:e>
                        <m:sup>
                          <m:r>
                            <a:rPr kumimoji="0" lang="en-US" sz="2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11" name="Google Shape;308;p43">
                <a:extLst>
                  <a:ext uri="{FF2B5EF4-FFF2-40B4-BE49-F238E27FC236}">
                    <a16:creationId xmlns:a16="http://schemas.microsoft.com/office/drawing/2014/main" id="{0E1D6965-F1CE-93FF-6DB3-0B356652E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379" y="2934887"/>
                <a:ext cx="1756422" cy="43084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Google Shape;308;p43">
                <a:extLst>
                  <a:ext uri="{FF2B5EF4-FFF2-40B4-BE49-F238E27FC236}">
                    <a16:creationId xmlns:a16="http://schemas.microsoft.com/office/drawing/2014/main" id="{E3558AE9-C4A6-378F-CF77-EB05EE7C3AF0}"/>
                  </a:ext>
                </a:extLst>
              </p:cNvPr>
              <p:cNvSpPr txBox="1"/>
              <p:nvPr/>
            </p:nvSpPr>
            <p:spPr>
              <a:xfrm>
                <a:off x="6951537" y="3648147"/>
                <a:ext cx="1756422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11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×</m:t>
                      </m:r>
                      <m:r>
                        <a:rPr kumimoji="0" lang="en-US" sz="2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25</m:t>
                      </m:r>
                    </m:oMath>
                  </m:oMathPara>
                </a14:m>
                <a:endParaRPr kumimoji="0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12" name="Google Shape;308;p43">
                <a:extLst>
                  <a:ext uri="{FF2B5EF4-FFF2-40B4-BE49-F238E27FC236}">
                    <a16:creationId xmlns:a16="http://schemas.microsoft.com/office/drawing/2014/main" id="{E3558AE9-C4A6-378F-CF77-EB05EE7C3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537" y="3648147"/>
                <a:ext cx="1756422" cy="43084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Google Shape;308;p43">
                <a:extLst>
                  <a:ext uri="{FF2B5EF4-FFF2-40B4-BE49-F238E27FC236}">
                    <a16:creationId xmlns:a16="http://schemas.microsoft.com/office/drawing/2014/main" id="{43E7B0D4-2B86-DD23-933B-DD21F5F47710}"/>
                  </a:ext>
                </a:extLst>
              </p:cNvPr>
              <p:cNvSpPr txBox="1"/>
              <p:nvPr/>
            </p:nvSpPr>
            <p:spPr>
              <a:xfrm>
                <a:off x="7184379" y="4353772"/>
                <a:ext cx="1756422" cy="43084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200" b="0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=</m:t>
                      </m:r>
                      <m:r>
                        <a:rPr kumimoji="0" lang="en-US" sz="2200" b="0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Arial"/>
                        </a:rPr>
                        <m:t>275</m:t>
                      </m:r>
                    </m:oMath>
                  </m:oMathPara>
                </a14:m>
                <a:endParaRPr kumimoji="0" sz="22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13" name="Google Shape;308;p43">
                <a:extLst>
                  <a:ext uri="{FF2B5EF4-FFF2-40B4-BE49-F238E27FC236}">
                    <a16:creationId xmlns:a16="http://schemas.microsoft.com/office/drawing/2014/main" id="{43E7B0D4-2B86-DD23-933B-DD21F5F47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379" y="4353772"/>
                <a:ext cx="1756422" cy="43084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959581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/>
          <p:cNvSpPr/>
          <p:nvPr/>
        </p:nvSpPr>
        <p:spPr>
          <a:xfrm>
            <a:off x="189679" y="604694"/>
            <a:ext cx="3636000" cy="5999306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2"/>
          <p:cNvSpPr txBox="1"/>
          <p:nvPr/>
        </p:nvSpPr>
        <p:spPr>
          <a:xfrm>
            <a:off x="2224431" y="2006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8" name="Google Shape;278;p42"/>
          <p:cNvSpPr/>
          <p:nvPr/>
        </p:nvSpPr>
        <p:spPr>
          <a:xfrm>
            <a:off x="4305626" y="604694"/>
            <a:ext cx="3636000" cy="5999306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/>
              <p:cNvSpPr/>
              <p:nvPr/>
            </p:nvSpPr>
            <p:spPr>
              <a:xfrm>
                <a:off x="8386830" y="604694"/>
                <a:ext cx="3636000" cy="5999306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830" y="604694"/>
                <a:ext cx="3636000" cy="5999306"/>
              </a:xfrm>
              <a:prstGeom prst="roundRect">
                <a:avLst>
                  <a:gd name="adj" fmla="val 4769"/>
                </a:avLst>
              </a:prstGeom>
              <a:blipFill>
                <a:blip r:embed="rId3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/>
          <p:cNvSpPr txBox="1"/>
          <p:nvPr/>
        </p:nvSpPr>
        <p:spPr>
          <a:xfrm>
            <a:off x="354927" y="715309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529829" y="160050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529829" y="49476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529829" y="411084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/>
          <p:cNvSpPr txBox="1"/>
          <p:nvPr/>
        </p:nvSpPr>
        <p:spPr>
          <a:xfrm>
            <a:off x="529829" y="327406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/>
          <p:cNvSpPr txBox="1"/>
          <p:nvPr/>
        </p:nvSpPr>
        <p:spPr>
          <a:xfrm>
            <a:off x="529829" y="243728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/>
          <p:cNvSpPr txBox="1"/>
          <p:nvPr/>
        </p:nvSpPr>
        <p:spPr>
          <a:xfrm>
            <a:off x="4587182" y="160050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/>
          <p:cNvSpPr txBox="1"/>
          <p:nvPr/>
        </p:nvSpPr>
        <p:spPr>
          <a:xfrm>
            <a:off x="4587182" y="4926579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5" name="Google Shape;295;p42"/>
          <p:cNvSpPr txBox="1"/>
          <p:nvPr/>
        </p:nvSpPr>
        <p:spPr>
          <a:xfrm>
            <a:off x="4587182" y="381788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4587182" y="2709198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/>
          <p:cNvSpPr txBox="1"/>
          <p:nvPr/>
        </p:nvSpPr>
        <p:spPr>
          <a:xfrm>
            <a:off x="4421986" y="72888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/>
          <p:cNvSpPr txBox="1"/>
          <p:nvPr/>
        </p:nvSpPr>
        <p:spPr>
          <a:xfrm>
            <a:off x="8953103" y="170718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/>
          <p:cNvSpPr txBox="1"/>
          <p:nvPr/>
        </p:nvSpPr>
        <p:spPr>
          <a:xfrm>
            <a:off x="8497080" y="802284"/>
            <a:ext cx="34155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Arial"/>
              </a:rPr>
              <a:t>Use the numbers 1, 2, 3 and 4 </a:t>
            </a:r>
            <a:r>
              <a:rPr lang="en-GB" sz="2200" dirty="0">
                <a:solidFill>
                  <a:schemeClr val="dk1"/>
                </a:solidFill>
              </a:rPr>
              <a:t>and + , - , x , </a:t>
            </a:r>
            <a:r>
              <a:rPr lang="en-GB" sz="2200" dirty="0">
                <a:solidFill>
                  <a:schemeClr val="dk1"/>
                </a:solidFill>
                <a:sym typeface="Symbol" panose="05050102010706020507" pitchFamily="18" charset="2"/>
              </a:rPr>
              <a:t> and brackets to make the numbers 1 to 16.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  <a:sym typeface="Symbol" panose="05050102010706020507" pitchFamily="18" charset="2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Symbol" panose="05050102010706020507" pitchFamily="18" charset="2"/>
              </a:rPr>
              <a:t>i.e. (2 – 1) x (3 + 4) = 7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  <a:sym typeface="Symbol" panose="05050102010706020507" pitchFamily="18" charset="2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sym typeface="Symbol" panose="05050102010706020507" pitchFamily="18" charset="2"/>
              </a:rPr>
              <a:t>You must use all the numbers but each one only once.</a:t>
            </a:r>
            <a:endParaRPr sz="2200" dirty="0">
              <a:solidFill>
                <a:schemeClr val="dk1"/>
              </a:solidFill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/>
              <p:cNvSpPr txBox="1"/>
              <p:nvPr/>
            </p:nvSpPr>
            <p:spPr>
              <a:xfrm>
                <a:off x="975267" y="1599822"/>
                <a:ext cx="1603762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(2+3)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×4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1599822"/>
                <a:ext cx="1603762" cy="338554"/>
              </a:xfrm>
              <a:prstGeom prst="rect">
                <a:avLst/>
              </a:prstGeom>
              <a:blipFill>
                <a:blip r:embed="rId4"/>
                <a:stretch>
                  <a:fillRect l="-8365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292;p42">
                <a:extLst>
                  <a:ext uri="{FF2B5EF4-FFF2-40B4-BE49-F238E27FC236}">
                    <a16:creationId xmlns:a16="http://schemas.microsoft.com/office/drawing/2014/main" id="{B2B87245-7836-35EE-9EAD-986CC48BD83E}"/>
                  </a:ext>
                </a:extLst>
              </p:cNvPr>
              <p:cNvSpPr txBox="1"/>
              <p:nvPr/>
            </p:nvSpPr>
            <p:spPr>
              <a:xfrm>
                <a:off x="975267" y="2437285"/>
                <a:ext cx="1603762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(46−9)</m:t>
                      </m:r>
                      <m:r>
                        <a:rPr lang="en-US" sz="2200" i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÷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7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" name="Google Shape;292;p42">
                <a:extLst>
                  <a:ext uri="{FF2B5EF4-FFF2-40B4-BE49-F238E27FC236}">
                    <a16:creationId xmlns:a16="http://schemas.microsoft.com/office/drawing/2014/main" id="{B2B87245-7836-35EE-9EAD-986CC48BD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2437285"/>
                <a:ext cx="1603762" cy="338554"/>
              </a:xfrm>
              <a:prstGeom prst="rect">
                <a:avLst/>
              </a:prstGeom>
              <a:blipFill>
                <a:blip r:embed="rId5"/>
                <a:stretch>
                  <a:fillRect l="-8365" r="-380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Google Shape;292;p42">
                <a:extLst>
                  <a:ext uri="{FF2B5EF4-FFF2-40B4-BE49-F238E27FC236}">
                    <a16:creationId xmlns:a16="http://schemas.microsoft.com/office/drawing/2014/main" id="{B0C56299-29D5-165F-A6E9-50E34698100B}"/>
                  </a:ext>
                </a:extLst>
              </p:cNvPr>
              <p:cNvSpPr txBox="1"/>
              <p:nvPr/>
            </p:nvSpPr>
            <p:spPr>
              <a:xfrm>
                <a:off x="975267" y="3270888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(3+5)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1" name="Google Shape;292;p42">
                <a:extLst>
                  <a:ext uri="{FF2B5EF4-FFF2-40B4-BE49-F238E27FC236}">
                    <a16:creationId xmlns:a16="http://schemas.microsoft.com/office/drawing/2014/main" id="{B0C56299-29D5-165F-A6E9-50E346981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3270888"/>
                <a:ext cx="1391386" cy="338554"/>
              </a:xfrm>
              <a:prstGeom prst="rect">
                <a:avLst/>
              </a:prstGeom>
              <a:blipFill>
                <a:blip r:embed="rId6"/>
                <a:stretch>
                  <a:fillRect l="-9649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Google Shape;292;p42">
                <a:extLst>
                  <a:ext uri="{FF2B5EF4-FFF2-40B4-BE49-F238E27FC236}">
                    <a16:creationId xmlns:a16="http://schemas.microsoft.com/office/drawing/2014/main" id="{BC572D96-7EC5-A7C0-4551-349F4CC7F612}"/>
                  </a:ext>
                </a:extLst>
              </p:cNvPr>
              <p:cNvSpPr txBox="1"/>
              <p:nvPr/>
            </p:nvSpPr>
            <p:spPr>
              <a:xfrm>
                <a:off x="975267" y="4104490"/>
                <a:ext cx="2230780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(5+2)</m:t>
                      </m:r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(5−2)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3" name="Google Shape;292;p42">
                <a:extLst>
                  <a:ext uri="{FF2B5EF4-FFF2-40B4-BE49-F238E27FC236}">
                    <a16:creationId xmlns:a16="http://schemas.microsoft.com/office/drawing/2014/main" id="{BC572D96-7EC5-A7C0-4551-349F4CC7F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4104490"/>
                <a:ext cx="2230780" cy="338554"/>
              </a:xfrm>
              <a:prstGeom prst="rect">
                <a:avLst/>
              </a:prstGeom>
              <a:blipFill>
                <a:blip r:embed="rId7"/>
                <a:stretch>
                  <a:fillRect l="-6011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Google Shape;292;p42">
                <a:extLst>
                  <a:ext uri="{FF2B5EF4-FFF2-40B4-BE49-F238E27FC236}">
                    <a16:creationId xmlns:a16="http://schemas.microsoft.com/office/drawing/2014/main" id="{176C52E6-26EF-A07B-2297-1A23D869399A}"/>
                  </a:ext>
                </a:extLst>
              </p:cNvPr>
              <p:cNvSpPr txBox="1"/>
              <p:nvPr/>
            </p:nvSpPr>
            <p:spPr>
              <a:xfrm>
                <a:off x="975267" y="4942110"/>
                <a:ext cx="2149033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6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+2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(4−1)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6" name="Google Shape;292;p42">
                <a:extLst>
                  <a:ext uri="{FF2B5EF4-FFF2-40B4-BE49-F238E27FC236}">
                    <a16:creationId xmlns:a16="http://schemas.microsoft.com/office/drawing/2014/main" id="{176C52E6-26EF-A07B-2297-1A23D8693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4942110"/>
                <a:ext cx="2149033" cy="338554"/>
              </a:xfrm>
              <a:prstGeom prst="rect">
                <a:avLst/>
              </a:prstGeom>
              <a:blipFill>
                <a:blip r:embed="rId8"/>
                <a:stretch>
                  <a:fillRect l="-4533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292;p42">
                <a:extLst>
                  <a:ext uri="{FF2B5EF4-FFF2-40B4-BE49-F238E27FC236}">
                    <a16:creationId xmlns:a16="http://schemas.microsoft.com/office/drawing/2014/main" id="{75BCA267-2520-FA91-2C7E-D699B019CD5C}"/>
                  </a:ext>
                </a:extLst>
              </p:cNvPr>
              <p:cNvSpPr txBox="1"/>
              <p:nvPr/>
            </p:nvSpPr>
            <p:spPr>
              <a:xfrm>
                <a:off x="5148212" y="1599822"/>
                <a:ext cx="2156828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(0.3+0.9)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×10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" name="Google Shape;292;p42">
                <a:extLst>
                  <a:ext uri="{FF2B5EF4-FFF2-40B4-BE49-F238E27FC236}">
                    <a16:creationId xmlns:a16="http://schemas.microsoft.com/office/drawing/2014/main" id="{75BCA267-2520-FA91-2C7E-D699B019C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1599822"/>
                <a:ext cx="2156828" cy="338554"/>
              </a:xfrm>
              <a:prstGeom prst="rect">
                <a:avLst/>
              </a:prstGeom>
              <a:blipFill>
                <a:blip r:embed="rId9"/>
                <a:stretch>
                  <a:fillRect l="-6232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292;p42">
                <a:extLst>
                  <a:ext uri="{FF2B5EF4-FFF2-40B4-BE49-F238E27FC236}">
                    <a16:creationId xmlns:a16="http://schemas.microsoft.com/office/drawing/2014/main" id="{DC96B442-CE72-3772-094C-D391CBD37519}"/>
                  </a:ext>
                </a:extLst>
              </p:cNvPr>
              <p:cNvSpPr txBox="1"/>
              <p:nvPr/>
            </p:nvSpPr>
            <p:spPr>
              <a:xfrm>
                <a:off x="5148212" y="2709198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(1+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6" name="Google Shape;292;p42">
                <a:extLst>
                  <a:ext uri="{FF2B5EF4-FFF2-40B4-BE49-F238E27FC236}">
                    <a16:creationId xmlns:a16="http://schemas.microsoft.com/office/drawing/2014/main" id="{DC96B442-CE72-3772-094C-D391CBD37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2709198"/>
                <a:ext cx="1391386" cy="338554"/>
              </a:xfrm>
              <a:prstGeom prst="rect">
                <a:avLst/>
              </a:prstGeom>
              <a:blipFill>
                <a:blip r:embed="rId10"/>
                <a:stretch>
                  <a:fillRect l="-9649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292;p42">
                <a:extLst>
                  <a:ext uri="{FF2B5EF4-FFF2-40B4-BE49-F238E27FC236}">
                    <a16:creationId xmlns:a16="http://schemas.microsoft.com/office/drawing/2014/main" id="{D315C556-E980-4591-CA55-1FFB5BE28D0D}"/>
                  </a:ext>
                </a:extLst>
              </p:cNvPr>
              <p:cNvSpPr txBox="1"/>
              <p:nvPr/>
            </p:nvSpPr>
            <p:spPr>
              <a:xfrm>
                <a:off x="5148212" y="3817887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(−6+2</m:t>
                          </m:r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×1</m:t>
                          </m:r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7" name="Google Shape;292;p42">
                <a:extLst>
                  <a:ext uri="{FF2B5EF4-FFF2-40B4-BE49-F238E27FC236}">
                    <a16:creationId xmlns:a16="http://schemas.microsoft.com/office/drawing/2014/main" id="{D315C556-E980-4591-CA55-1FFB5BE28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3817887"/>
                <a:ext cx="1391386" cy="338554"/>
              </a:xfrm>
              <a:prstGeom prst="rect">
                <a:avLst/>
              </a:prstGeom>
              <a:blipFill>
                <a:blip r:embed="rId11"/>
                <a:stretch>
                  <a:fillRect l="-9649" r="-25877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CCCDB80F-2DD2-C5C4-9E47-8DF5CE6E445C}"/>
                  </a:ext>
                </a:extLst>
              </p:cNvPr>
              <p:cNvSpPr txBox="1"/>
              <p:nvPr/>
            </p:nvSpPr>
            <p:spPr>
              <a:xfrm>
                <a:off x="5148212" y="4750230"/>
                <a:ext cx="1899386" cy="76072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sym typeface="Cambria Math"/>
                        </a:rPr>
                        <m:t> 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mbria Math"/>
                        </a:rPr>
                        <m:t>× 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 + </m:t>
                          </m:r>
                          <m:f>
                            <m:f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CCCDB80F-2DD2-C5C4-9E47-8DF5CE6E4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4750230"/>
                <a:ext cx="1899386" cy="760721"/>
              </a:xfrm>
              <a:prstGeom prst="rect">
                <a:avLst/>
              </a:prstGeom>
              <a:blipFill>
                <a:blip r:embed="rId12"/>
                <a:stretch>
                  <a:fillRect l="-3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3647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5F21C4EA-F1AA-9797-6764-428365B60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2">
            <a:extLst>
              <a:ext uri="{FF2B5EF4-FFF2-40B4-BE49-F238E27FC236}">
                <a16:creationId xmlns:a16="http://schemas.microsoft.com/office/drawing/2014/main" id="{16F33A0B-B12D-4ADB-CE56-8422A4DA0B0E}"/>
              </a:ext>
            </a:extLst>
          </p:cNvPr>
          <p:cNvSpPr/>
          <p:nvPr/>
        </p:nvSpPr>
        <p:spPr>
          <a:xfrm>
            <a:off x="189679" y="604694"/>
            <a:ext cx="3636000" cy="5999306"/>
          </a:xfrm>
          <a:prstGeom prst="roundRect">
            <a:avLst>
              <a:gd name="adj" fmla="val 507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2">
            <a:extLst>
              <a:ext uri="{FF2B5EF4-FFF2-40B4-BE49-F238E27FC236}">
                <a16:creationId xmlns:a16="http://schemas.microsoft.com/office/drawing/2014/main" id="{C6EEF19D-42DC-3564-19CB-F92C4E78D0E9}"/>
              </a:ext>
            </a:extLst>
          </p:cNvPr>
          <p:cNvSpPr txBox="1"/>
          <p:nvPr/>
        </p:nvSpPr>
        <p:spPr>
          <a:xfrm>
            <a:off x="2224431" y="2006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8" name="Google Shape;278;p42">
            <a:extLst>
              <a:ext uri="{FF2B5EF4-FFF2-40B4-BE49-F238E27FC236}">
                <a16:creationId xmlns:a16="http://schemas.microsoft.com/office/drawing/2014/main" id="{F14ADD0B-817C-0F98-CE1D-F95D6A5215F6}"/>
              </a:ext>
            </a:extLst>
          </p:cNvPr>
          <p:cNvSpPr/>
          <p:nvPr/>
        </p:nvSpPr>
        <p:spPr>
          <a:xfrm>
            <a:off x="4305626" y="604694"/>
            <a:ext cx="3636000" cy="5999306"/>
          </a:xfrm>
          <a:prstGeom prst="roundRect">
            <a:avLst>
              <a:gd name="adj" fmla="val 5402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BF13F85B-5240-7969-AB1F-C10FDB146A94}"/>
                  </a:ext>
                </a:extLst>
              </p:cNvPr>
              <p:cNvSpPr/>
              <p:nvPr/>
            </p:nvSpPr>
            <p:spPr>
              <a:xfrm>
                <a:off x="8386830" y="604694"/>
                <a:ext cx="3636000" cy="5999306"/>
              </a:xfrm>
              <a:prstGeom prst="roundRect">
                <a:avLst>
                  <a:gd name="adj" fmla="val 4769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BF13F85B-5240-7969-AB1F-C10FDB146A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830" y="604694"/>
                <a:ext cx="3636000" cy="5999306"/>
              </a:xfrm>
              <a:prstGeom prst="roundRect">
                <a:avLst>
                  <a:gd name="adj" fmla="val 4769"/>
                </a:avLst>
              </a:prstGeom>
              <a:blipFill>
                <a:blip r:embed="rId3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>
            <a:extLst>
              <a:ext uri="{FF2B5EF4-FFF2-40B4-BE49-F238E27FC236}">
                <a16:creationId xmlns:a16="http://schemas.microsoft.com/office/drawing/2014/main" id="{B010F898-0998-FBD3-D5B7-C151D7A3221C}"/>
              </a:ext>
            </a:extLst>
          </p:cNvPr>
          <p:cNvSpPr txBox="1"/>
          <p:nvPr/>
        </p:nvSpPr>
        <p:spPr>
          <a:xfrm>
            <a:off x="354927" y="715309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>
            <a:extLst>
              <a:ext uri="{FF2B5EF4-FFF2-40B4-BE49-F238E27FC236}">
                <a16:creationId xmlns:a16="http://schemas.microsoft.com/office/drawing/2014/main" id="{04C64D6B-2CE0-15B0-3FA8-03D655F5A740}"/>
              </a:ext>
            </a:extLst>
          </p:cNvPr>
          <p:cNvSpPr txBox="1"/>
          <p:nvPr/>
        </p:nvSpPr>
        <p:spPr>
          <a:xfrm>
            <a:off x="529829" y="160050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>
            <a:extLst>
              <a:ext uri="{FF2B5EF4-FFF2-40B4-BE49-F238E27FC236}">
                <a16:creationId xmlns:a16="http://schemas.microsoft.com/office/drawing/2014/main" id="{ACA2BA42-9D55-7B5D-B294-E525C0E1831C}"/>
              </a:ext>
            </a:extLst>
          </p:cNvPr>
          <p:cNvSpPr txBox="1"/>
          <p:nvPr/>
        </p:nvSpPr>
        <p:spPr>
          <a:xfrm>
            <a:off x="529829" y="494762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>
            <a:extLst>
              <a:ext uri="{FF2B5EF4-FFF2-40B4-BE49-F238E27FC236}">
                <a16:creationId xmlns:a16="http://schemas.microsoft.com/office/drawing/2014/main" id="{450377DF-309F-9AAA-8C3C-4C34BA61F4DF}"/>
              </a:ext>
            </a:extLst>
          </p:cNvPr>
          <p:cNvSpPr txBox="1"/>
          <p:nvPr/>
        </p:nvSpPr>
        <p:spPr>
          <a:xfrm>
            <a:off x="529829" y="411084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>
            <a:extLst>
              <a:ext uri="{FF2B5EF4-FFF2-40B4-BE49-F238E27FC236}">
                <a16:creationId xmlns:a16="http://schemas.microsoft.com/office/drawing/2014/main" id="{91E2A0FF-3C54-2CE8-8120-AEF1D97C626D}"/>
              </a:ext>
            </a:extLst>
          </p:cNvPr>
          <p:cNvSpPr txBox="1"/>
          <p:nvPr/>
        </p:nvSpPr>
        <p:spPr>
          <a:xfrm>
            <a:off x="529829" y="3274064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>
            <a:extLst>
              <a:ext uri="{FF2B5EF4-FFF2-40B4-BE49-F238E27FC236}">
                <a16:creationId xmlns:a16="http://schemas.microsoft.com/office/drawing/2014/main" id="{F4753BF6-537C-4807-EF5B-DAF3DD13CCBD}"/>
              </a:ext>
            </a:extLst>
          </p:cNvPr>
          <p:cNvSpPr txBox="1"/>
          <p:nvPr/>
        </p:nvSpPr>
        <p:spPr>
          <a:xfrm>
            <a:off x="529829" y="2437286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>
            <a:extLst>
              <a:ext uri="{FF2B5EF4-FFF2-40B4-BE49-F238E27FC236}">
                <a16:creationId xmlns:a16="http://schemas.microsoft.com/office/drawing/2014/main" id="{C46D88F8-C3DF-D222-2017-6625AD47D47F}"/>
              </a:ext>
            </a:extLst>
          </p:cNvPr>
          <p:cNvSpPr txBox="1"/>
          <p:nvPr/>
        </p:nvSpPr>
        <p:spPr>
          <a:xfrm>
            <a:off x="4587182" y="160050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>
            <a:extLst>
              <a:ext uri="{FF2B5EF4-FFF2-40B4-BE49-F238E27FC236}">
                <a16:creationId xmlns:a16="http://schemas.microsoft.com/office/drawing/2014/main" id="{ACEDBE35-11E6-70BC-78E6-7BF6AC96D025}"/>
              </a:ext>
            </a:extLst>
          </p:cNvPr>
          <p:cNvSpPr txBox="1"/>
          <p:nvPr/>
        </p:nvSpPr>
        <p:spPr>
          <a:xfrm>
            <a:off x="4587182" y="4926579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5" name="Google Shape;295;p42">
            <a:extLst>
              <a:ext uri="{FF2B5EF4-FFF2-40B4-BE49-F238E27FC236}">
                <a16:creationId xmlns:a16="http://schemas.microsoft.com/office/drawing/2014/main" id="{C6573A53-06C9-0EF9-DC88-17931B43ED24}"/>
              </a:ext>
            </a:extLst>
          </p:cNvPr>
          <p:cNvSpPr txBox="1"/>
          <p:nvPr/>
        </p:nvSpPr>
        <p:spPr>
          <a:xfrm>
            <a:off x="4587182" y="381788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>
            <a:extLst>
              <a:ext uri="{FF2B5EF4-FFF2-40B4-BE49-F238E27FC236}">
                <a16:creationId xmlns:a16="http://schemas.microsoft.com/office/drawing/2014/main" id="{B29B20B0-C991-267E-F475-1AEAEAE890CB}"/>
              </a:ext>
            </a:extLst>
          </p:cNvPr>
          <p:cNvSpPr txBox="1"/>
          <p:nvPr/>
        </p:nvSpPr>
        <p:spPr>
          <a:xfrm>
            <a:off x="4587182" y="2709198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>
            <a:extLst>
              <a:ext uri="{FF2B5EF4-FFF2-40B4-BE49-F238E27FC236}">
                <a16:creationId xmlns:a16="http://schemas.microsoft.com/office/drawing/2014/main" id="{6D319AC6-C123-4A7E-C0DD-BE997A9CC07B}"/>
              </a:ext>
            </a:extLst>
          </p:cNvPr>
          <p:cNvSpPr txBox="1"/>
          <p:nvPr/>
        </p:nvSpPr>
        <p:spPr>
          <a:xfrm>
            <a:off x="4421986" y="728885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>
            <a:extLst>
              <a:ext uri="{FF2B5EF4-FFF2-40B4-BE49-F238E27FC236}">
                <a16:creationId xmlns:a16="http://schemas.microsoft.com/office/drawing/2014/main" id="{BA4A42B2-35CA-398D-0D7A-9800C10C1CEA}"/>
              </a:ext>
            </a:extLst>
          </p:cNvPr>
          <p:cNvSpPr txBox="1"/>
          <p:nvPr/>
        </p:nvSpPr>
        <p:spPr>
          <a:xfrm>
            <a:off x="8953103" y="1707188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1432F692-C396-EED0-F7E5-932539A75912}"/>
                  </a:ext>
                </a:extLst>
              </p:cNvPr>
              <p:cNvSpPr txBox="1"/>
              <p:nvPr/>
            </p:nvSpPr>
            <p:spPr>
              <a:xfrm>
                <a:off x="975267" y="1599822"/>
                <a:ext cx="1603762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(2+3)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×4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1432F692-C396-EED0-F7E5-932539A75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1599822"/>
                <a:ext cx="1603762" cy="338554"/>
              </a:xfrm>
              <a:prstGeom prst="rect">
                <a:avLst/>
              </a:prstGeom>
              <a:blipFill>
                <a:blip r:embed="rId4"/>
                <a:stretch>
                  <a:fillRect l="-8365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292;p42">
                <a:extLst>
                  <a:ext uri="{FF2B5EF4-FFF2-40B4-BE49-F238E27FC236}">
                    <a16:creationId xmlns:a16="http://schemas.microsoft.com/office/drawing/2014/main" id="{7796B374-02C1-DCAA-3C99-AF735679705A}"/>
                  </a:ext>
                </a:extLst>
              </p:cNvPr>
              <p:cNvSpPr txBox="1"/>
              <p:nvPr/>
            </p:nvSpPr>
            <p:spPr>
              <a:xfrm>
                <a:off x="975267" y="2437285"/>
                <a:ext cx="1603762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(46−9)</m:t>
                      </m:r>
                      <m:r>
                        <a:rPr lang="en-US" sz="2200" i="1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÷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7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" name="Google Shape;292;p42">
                <a:extLst>
                  <a:ext uri="{FF2B5EF4-FFF2-40B4-BE49-F238E27FC236}">
                    <a16:creationId xmlns:a16="http://schemas.microsoft.com/office/drawing/2014/main" id="{7796B374-02C1-DCAA-3C99-AF7356797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2437285"/>
                <a:ext cx="1603762" cy="338554"/>
              </a:xfrm>
              <a:prstGeom prst="rect">
                <a:avLst/>
              </a:prstGeom>
              <a:blipFill>
                <a:blip r:embed="rId5"/>
                <a:stretch>
                  <a:fillRect l="-8365" r="-380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Google Shape;292;p42">
                <a:extLst>
                  <a:ext uri="{FF2B5EF4-FFF2-40B4-BE49-F238E27FC236}">
                    <a16:creationId xmlns:a16="http://schemas.microsoft.com/office/drawing/2014/main" id="{507D53EF-EAB6-3F71-E96A-2F5ED218E95C}"/>
                  </a:ext>
                </a:extLst>
              </p:cNvPr>
              <p:cNvSpPr txBox="1"/>
              <p:nvPr/>
            </p:nvSpPr>
            <p:spPr>
              <a:xfrm>
                <a:off x="975267" y="3270888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(3+5)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1" name="Google Shape;292;p42">
                <a:extLst>
                  <a:ext uri="{FF2B5EF4-FFF2-40B4-BE49-F238E27FC236}">
                    <a16:creationId xmlns:a16="http://schemas.microsoft.com/office/drawing/2014/main" id="{507D53EF-EAB6-3F71-E96A-2F5ED218E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3270888"/>
                <a:ext cx="1391386" cy="338554"/>
              </a:xfrm>
              <a:prstGeom prst="rect">
                <a:avLst/>
              </a:prstGeom>
              <a:blipFill>
                <a:blip r:embed="rId6"/>
                <a:stretch>
                  <a:fillRect l="-9649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Google Shape;292;p42">
                <a:extLst>
                  <a:ext uri="{FF2B5EF4-FFF2-40B4-BE49-F238E27FC236}">
                    <a16:creationId xmlns:a16="http://schemas.microsoft.com/office/drawing/2014/main" id="{5FE682C0-7EF1-7D82-C8DC-17203F6C4A75}"/>
                  </a:ext>
                </a:extLst>
              </p:cNvPr>
              <p:cNvSpPr txBox="1"/>
              <p:nvPr/>
            </p:nvSpPr>
            <p:spPr>
              <a:xfrm>
                <a:off x="975267" y="4104490"/>
                <a:ext cx="2230780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(5+2)</m:t>
                      </m:r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(5−2)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3" name="Google Shape;292;p42">
                <a:extLst>
                  <a:ext uri="{FF2B5EF4-FFF2-40B4-BE49-F238E27FC236}">
                    <a16:creationId xmlns:a16="http://schemas.microsoft.com/office/drawing/2014/main" id="{5FE682C0-7EF1-7D82-C8DC-17203F6C4A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4104490"/>
                <a:ext cx="2230780" cy="338554"/>
              </a:xfrm>
              <a:prstGeom prst="rect">
                <a:avLst/>
              </a:prstGeom>
              <a:blipFill>
                <a:blip r:embed="rId7"/>
                <a:stretch>
                  <a:fillRect l="-6011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Google Shape;292;p42">
                <a:extLst>
                  <a:ext uri="{FF2B5EF4-FFF2-40B4-BE49-F238E27FC236}">
                    <a16:creationId xmlns:a16="http://schemas.microsoft.com/office/drawing/2014/main" id="{6538DCA5-3254-A842-CE79-51CFE0C6E89B}"/>
                  </a:ext>
                </a:extLst>
              </p:cNvPr>
              <p:cNvSpPr txBox="1"/>
              <p:nvPr/>
            </p:nvSpPr>
            <p:spPr>
              <a:xfrm>
                <a:off x="975267" y="4942110"/>
                <a:ext cx="2149033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6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+2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(4−1)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26" name="Google Shape;292;p42">
                <a:extLst>
                  <a:ext uri="{FF2B5EF4-FFF2-40B4-BE49-F238E27FC236}">
                    <a16:creationId xmlns:a16="http://schemas.microsoft.com/office/drawing/2014/main" id="{6538DCA5-3254-A842-CE79-51CFE0C6E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7" y="4942110"/>
                <a:ext cx="2149033" cy="338554"/>
              </a:xfrm>
              <a:prstGeom prst="rect">
                <a:avLst/>
              </a:prstGeom>
              <a:blipFill>
                <a:blip r:embed="rId8"/>
                <a:stretch>
                  <a:fillRect l="-4533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Google Shape;292;p42">
                <a:extLst>
                  <a:ext uri="{FF2B5EF4-FFF2-40B4-BE49-F238E27FC236}">
                    <a16:creationId xmlns:a16="http://schemas.microsoft.com/office/drawing/2014/main" id="{280ABB2E-8EF9-476F-2C01-31A5DE4480DF}"/>
                  </a:ext>
                </a:extLst>
              </p:cNvPr>
              <p:cNvSpPr txBox="1"/>
              <p:nvPr/>
            </p:nvSpPr>
            <p:spPr>
              <a:xfrm>
                <a:off x="5148212" y="1599822"/>
                <a:ext cx="2156828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(0.3+0.9)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/>
                          <a:sym typeface="Cambria Math"/>
                        </a:rPr>
                        <m:t>×10</m:t>
                      </m:r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" name="Google Shape;292;p42">
                <a:extLst>
                  <a:ext uri="{FF2B5EF4-FFF2-40B4-BE49-F238E27FC236}">
                    <a16:creationId xmlns:a16="http://schemas.microsoft.com/office/drawing/2014/main" id="{280ABB2E-8EF9-476F-2C01-31A5DE448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1599822"/>
                <a:ext cx="2156828" cy="338554"/>
              </a:xfrm>
              <a:prstGeom prst="rect">
                <a:avLst/>
              </a:prstGeom>
              <a:blipFill>
                <a:blip r:embed="rId9"/>
                <a:stretch>
                  <a:fillRect l="-6232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292;p42">
                <a:extLst>
                  <a:ext uri="{FF2B5EF4-FFF2-40B4-BE49-F238E27FC236}">
                    <a16:creationId xmlns:a16="http://schemas.microsoft.com/office/drawing/2014/main" id="{6C6A1A26-690F-BEC4-AE33-73072A1A3161}"/>
                  </a:ext>
                </a:extLst>
              </p:cNvPr>
              <p:cNvSpPr txBox="1"/>
              <p:nvPr/>
            </p:nvSpPr>
            <p:spPr>
              <a:xfrm>
                <a:off x="5148212" y="2709198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(1+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6" name="Google Shape;292;p42">
                <a:extLst>
                  <a:ext uri="{FF2B5EF4-FFF2-40B4-BE49-F238E27FC236}">
                    <a16:creationId xmlns:a16="http://schemas.microsoft.com/office/drawing/2014/main" id="{6C6A1A26-690F-BEC4-AE33-73072A1A3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2709198"/>
                <a:ext cx="1391386" cy="338554"/>
              </a:xfrm>
              <a:prstGeom prst="rect">
                <a:avLst/>
              </a:prstGeom>
              <a:blipFill>
                <a:blip r:embed="rId10"/>
                <a:stretch>
                  <a:fillRect l="-9649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292;p42">
                <a:extLst>
                  <a:ext uri="{FF2B5EF4-FFF2-40B4-BE49-F238E27FC236}">
                    <a16:creationId xmlns:a16="http://schemas.microsoft.com/office/drawing/2014/main" id="{20DFEC4C-A7D3-05B5-91C8-C9D1F5156BEB}"/>
                  </a:ext>
                </a:extLst>
              </p:cNvPr>
              <p:cNvSpPr txBox="1"/>
              <p:nvPr/>
            </p:nvSpPr>
            <p:spPr>
              <a:xfrm>
                <a:off x="5148212" y="3817887"/>
                <a:ext cx="1391386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(−6+2</m:t>
                          </m:r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×1</m:t>
                          </m:r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7" name="Google Shape;292;p42">
                <a:extLst>
                  <a:ext uri="{FF2B5EF4-FFF2-40B4-BE49-F238E27FC236}">
                    <a16:creationId xmlns:a16="http://schemas.microsoft.com/office/drawing/2014/main" id="{20DFEC4C-A7D3-05B5-91C8-C9D1F5156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3817887"/>
                <a:ext cx="1391386" cy="338554"/>
              </a:xfrm>
              <a:prstGeom prst="rect">
                <a:avLst/>
              </a:prstGeom>
              <a:blipFill>
                <a:blip r:embed="rId11"/>
                <a:stretch>
                  <a:fillRect l="-9649" r="-25877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DC5901F2-D3D2-1E68-BE92-1CC1AC45F854}"/>
                  </a:ext>
                </a:extLst>
              </p:cNvPr>
              <p:cNvSpPr txBox="1"/>
              <p:nvPr/>
            </p:nvSpPr>
            <p:spPr>
              <a:xfrm>
                <a:off x="5148212" y="4750230"/>
                <a:ext cx="1899386" cy="76072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den>
                      </m:f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sym typeface="Cambria Math"/>
                        </a:rPr>
                        <m:t> </m:t>
                      </m:r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Cambria Math"/>
                        </a:rPr>
                        <m:t>× 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Cambria Math"/>
                            </a:rPr>
                            <m:t> + </m:t>
                          </m:r>
                          <m:f>
                            <m:fPr>
                              <m:ctrlP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Cambria Math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9" name="Google Shape;292;p42">
                <a:extLst>
                  <a:ext uri="{FF2B5EF4-FFF2-40B4-BE49-F238E27FC236}">
                    <a16:creationId xmlns:a16="http://schemas.microsoft.com/office/drawing/2014/main" id="{DC5901F2-D3D2-1E68-BE92-1CC1AC45F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212" y="4750230"/>
                <a:ext cx="1899386" cy="760721"/>
              </a:xfrm>
              <a:prstGeom prst="rect">
                <a:avLst/>
              </a:prstGeom>
              <a:blipFill>
                <a:blip r:embed="rId12"/>
                <a:stretch>
                  <a:fillRect l="-3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282;p42">
            <a:extLst>
              <a:ext uri="{FF2B5EF4-FFF2-40B4-BE49-F238E27FC236}">
                <a16:creationId xmlns:a16="http://schemas.microsoft.com/office/drawing/2014/main" id="{05486196-D1D5-7FE2-78D7-5AB66659DAA8}"/>
              </a:ext>
            </a:extLst>
          </p:cNvPr>
          <p:cNvSpPr txBox="1"/>
          <p:nvPr/>
        </p:nvSpPr>
        <p:spPr>
          <a:xfrm>
            <a:off x="2566634" y="1608113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20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4" name="Google Shape;282;p42">
            <a:extLst>
              <a:ext uri="{FF2B5EF4-FFF2-40B4-BE49-F238E27FC236}">
                <a16:creationId xmlns:a16="http://schemas.microsoft.com/office/drawing/2014/main" id="{AC61CEDF-F2B1-89F2-7842-8DF72C8FAB1E}"/>
              </a:ext>
            </a:extLst>
          </p:cNvPr>
          <p:cNvSpPr txBox="1"/>
          <p:nvPr/>
        </p:nvSpPr>
        <p:spPr>
          <a:xfrm>
            <a:off x="2699802" y="2439682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5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8" name="Google Shape;282;p42">
            <a:extLst>
              <a:ext uri="{FF2B5EF4-FFF2-40B4-BE49-F238E27FC236}">
                <a16:creationId xmlns:a16="http://schemas.microsoft.com/office/drawing/2014/main" id="{D7A1C193-DAF8-9A46-87F0-E1E21257A47F}"/>
              </a:ext>
            </a:extLst>
          </p:cNvPr>
          <p:cNvSpPr txBox="1"/>
          <p:nvPr/>
        </p:nvSpPr>
        <p:spPr>
          <a:xfrm>
            <a:off x="2108897" y="3304207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64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0" name="Google Shape;282;p42">
            <a:extLst>
              <a:ext uri="{FF2B5EF4-FFF2-40B4-BE49-F238E27FC236}">
                <a16:creationId xmlns:a16="http://schemas.microsoft.com/office/drawing/2014/main" id="{DAFDFF17-8AD1-CD17-C738-C7B1B302DDA4}"/>
              </a:ext>
            </a:extLst>
          </p:cNvPr>
          <p:cNvSpPr txBox="1"/>
          <p:nvPr/>
        </p:nvSpPr>
        <p:spPr>
          <a:xfrm>
            <a:off x="3166181" y="4113239"/>
            <a:ext cx="74966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21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1" name="Google Shape;282;p42">
            <a:extLst>
              <a:ext uri="{FF2B5EF4-FFF2-40B4-BE49-F238E27FC236}">
                <a16:creationId xmlns:a16="http://schemas.microsoft.com/office/drawing/2014/main" id="{BC6D7715-09EA-E1C0-AA7F-EF81141A845A}"/>
              </a:ext>
            </a:extLst>
          </p:cNvPr>
          <p:cNvSpPr txBox="1"/>
          <p:nvPr/>
        </p:nvSpPr>
        <p:spPr>
          <a:xfrm>
            <a:off x="2937399" y="4970597"/>
            <a:ext cx="74966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12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2" name="Google Shape;282;p42">
            <a:extLst>
              <a:ext uri="{FF2B5EF4-FFF2-40B4-BE49-F238E27FC236}">
                <a16:creationId xmlns:a16="http://schemas.microsoft.com/office/drawing/2014/main" id="{100C376F-A347-4313-9808-472C0B31667F}"/>
              </a:ext>
            </a:extLst>
          </p:cNvPr>
          <p:cNvSpPr txBox="1"/>
          <p:nvPr/>
        </p:nvSpPr>
        <p:spPr>
          <a:xfrm>
            <a:off x="7152156" y="1602219"/>
            <a:ext cx="74966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12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3" name="Google Shape;282;p42">
            <a:extLst>
              <a:ext uri="{FF2B5EF4-FFF2-40B4-BE49-F238E27FC236}">
                <a16:creationId xmlns:a16="http://schemas.microsoft.com/office/drawing/2014/main" id="{138D8F91-03FA-1F33-C509-159CE912CC1F}"/>
              </a:ext>
            </a:extLst>
          </p:cNvPr>
          <p:cNvSpPr txBox="1"/>
          <p:nvPr/>
        </p:nvSpPr>
        <p:spPr>
          <a:xfrm>
            <a:off x="6334318" y="2733570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125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4" name="Google Shape;282;p42">
            <a:extLst>
              <a:ext uri="{FF2B5EF4-FFF2-40B4-BE49-F238E27FC236}">
                <a16:creationId xmlns:a16="http://schemas.microsoft.com/office/drawing/2014/main" id="{2483D408-0D0A-438D-C119-0ADEDC9E5D00}"/>
              </a:ext>
            </a:extLst>
          </p:cNvPr>
          <p:cNvSpPr txBox="1"/>
          <p:nvPr/>
        </p:nvSpPr>
        <p:spPr>
          <a:xfrm>
            <a:off x="6957854" y="3844106"/>
            <a:ext cx="74966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16 </a:t>
            </a:r>
            <a:endParaRPr sz="20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Google Shape;292;p42">
                <a:extLst>
                  <a:ext uri="{FF2B5EF4-FFF2-40B4-BE49-F238E27FC236}">
                    <a16:creationId xmlns:a16="http://schemas.microsoft.com/office/drawing/2014/main" id="{CAAFDD58-B858-160B-E6E2-870CED4DD7F0}"/>
                  </a:ext>
                </a:extLst>
              </p:cNvPr>
              <p:cNvSpPr txBox="1"/>
              <p:nvPr/>
            </p:nvSpPr>
            <p:spPr>
              <a:xfrm>
                <a:off x="6982725" y="4803745"/>
                <a:ext cx="958901" cy="57419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AE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/>
                          <a:sym typeface="Cambria Math"/>
                        </a:rPr>
                        <m:t>=</m:t>
                      </m:r>
                      <m:f>
                        <m:fPr>
                          <m:ctrlP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fPr>
                        <m:num>
                          <m: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𝟕</m:t>
                          </m:r>
                        </m:num>
                        <m:den>
                          <m:r>
                            <a:rPr lang="ar-A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ar-AE" sz="2000" b="1" dirty="0">
                  <a:solidFill>
                    <a:srgbClr val="FF0000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15" name="Google Shape;292;p42">
                <a:extLst>
                  <a:ext uri="{FF2B5EF4-FFF2-40B4-BE49-F238E27FC236}">
                    <a16:creationId xmlns:a16="http://schemas.microsoft.com/office/drawing/2014/main" id="{CAAFDD58-B858-160B-E6E2-870CED4DD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725" y="4803745"/>
                <a:ext cx="958901" cy="574196"/>
              </a:xfrm>
              <a:prstGeom prst="rect">
                <a:avLst/>
              </a:prstGeom>
              <a:blipFill>
                <a:blip r:embed="rId13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oogle Shape;302;p42">
            <a:extLst>
              <a:ext uri="{FF2B5EF4-FFF2-40B4-BE49-F238E27FC236}">
                <a16:creationId xmlns:a16="http://schemas.microsoft.com/office/drawing/2014/main" id="{D1F34F37-5D64-5A1B-0B7D-F66EBB8F2A73}"/>
              </a:ext>
            </a:extLst>
          </p:cNvPr>
          <p:cNvSpPr txBox="1"/>
          <p:nvPr/>
        </p:nvSpPr>
        <p:spPr>
          <a:xfrm>
            <a:off x="8491146" y="812789"/>
            <a:ext cx="2882230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 (2 – 1) x (4 - 3)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2 + 3 – 4 + 1 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(2 + 1) x (4 – 3)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3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1 + 2 – 3 + 4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4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(4 + 1) x (2 – 1)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5 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1 – 2 + 3 + 4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(2 – 1) x (3 + 4)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7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(2 – 1) x (3 + 4)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7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(4 – 2) x (3 + 1)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8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(2 + 3 + 4) x 1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9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1 + 2 + 3 + 4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10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4 x 3 - 2 + 1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11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4 x 3 x (2 – 1)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12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4 x 3 + 2 – 1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13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(4 x 3 + 2) x 1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14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4 x 3 + 2 + 1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15</a:t>
            </a:r>
          </a:p>
          <a:p>
            <a:r>
              <a:rPr lang="en-GB" sz="1600" dirty="0">
                <a:solidFill>
                  <a:schemeClr val="dk1"/>
                </a:solidFill>
                <a:sym typeface="Symbol" panose="05050102010706020507" pitchFamily="18" charset="2"/>
              </a:rPr>
              <a:t>4 x 2 x (3 – 1) = </a:t>
            </a:r>
            <a:r>
              <a:rPr lang="en-GB" sz="1600" b="1" dirty="0">
                <a:solidFill>
                  <a:srgbClr val="FF0000"/>
                </a:solidFill>
                <a:sym typeface="Symbol" panose="05050102010706020507" pitchFamily="18" charset="2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05456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7B95266-4538-E93C-9629-6242099625DD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8" name="Google Shape;308;p43"/>
          <p:cNvSpPr txBox="1"/>
          <p:nvPr/>
        </p:nvSpPr>
        <p:spPr>
          <a:xfrm>
            <a:off x="645986" y="1139884"/>
            <a:ext cx="7725854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 careful of division signs written like this: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5250166" y="214849"/>
            <a:ext cx="169166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Extra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8376AA-5928-DE32-ACCD-46D2FC55703C}"/>
                  </a:ext>
                </a:extLst>
              </p:cNvPr>
              <p:cNvSpPr txBox="1"/>
              <p:nvPr/>
            </p:nvSpPr>
            <p:spPr>
              <a:xfrm>
                <a:off x="4909070" y="1978370"/>
                <a:ext cx="1586524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4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2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×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1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2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×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8376AA-5928-DE32-ACCD-46D2FC557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070" y="1978370"/>
                <a:ext cx="1586524" cy="7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370688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CD5977-029C-E25D-610D-375AFC83D277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308" name="Google Shape;308;p43"/>
          <p:cNvSpPr txBox="1"/>
          <p:nvPr/>
        </p:nvSpPr>
        <p:spPr>
          <a:xfrm>
            <a:off x="950588" y="1006169"/>
            <a:ext cx="9900292" cy="430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200" dirty="0"/>
              <a:t>E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valuate the numerator and the denominator and then perform the division.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43"/>
          <p:cNvSpPr txBox="1"/>
          <p:nvPr/>
        </p:nvSpPr>
        <p:spPr>
          <a:xfrm>
            <a:off x="5287642" y="205091"/>
            <a:ext cx="161671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Extra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8376AA-5928-DE32-ACCD-46D2FC55703C}"/>
                  </a:ext>
                </a:extLst>
              </p:cNvPr>
              <p:cNvSpPr txBox="1"/>
              <p:nvPr/>
            </p:nvSpPr>
            <p:spPr>
              <a:xfrm>
                <a:off x="4175760" y="1744500"/>
                <a:ext cx="1586524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4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2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×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1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2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×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8376AA-5928-DE32-ACCD-46D2FC557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60" y="1744500"/>
                <a:ext cx="1586524" cy="70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7882D-DE7D-CCE5-0A09-65338F73ED3E}"/>
                  </a:ext>
                </a:extLst>
              </p:cNvPr>
              <p:cNvSpPr txBox="1"/>
              <p:nvPr/>
            </p:nvSpPr>
            <p:spPr>
              <a:xfrm>
                <a:off x="4182083" y="2960502"/>
                <a:ext cx="1240211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4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6</m:t>
                          </m:r>
                        </m:num>
                        <m:den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1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+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 </m:t>
                          </m:r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7882D-DE7D-CCE5-0A09-65338F73E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083" y="2960502"/>
                <a:ext cx="1240211" cy="7000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32D774-61B4-B414-5B3C-B70970B24854}"/>
                  </a:ext>
                </a:extLst>
              </p:cNvPr>
              <p:cNvSpPr txBox="1"/>
              <p:nvPr/>
            </p:nvSpPr>
            <p:spPr>
              <a:xfrm>
                <a:off x="4175760" y="4120676"/>
                <a:ext cx="739497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10</m:t>
                          </m:r>
                        </m:num>
                        <m:den>
                          <m: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32D774-61B4-B414-5B3C-B70970B24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60" y="4120676"/>
                <a:ext cx="739497" cy="6914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BF285C-B8AE-8E22-F546-B264DFC65D09}"/>
                  </a:ext>
                </a:extLst>
              </p:cNvPr>
              <p:cNvSpPr txBox="1"/>
              <p:nvPr/>
            </p:nvSpPr>
            <p:spPr>
              <a:xfrm>
                <a:off x="4175760" y="5087592"/>
                <a:ext cx="5695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sng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sym typeface="Arial"/>
                        </a:rPr>
                        <m:t>=2</m:t>
                      </m:r>
                    </m:oMath>
                  </m:oMathPara>
                </a14:m>
                <a:endParaRPr kumimoji="0" lang="en-GB" sz="14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Arial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BF285C-B8AE-8E22-F546-B264DFC65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60" y="5087592"/>
                <a:ext cx="569580" cy="369332"/>
              </a:xfrm>
              <a:prstGeom prst="rect">
                <a:avLst/>
              </a:prstGeom>
              <a:blipFill>
                <a:blip r:embed="rId8"/>
                <a:stretch>
                  <a:fillRect l="-4301" r="-1075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603389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/>
        </p:nvSpPr>
        <p:spPr>
          <a:xfrm>
            <a:off x="2224431" y="2006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Mixed Exercise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6" name="Google Shape;276;p42"/>
          <p:cNvSpPr/>
          <p:nvPr/>
        </p:nvSpPr>
        <p:spPr>
          <a:xfrm>
            <a:off x="202261" y="767394"/>
            <a:ext cx="3600000" cy="5683217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2"/>
          <p:cNvSpPr/>
          <p:nvPr/>
        </p:nvSpPr>
        <p:spPr>
          <a:xfrm>
            <a:off x="4296001" y="767395"/>
            <a:ext cx="3600000" cy="5683216"/>
          </a:xfrm>
          <a:prstGeom prst="roundRect">
            <a:avLst>
              <a:gd name="adj" fmla="val 309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/>
              <p:cNvSpPr/>
              <p:nvPr/>
            </p:nvSpPr>
            <p:spPr>
              <a:xfrm>
                <a:off x="8389740" y="767395"/>
                <a:ext cx="3600000" cy="5683216"/>
              </a:xfrm>
              <a:prstGeom prst="roundRect">
                <a:avLst>
                  <a:gd name="adj" fmla="val 3854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740" y="767395"/>
                <a:ext cx="3600000" cy="5683216"/>
              </a:xfrm>
              <a:prstGeom prst="roundRect">
                <a:avLst>
                  <a:gd name="adj" fmla="val 3854"/>
                </a:avLst>
              </a:prstGeom>
              <a:blipFill>
                <a:blip r:embed="rId5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/>
          <p:cNvSpPr txBox="1"/>
          <p:nvPr/>
        </p:nvSpPr>
        <p:spPr>
          <a:xfrm>
            <a:off x="275559" y="85438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539989" y="146842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539989" y="552674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539989" y="4512165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/>
          <p:cNvSpPr txBox="1"/>
          <p:nvPr/>
        </p:nvSpPr>
        <p:spPr>
          <a:xfrm>
            <a:off x="539989" y="3497586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/>
          <p:cNvSpPr txBox="1"/>
          <p:nvPr/>
        </p:nvSpPr>
        <p:spPr>
          <a:xfrm>
            <a:off x="539989" y="2483007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/>
          <p:cNvSpPr txBox="1"/>
          <p:nvPr/>
        </p:nvSpPr>
        <p:spPr>
          <a:xfrm>
            <a:off x="4602664" y="1504531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3" name="Google Shape;293;p42"/>
          <p:cNvSpPr txBox="1"/>
          <p:nvPr/>
        </p:nvSpPr>
        <p:spPr>
          <a:xfrm>
            <a:off x="4637982" y="5100022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/>
          <p:cNvSpPr txBox="1"/>
          <p:nvPr/>
        </p:nvSpPr>
        <p:spPr>
          <a:xfrm>
            <a:off x="4632633" y="3901525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4637982" y="2703028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/>
          <p:cNvSpPr txBox="1"/>
          <p:nvPr/>
        </p:nvSpPr>
        <p:spPr>
          <a:xfrm>
            <a:off x="4372167" y="85438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/>
          <p:cNvSpPr txBox="1"/>
          <p:nvPr/>
        </p:nvSpPr>
        <p:spPr>
          <a:xfrm>
            <a:off x="8699102" y="1472411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3" name="Google Shape;296;p42"/>
          <p:cNvSpPr txBox="1"/>
          <p:nvPr/>
        </p:nvSpPr>
        <p:spPr>
          <a:xfrm>
            <a:off x="8699103" y="3255166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/>
          <p:cNvSpPr txBox="1"/>
          <p:nvPr/>
        </p:nvSpPr>
        <p:spPr>
          <a:xfrm>
            <a:off x="8561770" y="852260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Google Shape;292;p42"/>
              <p:cNvSpPr txBox="1"/>
              <p:nvPr/>
            </p:nvSpPr>
            <p:spPr>
              <a:xfrm>
                <a:off x="9165236" y="1468428"/>
                <a:ext cx="1874211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(5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÷(1+1)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0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236" y="1468428"/>
                <a:ext cx="1874211" cy="338554"/>
              </a:xfrm>
              <a:prstGeom prst="rect">
                <a:avLst/>
              </a:prstGeom>
              <a:blipFill>
                <a:blip r:embed="rId6"/>
                <a:stretch>
                  <a:fillRect l="-6818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Google Shape;292;p42"/>
              <p:cNvSpPr txBox="1"/>
              <p:nvPr/>
            </p:nvSpPr>
            <p:spPr>
              <a:xfrm>
                <a:off x="8997519" y="3033696"/>
                <a:ext cx="1361539" cy="82759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1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7519" y="3033696"/>
                <a:ext cx="1361539" cy="8275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/>
              <p:cNvSpPr txBox="1"/>
              <p:nvPr/>
            </p:nvSpPr>
            <p:spPr>
              <a:xfrm>
                <a:off x="1032033" y="1508317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5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×5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033" y="1508317"/>
                <a:ext cx="1361539" cy="338554"/>
              </a:xfrm>
              <a:prstGeom prst="rect">
                <a:avLst/>
              </a:prstGeom>
              <a:blipFill>
                <a:blip r:embed="rId8"/>
                <a:stretch>
                  <a:fillRect l="-7143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/>
              <p:cNvSpPr txBox="1"/>
              <p:nvPr/>
            </p:nvSpPr>
            <p:spPr>
              <a:xfrm>
                <a:off x="1027538" y="2476951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÷2+1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38" y="2476951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623" r="-1345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/>
              <p:cNvSpPr txBox="1"/>
              <p:nvPr/>
            </p:nvSpPr>
            <p:spPr>
              <a:xfrm>
                <a:off x="1027538" y="3503406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38" y="3503406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/>
              <p:cNvSpPr txBox="1"/>
              <p:nvPr/>
            </p:nvSpPr>
            <p:spPr>
              <a:xfrm>
                <a:off x="982376" y="4512165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(3+2)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76" y="4512165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43" r="-8482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/>
              <p:cNvSpPr txBox="1"/>
              <p:nvPr/>
            </p:nvSpPr>
            <p:spPr>
              <a:xfrm>
                <a:off x="975894" y="5526742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(9−3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94" y="5526742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9417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Google Shape;292;p42"/>
              <p:cNvSpPr txBox="1"/>
              <p:nvPr/>
            </p:nvSpPr>
            <p:spPr>
              <a:xfrm>
                <a:off x="5163098" y="1504531"/>
                <a:ext cx="1654604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÷(9−7)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0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8" y="1504531"/>
                <a:ext cx="1654604" cy="338554"/>
              </a:xfrm>
              <a:prstGeom prst="rect">
                <a:avLst/>
              </a:prstGeom>
              <a:blipFill>
                <a:blip r:embed="rId13"/>
                <a:stretch>
                  <a:fillRect l="-6273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Google Shape;292;p42"/>
              <p:cNvSpPr txBox="1"/>
              <p:nvPr/>
            </p:nvSpPr>
            <p:spPr>
              <a:xfrm>
                <a:off x="5163098" y="2703028"/>
                <a:ext cx="229385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0−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Cambria Math"/>
                      </a:rPr>
                      <m:t>×3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1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8" y="2703028"/>
                <a:ext cx="2293859" cy="338554"/>
              </a:xfrm>
              <a:prstGeom prst="rect">
                <a:avLst/>
              </a:prstGeom>
              <a:blipFill>
                <a:blip r:embed="rId14"/>
                <a:stretch>
                  <a:fillRect l="-4255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Google Shape;292;p42"/>
              <p:cNvSpPr txBox="1"/>
              <p:nvPr/>
            </p:nvSpPr>
            <p:spPr>
              <a:xfrm>
                <a:off x="5193253" y="3719071"/>
                <a:ext cx="1361539" cy="70346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11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3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3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253" y="3719071"/>
                <a:ext cx="1361539" cy="703462"/>
              </a:xfrm>
              <a:prstGeom prst="rect">
                <a:avLst/>
              </a:prstGeom>
              <a:blipFill>
                <a:blip r:embed="rId15"/>
                <a:stretch>
                  <a:fillRect l="-448" r="-897" b="-8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Google Shape;292;p42"/>
              <p:cNvSpPr txBox="1"/>
              <p:nvPr/>
            </p:nvSpPr>
            <p:spPr>
              <a:xfrm>
                <a:off x="5193253" y="5100022"/>
                <a:ext cx="1589467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(4−9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4" name="Google Shape;292;p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253" y="5100022"/>
                <a:ext cx="1589467" cy="338554"/>
              </a:xfrm>
              <a:prstGeom prst="rect">
                <a:avLst/>
              </a:prstGeom>
              <a:blipFill>
                <a:blip r:embed="rId16"/>
                <a:stretch>
                  <a:fillRect l="-8429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29337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alphaModFix/>
          </a:blip>
          <a:tile tx="0" ty="0" sx="100000" sy="100000" flip="none" algn="tl"/>
        </a:blipFill>
        <a:effectLst/>
      </p:bgPr>
    </p:bg>
    <p:spTree>
      <p:nvGrpSpPr>
        <p:cNvPr id="1" name="Shape 275">
          <a:extLst>
            <a:ext uri="{FF2B5EF4-FFF2-40B4-BE49-F238E27FC236}">
              <a16:creationId xmlns:a16="http://schemas.microsoft.com/office/drawing/2014/main" id="{DBFAF985-8F82-3DC1-DE07-D7D3E3D58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>
            <a:extLst>
              <a:ext uri="{FF2B5EF4-FFF2-40B4-BE49-F238E27FC236}">
                <a16:creationId xmlns:a16="http://schemas.microsoft.com/office/drawing/2014/main" id="{2A82FBCE-4072-BA24-8830-78611FCD5A26}"/>
              </a:ext>
            </a:extLst>
          </p:cNvPr>
          <p:cNvSpPr txBox="1"/>
          <p:nvPr/>
        </p:nvSpPr>
        <p:spPr>
          <a:xfrm>
            <a:off x="2224431" y="20063"/>
            <a:ext cx="77431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Solutions</a:t>
            </a:r>
            <a:endParaRPr sz="28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6" name="Google Shape;276;p42">
            <a:extLst>
              <a:ext uri="{FF2B5EF4-FFF2-40B4-BE49-F238E27FC236}">
                <a16:creationId xmlns:a16="http://schemas.microsoft.com/office/drawing/2014/main" id="{6DB8BB4C-5605-DD2F-663D-4DAA81CBA7E3}"/>
              </a:ext>
            </a:extLst>
          </p:cNvPr>
          <p:cNvSpPr/>
          <p:nvPr/>
        </p:nvSpPr>
        <p:spPr>
          <a:xfrm>
            <a:off x="202261" y="767394"/>
            <a:ext cx="3600000" cy="5683217"/>
          </a:xfrm>
          <a:prstGeom prst="roundRect">
            <a:avLst>
              <a:gd name="adj" fmla="val 3854"/>
            </a:avLst>
          </a:prstGeom>
          <a:solidFill>
            <a:schemeClr val="lt1"/>
          </a:solidFill>
          <a:ln w="5715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2">
            <a:extLst>
              <a:ext uri="{FF2B5EF4-FFF2-40B4-BE49-F238E27FC236}">
                <a16:creationId xmlns:a16="http://schemas.microsoft.com/office/drawing/2014/main" id="{735F6E1B-70C4-3AB4-BF7F-0CE0081956FE}"/>
              </a:ext>
            </a:extLst>
          </p:cNvPr>
          <p:cNvSpPr/>
          <p:nvPr/>
        </p:nvSpPr>
        <p:spPr>
          <a:xfrm>
            <a:off x="4296001" y="767395"/>
            <a:ext cx="3600000" cy="5683216"/>
          </a:xfrm>
          <a:prstGeom prst="roundRect">
            <a:avLst>
              <a:gd name="adj" fmla="val 3098"/>
            </a:avLst>
          </a:prstGeom>
          <a:solidFill>
            <a:schemeClr val="lt1"/>
          </a:solidFill>
          <a:ln w="5715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195E7430-B033-D49A-1978-FF1C1F303C41}"/>
                  </a:ext>
                </a:extLst>
              </p:cNvPr>
              <p:cNvSpPr/>
              <p:nvPr/>
            </p:nvSpPr>
            <p:spPr>
              <a:xfrm>
                <a:off x="8389740" y="767395"/>
                <a:ext cx="3600000" cy="5683216"/>
              </a:xfrm>
              <a:prstGeom prst="roundRect">
                <a:avLst>
                  <a:gd name="adj" fmla="val 3854"/>
                </a:avLst>
              </a:prstGeom>
              <a:solidFill>
                <a:schemeClr val="lt1"/>
              </a:solid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1800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a:t>Type equation here.</a:t>
                      </a:fld>
                    </m:oMath>
                  </m:oMathPara>
                </a14:m>
                <a:endParaRPr sz="18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79" name="Google Shape;279;p42">
                <a:extLst>
                  <a:ext uri="{FF2B5EF4-FFF2-40B4-BE49-F238E27FC236}">
                    <a16:creationId xmlns:a16="http://schemas.microsoft.com/office/drawing/2014/main" id="{195E7430-B033-D49A-1978-FF1C1F303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740" y="767395"/>
                <a:ext cx="3600000" cy="5683216"/>
              </a:xfrm>
              <a:prstGeom prst="roundRect">
                <a:avLst>
                  <a:gd name="adj" fmla="val 3854"/>
                </a:avLst>
              </a:prstGeom>
              <a:blipFill>
                <a:blip r:embed="rId5"/>
                <a:stretch>
                  <a:fillRect/>
                </a:stretch>
              </a:blipFill>
              <a:ln w="5715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Google Shape;280;p42">
            <a:extLst>
              <a:ext uri="{FF2B5EF4-FFF2-40B4-BE49-F238E27FC236}">
                <a16:creationId xmlns:a16="http://schemas.microsoft.com/office/drawing/2014/main" id="{3585B6FC-2FFE-28C1-D66C-DF296A49499C}"/>
              </a:ext>
            </a:extLst>
          </p:cNvPr>
          <p:cNvSpPr txBox="1"/>
          <p:nvPr/>
        </p:nvSpPr>
        <p:spPr>
          <a:xfrm>
            <a:off x="275559" y="85438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2">
            <a:extLst>
              <a:ext uri="{FF2B5EF4-FFF2-40B4-BE49-F238E27FC236}">
                <a16:creationId xmlns:a16="http://schemas.microsoft.com/office/drawing/2014/main" id="{30B4FED9-6854-1AA8-3E86-06CF2A5A0938}"/>
              </a:ext>
            </a:extLst>
          </p:cNvPr>
          <p:cNvSpPr txBox="1"/>
          <p:nvPr/>
        </p:nvSpPr>
        <p:spPr>
          <a:xfrm>
            <a:off x="539989" y="1468428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3" name="Google Shape;283;p42">
            <a:extLst>
              <a:ext uri="{FF2B5EF4-FFF2-40B4-BE49-F238E27FC236}">
                <a16:creationId xmlns:a16="http://schemas.microsoft.com/office/drawing/2014/main" id="{A5929A86-D603-A3D2-6F11-ED7062396D8E}"/>
              </a:ext>
            </a:extLst>
          </p:cNvPr>
          <p:cNvSpPr txBox="1"/>
          <p:nvPr/>
        </p:nvSpPr>
        <p:spPr>
          <a:xfrm>
            <a:off x="539989" y="5526742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5)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4" name="Google Shape;284;p42">
            <a:extLst>
              <a:ext uri="{FF2B5EF4-FFF2-40B4-BE49-F238E27FC236}">
                <a16:creationId xmlns:a16="http://schemas.microsoft.com/office/drawing/2014/main" id="{E2AE89A1-8319-D08A-069F-49626CABF0F0}"/>
              </a:ext>
            </a:extLst>
          </p:cNvPr>
          <p:cNvSpPr txBox="1"/>
          <p:nvPr/>
        </p:nvSpPr>
        <p:spPr>
          <a:xfrm>
            <a:off x="539989" y="4512165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5" name="Google Shape;285;p42">
            <a:extLst>
              <a:ext uri="{FF2B5EF4-FFF2-40B4-BE49-F238E27FC236}">
                <a16:creationId xmlns:a16="http://schemas.microsoft.com/office/drawing/2014/main" id="{4CD73ACF-D97E-B3F9-A141-69C3E71C95ED}"/>
              </a:ext>
            </a:extLst>
          </p:cNvPr>
          <p:cNvSpPr txBox="1"/>
          <p:nvPr/>
        </p:nvSpPr>
        <p:spPr>
          <a:xfrm>
            <a:off x="539989" y="3497586"/>
            <a:ext cx="44489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86" name="Google Shape;286;p42">
            <a:extLst>
              <a:ext uri="{FF2B5EF4-FFF2-40B4-BE49-F238E27FC236}">
                <a16:creationId xmlns:a16="http://schemas.microsoft.com/office/drawing/2014/main" id="{DA44BAD4-84D5-9CC2-E673-C011C37F2285}"/>
              </a:ext>
            </a:extLst>
          </p:cNvPr>
          <p:cNvSpPr txBox="1"/>
          <p:nvPr/>
        </p:nvSpPr>
        <p:spPr>
          <a:xfrm>
            <a:off x="539989" y="2483007"/>
            <a:ext cx="435905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2" name="Google Shape;292;p42">
            <a:extLst>
              <a:ext uri="{FF2B5EF4-FFF2-40B4-BE49-F238E27FC236}">
                <a16:creationId xmlns:a16="http://schemas.microsoft.com/office/drawing/2014/main" id="{1C88CF79-9473-53B3-6B98-7E3DE9C5CDA2}"/>
              </a:ext>
            </a:extLst>
          </p:cNvPr>
          <p:cNvSpPr txBox="1"/>
          <p:nvPr/>
        </p:nvSpPr>
        <p:spPr>
          <a:xfrm>
            <a:off x="4602664" y="1504531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3" name="Google Shape;293;p42">
            <a:extLst>
              <a:ext uri="{FF2B5EF4-FFF2-40B4-BE49-F238E27FC236}">
                <a16:creationId xmlns:a16="http://schemas.microsoft.com/office/drawing/2014/main" id="{B2328307-8E5F-7B8D-7C54-904299C0DEBB}"/>
              </a:ext>
            </a:extLst>
          </p:cNvPr>
          <p:cNvSpPr txBox="1"/>
          <p:nvPr/>
        </p:nvSpPr>
        <p:spPr>
          <a:xfrm>
            <a:off x="4637982" y="5100022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4)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4" name="Google Shape;294;p42">
            <a:extLst>
              <a:ext uri="{FF2B5EF4-FFF2-40B4-BE49-F238E27FC236}">
                <a16:creationId xmlns:a16="http://schemas.microsoft.com/office/drawing/2014/main" id="{011C7DB1-DDD8-43E1-CBC5-5C01BA39AA8C}"/>
              </a:ext>
            </a:extLst>
          </p:cNvPr>
          <p:cNvSpPr txBox="1"/>
          <p:nvPr/>
        </p:nvSpPr>
        <p:spPr>
          <a:xfrm>
            <a:off x="4632633" y="3901525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3)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296" name="Google Shape;296;p42">
            <a:extLst>
              <a:ext uri="{FF2B5EF4-FFF2-40B4-BE49-F238E27FC236}">
                <a16:creationId xmlns:a16="http://schemas.microsoft.com/office/drawing/2014/main" id="{ADD75AD0-3FD9-91E8-FED0-AE7535B22D86}"/>
              </a:ext>
            </a:extLst>
          </p:cNvPr>
          <p:cNvSpPr txBox="1"/>
          <p:nvPr/>
        </p:nvSpPr>
        <p:spPr>
          <a:xfrm>
            <a:off x="4637982" y="2703028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02" name="Google Shape;302;p42">
            <a:extLst>
              <a:ext uri="{FF2B5EF4-FFF2-40B4-BE49-F238E27FC236}">
                <a16:creationId xmlns:a16="http://schemas.microsoft.com/office/drawing/2014/main" id="{9F997AF1-F767-CCA4-A28F-FA43AB16E202}"/>
              </a:ext>
            </a:extLst>
          </p:cNvPr>
          <p:cNvSpPr txBox="1"/>
          <p:nvPr/>
        </p:nvSpPr>
        <p:spPr>
          <a:xfrm>
            <a:off x="4372167" y="854386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2;p42">
            <a:extLst>
              <a:ext uri="{FF2B5EF4-FFF2-40B4-BE49-F238E27FC236}">
                <a16:creationId xmlns:a16="http://schemas.microsoft.com/office/drawing/2014/main" id="{74685FD3-CB57-2448-2C9F-558CCAE025A4}"/>
              </a:ext>
            </a:extLst>
          </p:cNvPr>
          <p:cNvSpPr txBox="1"/>
          <p:nvPr/>
        </p:nvSpPr>
        <p:spPr>
          <a:xfrm>
            <a:off x="8699102" y="1472411"/>
            <a:ext cx="304571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1) </a:t>
            </a:r>
            <a:endParaRPr sz="2200" dirty="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3" name="Google Shape;296;p42">
            <a:extLst>
              <a:ext uri="{FF2B5EF4-FFF2-40B4-BE49-F238E27FC236}">
                <a16:creationId xmlns:a16="http://schemas.microsoft.com/office/drawing/2014/main" id="{AE1189F4-678B-5381-8399-9D71DF1948DF}"/>
              </a:ext>
            </a:extLst>
          </p:cNvPr>
          <p:cNvSpPr txBox="1"/>
          <p:nvPr/>
        </p:nvSpPr>
        <p:spPr>
          <a:xfrm>
            <a:off x="8699103" y="3255166"/>
            <a:ext cx="298416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Cambria Math"/>
                <a:ea typeface="Cambria Math"/>
                <a:cs typeface="Cambria Math"/>
                <a:sym typeface="Cambria Math"/>
              </a:rPr>
              <a:t>2) </a:t>
            </a:r>
            <a:endParaRPr sz="2200">
              <a:solidFill>
                <a:schemeClr val="dk1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9" name="Google Shape;302;p42">
            <a:extLst>
              <a:ext uri="{FF2B5EF4-FFF2-40B4-BE49-F238E27FC236}">
                <a16:creationId xmlns:a16="http://schemas.microsoft.com/office/drawing/2014/main" id="{2F4C000C-EE72-2169-F4F3-6B433F608044}"/>
              </a:ext>
            </a:extLst>
          </p:cNvPr>
          <p:cNvSpPr txBox="1"/>
          <p:nvPr/>
        </p:nvSpPr>
        <p:spPr>
          <a:xfrm>
            <a:off x="8561770" y="852260"/>
            <a:ext cx="1540572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Google Shape;292;p42">
                <a:extLst>
                  <a:ext uri="{FF2B5EF4-FFF2-40B4-BE49-F238E27FC236}">
                    <a16:creationId xmlns:a16="http://schemas.microsoft.com/office/drawing/2014/main" id="{298363D1-2349-E6DC-BF1C-00D82D2102B8}"/>
                  </a:ext>
                </a:extLst>
              </p:cNvPr>
              <p:cNvSpPr txBox="1"/>
              <p:nvPr/>
            </p:nvSpPr>
            <p:spPr>
              <a:xfrm>
                <a:off x="9165236" y="1468428"/>
                <a:ext cx="1874211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(5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÷(1+1)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0" name="Google Shape;292;p42">
                <a:extLst>
                  <a:ext uri="{FF2B5EF4-FFF2-40B4-BE49-F238E27FC236}">
                    <a16:creationId xmlns:a16="http://schemas.microsoft.com/office/drawing/2014/main" id="{298363D1-2349-E6DC-BF1C-00D82D210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236" y="1468428"/>
                <a:ext cx="1874211" cy="338554"/>
              </a:xfrm>
              <a:prstGeom prst="rect">
                <a:avLst/>
              </a:prstGeom>
              <a:blipFill>
                <a:blip r:embed="rId6"/>
                <a:stretch>
                  <a:fillRect l="-6818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Google Shape;292;p42">
                <a:extLst>
                  <a:ext uri="{FF2B5EF4-FFF2-40B4-BE49-F238E27FC236}">
                    <a16:creationId xmlns:a16="http://schemas.microsoft.com/office/drawing/2014/main" id="{A8610FA3-4E95-45B8-D66A-FAB6CCE3CC3F}"/>
                  </a:ext>
                </a:extLst>
              </p:cNvPr>
              <p:cNvSpPr txBox="1"/>
              <p:nvPr/>
            </p:nvSpPr>
            <p:spPr>
              <a:xfrm>
                <a:off x="8997519" y="3033696"/>
                <a:ext cx="1361539" cy="827599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sym typeface="Cambria Math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200" b="0" i="1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sym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1" name="Google Shape;292;p42">
                <a:extLst>
                  <a:ext uri="{FF2B5EF4-FFF2-40B4-BE49-F238E27FC236}">
                    <a16:creationId xmlns:a16="http://schemas.microsoft.com/office/drawing/2014/main" id="{A8610FA3-4E95-45B8-D66A-FAB6CCE3C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7519" y="3033696"/>
                <a:ext cx="1361539" cy="8275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BF63C821-389A-8456-392D-7B92A1B17D1D}"/>
                  </a:ext>
                </a:extLst>
              </p:cNvPr>
              <p:cNvSpPr txBox="1"/>
              <p:nvPr/>
            </p:nvSpPr>
            <p:spPr>
              <a:xfrm>
                <a:off x="1032033" y="1508317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5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+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</m:t>
                    </m:r>
                    <m:r>
                      <a:rPr lang="en-GB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×5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4" name="Google Shape;292;p42">
                <a:extLst>
                  <a:ext uri="{FF2B5EF4-FFF2-40B4-BE49-F238E27FC236}">
                    <a16:creationId xmlns:a16="http://schemas.microsoft.com/office/drawing/2014/main" id="{BF63C821-389A-8456-392D-7B92A1B17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033" y="1508317"/>
                <a:ext cx="1361539" cy="338554"/>
              </a:xfrm>
              <a:prstGeom prst="rect">
                <a:avLst/>
              </a:prstGeom>
              <a:blipFill>
                <a:blip r:embed="rId8"/>
                <a:stretch>
                  <a:fillRect l="-7143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7CAF6564-3937-19CE-FFA5-662A7F595DA7}"/>
                  </a:ext>
                </a:extLst>
              </p:cNvPr>
              <p:cNvSpPr txBox="1"/>
              <p:nvPr/>
            </p:nvSpPr>
            <p:spPr>
              <a:xfrm>
                <a:off x="1027538" y="2476951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15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÷2+1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5" name="Google Shape;292;p42">
                <a:extLst>
                  <a:ext uri="{FF2B5EF4-FFF2-40B4-BE49-F238E27FC236}">
                    <a16:creationId xmlns:a16="http://schemas.microsoft.com/office/drawing/2014/main" id="{7CAF6564-3937-19CE-FFA5-662A7F595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38" y="2476951"/>
                <a:ext cx="1361539" cy="338554"/>
              </a:xfrm>
              <a:prstGeom prst="rect">
                <a:avLst/>
              </a:prstGeom>
              <a:blipFill>
                <a:blip r:embed="rId9"/>
                <a:stretch>
                  <a:fillRect l="-7623" r="-1345" b="-10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E7C7591E-D5CB-624F-FD40-09309F58FDC1}"/>
                  </a:ext>
                </a:extLst>
              </p:cNvPr>
              <p:cNvSpPr txBox="1"/>
              <p:nvPr/>
            </p:nvSpPr>
            <p:spPr>
              <a:xfrm>
                <a:off x="1027538" y="3503406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2+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6" name="Google Shape;292;p42">
                <a:extLst>
                  <a:ext uri="{FF2B5EF4-FFF2-40B4-BE49-F238E27FC236}">
                    <a16:creationId xmlns:a16="http://schemas.microsoft.com/office/drawing/2014/main" id="{E7C7591E-D5CB-624F-FD40-09309F58F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538" y="3503406"/>
                <a:ext cx="1361539" cy="338554"/>
              </a:xfrm>
              <a:prstGeom prst="rect">
                <a:avLst/>
              </a:prstGeom>
              <a:blipFill>
                <a:blip r:embed="rId10"/>
                <a:stretch>
                  <a:fillRect l="-7175" b="-109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5F0B29CE-B7E3-AB26-16EC-56888515CA09}"/>
                  </a:ext>
                </a:extLst>
              </p:cNvPr>
              <p:cNvSpPr txBox="1"/>
              <p:nvPr/>
            </p:nvSpPr>
            <p:spPr>
              <a:xfrm>
                <a:off x="982376" y="4512165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4</m:t>
                    </m:r>
                    <m:r>
                      <a:rPr lang="en-GB" sz="22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×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(3+2)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7" name="Google Shape;292;p42">
                <a:extLst>
                  <a:ext uri="{FF2B5EF4-FFF2-40B4-BE49-F238E27FC236}">
                    <a16:creationId xmlns:a16="http://schemas.microsoft.com/office/drawing/2014/main" id="{5F0B29CE-B7E3-AB26-16EC-56888515C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376" y="4512165"/>
                <a:ext cx="1361539" cy="338554"/>
              </a:xfrm>
              <a:prstGeom prst="rect">
                <a:avLst/>
              </a:prstGeom>
              <a:blipFill>
                <a:blip r:embed="rId11"/>
                <a:stretch>
                  <a:fillRect l="-7143" r="-8482" b="-3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7260F2E0-CBD8-6193-D916-ADBAD3D0281B}"/>
                  </a:ext>
                </a:extLst>
              </p:cNvPr>
              <p:cNvSpPr txBox="1"/>
              <p:nvPr/>
            </p:nvSpPr>
            <p:spPr>
              <a:xfrm>
                <a:off x="975894" y="5526742"/>
                <a:ext cx="136153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(9−3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48" name="Google Shape;292;p42">
                <a:extLst>
                  <a:ext uri="{FF2B5EF4-FFF2-40B4-BE49-F238E27FC236}">
                    <a16:creationId xmlns:a16="http://schemas.microsoft.com/office/drawing/2014/main" id="{7260F2E0-CBD8-6193-D916-ADBAD3D02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94" y="5526742"/>
                <a:ext cx="1361539" cy="338554"/>
              </a:xfrm>
              <a:prstGeom prst="rect">
                <a:avLst/>
              </a:prstGeom>
              <a:blipFill>
                <a:blip r:embed="rId12"/>
                <a:stretch>
                  <a:fillRect l="-9417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Google Shape;292;p42">
                <a:extLst>
                  <a:ext uri="{FF2B5EF4-FFF2-40B4-BE49-F238E27FC236}">
                    <a16:creationId xmlns:a16="http://schemas.microsoft.com/office/drawing/2014/main" id="{DA55C829-CEB1-5672-1742-EB5C85C3B3C7}"/>
                  </a:ext>
                </a:extLst>
              </p:cNvPr>
              <p:cNvSpPr txBox="1"/>
              <p:nvPr/>
            </p:nvSpPr>
            <p:spPr>
              <a:xfrm>
                <a:off x="5163098" y="1504531"/>
                <a:ext cx="1654604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5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  <a:sym typeface="Cambria Math"/>
                      </a:rPr>
                      <m:t>÷(9−7)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0" name="Google Shape;292;p42">
                <a:extLst>
                  <a:ext uri="{FF2B5EF4-FFF2-40B4-BE49-F238E27FC236}">
                    <a16:creationId xmlns:a16="http://schemas.microsoft.com/office/drawing/2014/main" id="{DA55C829-CEB1-5672-1742-EB5C85C3B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8" y="1504531"/>
                <a:ext cx="1654604" cy="338554"/>
              </a:xfrm>
              <a:prstGeom prst="rect">
                <a:avLst/>
              </a:prstGeom>
              <a:blipFill>
                <a:blip r:embed="rId13"/>
                <a:stretch>
                  <a:fillRect l="-6273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Google Shape;292;p42">
                <a:extLst>
                  <a:ext uri="{FF2B5EF4-FFF2-40B4-BE49-F238E27FC236}">
                    <a16:creationId xmlns:a16="http://schemas.microsoft.com/office/drawing/2014/main" id="{366E633C-EE71-F7DE-F54C-F83165DFAB5D}"/>
                  </a:ext>
                </a:extLst>
              </p:cNvPr>
              <p:cNvSpPr txBox="1"/>
              <p:nvPr/>
            </p:nvSpPr>
            <p:spPr>
              <a:xfrm>
                <a:off x="5163098" y="2703028"/>
                <a:ext cx="2293859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3</m:t>
                    </m:r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/>
                        <a:cs typeface="Cambria Math"/>
                        <a:sym typeface="Cambria Math"/>
                      </a:rPr>
                      <m:t>0−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Cambria Math"/>
                      </a:rPr>
                      <m:t>×3</m:t>
                    </m:r>
                  </m:oMath>
                </a14:m>
                <a:r>
                  <a:rPr lang="en-GB" sz="2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1" name="Google Shape;292;p42">
                <a:extLst>
                  <a:ext uri="{FF2B5EF4-FFF2-40B4-BE49-F238E27FC236}">
                    <a16:creationId xmlns:a16="http://schemas.microsoft.com/office/drawing/2014/main" id="{366E633C-EE71-F7DE-F54C-F83165DFAB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8" y="2703028"/>
                <a:ext cx="2293859" cy="338554"/>
              </a:xfrm>
              <a:prstGeom prst="rect">
                <a:avLst/>
              </a:prstGeom>
              <a:blipFill>
                <a:blip r:embed="rId14"/>
                <a:stretch>
                  <a:fillRect l="-4255" b="-89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Google Shape;292;p42">
                <a:extLst>
                  <a:ext uri="{FF2B5EF4-FFF2-40B4-BE49-F238E27FC236}">
                    <a16:creationId xmlns:a16="http://schemas.microsoft.com/office/drawing/2014/main" id="{8F42EE67-4ED1-DD08-337F-4273FA63DDEC}"/>
                  </a:ext>
                </a:extLst>
              </p:cNvPr>
              <p:cNvSpPr txBox="1"/>
              <p:nvPr/>
            </p:nvSpPr>
            <p:spPr>
              <a:xfrm>
                <a:off x="5193253" y="3719071"/>
                <a:ext cx="1361539" cy="70346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5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3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3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11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2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 </m:t>
                        </m:r>
                        <m:r>
                          <a:rPr lang="en-US" sz="3200" b="0" i="1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3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53" name="Google Shape;292;p42">
                <a:extLst>
                  <a:ext uri="{FF2B5EF4-FFF2-40B4-BE49-F238E27FC236}">
                    <a16:creationId xmlns:a16="http://schemas.microsoft.com/office/drawing/2014/main" id="{8F42EE67-4ED1-DD08-337F-4273FA63D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253" y="3719071"/>
                <a:ext cx="1361539" cy="703462"/>
              </a:xfrm>
              <a:prstGeom prst="rect">
                <a:avLst/>
              </a:prstGeom>
              <a:blipFill>
                <a:blip r:embed="rId15"/>
                <a:stretch>
                  <a:fillRect l="-448" r="-897" b="-8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Google Shape;292;p42">
                <a:extLst>
                  <a:ext uri="{FF2B5EF4-FFF2-40B4-BE49-F238E27FC236}">
                    <a16:creationId xmlns:a16="http://schemas.microsoft.com/office/drawing/2014/main" id="{BD5E2522-39A6-347D-8BE5-FFE9EBF68DA6}"/>
                  </a:ext>
                </a:extLst>
              </p:cNvPr>
              <p:cNvSpPr txBox="1"/>
              <p:nvPr/>
            </p:nvSpPr>
            <p:spPr>
              <a:xfrm>
                <a:off x="5193253" y="5100022"/>
                <a:ext cx="1589467" cy="33855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/>
                          <a:cs typeface="Cambria Math"/>
                          <a:sym typeface="Cambria Math"/>
                        </a:rPr>
                        <m:t>(4−9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22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 xmlns="">
          <p:sp>
            <p:nvSpPr>
              <p:cNvPr id="54" name="Google Shape;292;p42">
                <a:extLst>
                  <a:ext uri="{FF2B5EF4-FFF2-40B4-BE49-F238E27FC236}">
                    <a16:creationId xmlns:a16="http://schemas.microsoft.com/office/drawing/2014/main" id="{BD5E2522-39A6-347D-8BE5-FFE9EBF68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253" y="5100022"/>
                <a:ext cx="1589467" cy="338554"/>
              </a:xfrm>
              <a:prstGeom prst="rect">
                <a:avLst/>
              </a:prstGeom>
              <a:blipFill>
                <a:blip r:embed="rId16"/>
                <a:stretch>
                  <a:fillRect l="-8429" b="-3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Google Shape;282;p42">
            <a:extLst>
              <a:ext uri="{FF2B5EF4-FFF2-40B4-BE49-F238E27FC236}">
                <a16:creationId xmlns:a16="http://schemas.microsoft.com/office/drawing/2014/main" id="{72CEFA34-EC37-CBF7-3FA5-0DEC85AC7136}"/>
              </a:ext>
            </a:extLst>
          </p:cNvPr>
          <p:cNvSpPr txBox="1"/>
          <p:nvPr/>
        </p:nvSpPr>
        <p:spPr>
          <a:xfrm>
            <a:off x="2343915" y="1499205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15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3" name="Google Shape;282;p42">
            <a:extLst>
              <a:ext uri="{FF2B5EF4-FFF2-40B4-BE49-F238E27FC236}">
                <a16:creationId xmlns:a16="http://schemas.microsoft.com/office/drawing/2014/main" id="{30295088-74DA-51D8-011F-DF018575ACFA}"/>
              </a:ext>
            </a:extLst>
          </p:cNvPr>
          <p:cNvSpPr txBox="1"/>
          <p:nvPr/>
        </p:nvSpPr>
        <p:spPr>
          <a:xfrm>
            <a:off x="2444007" y="2496672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8.5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4" name="Google Shape;282;p42">
            <a:extLst>
              <a:ext uri="{FF2B5EF4-FFF2-40B4-BE49-F238E27FC236}">
                <a16:creationId xmlns:a16="http://schemas.microsoft.com/office/drawing/2014/main" id="{A0642F26-7809-751E-F62A-1460509327CD}"/>
              </a:ext>
            </a:extLst>
          </p:cNvPr>
          <p:cNvSpPr txBox="1"/>
          <p:nvPr/>
        </p:nvSpPr>
        <p:spPr>
          <a:xfrm>
            <a:off x="1985634" y="3494140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5" name="Google Shape;282;p42">
            <a:extLst>
              <a:ext uri="{FF2B5EF4-FFF2-40B4-BE49-F238E27FC236}">
                <a16:creationId xmlns:a16="http://schemas.microsoft.com/office/drawing/2014/main" id="{85F79A86-C4CD-73E0-33AB-BFD259BBEE98}"/>
              </a:ext>
            </a:extLst>
          </p:cNvPr>
          <p:cNvSpPr txBox="1"/>
          <p:nvPr/>
        </p:nvSpPr>
        <p:spPr>
          <a:xfrm>
            <a:off x="2444815" y="4512165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20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6" name="Google Shape;282;p42">
            <a:extLst>
              <a:ext uri="{FF2B5EF4-FFF2-40B4-BE49-F238E27FC236}">
                <a16:creationId xmlns:a16="http://schemas.microsoft.com/office/drawing/2014/main" id="{9FE91EBE-9392-F314-70B6-3C60A80EEBD0}"/>
              </a:ext>
            </a:extLst>
          </p:cNvPr>
          <p:cNvSpPr txBox="1"/>
          <p:nvPr/>
        </p:nvSpPr>
        <p:spPr>
          <a:xfrm>
            <a:off x="2192391" y="5570234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36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7" name="Google Shape;282;p42">
            <a:extLst>
              <a:ext uri="{FF2B5EF4-FFF2-40B4-BE49-F238E27FC236}">
                <a16:creationId xmlns:a16="http://schemas.microsoft.com/office/drawing/2014/main" id="{8264C783-EEB3-C87C-3C1E-7D645D041619}"/>
              </a:ext>
            </a:extLst>
          </p:cNvPr>
          <p:cNvSpPr txBox="1"/>
          <p:nvPr/>
        </p:nvSpPr>
        <p:spPr>
          <a:xfrm>
            <a:off x="6684029" y="2708317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6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8" name="Google Shape;282;p42">
            <a:extLst>
              <a:ext uri="{FF2B5EF4-FFF2-40B4-BE49-F238E27FC236}">
                <a16:creationId xmlns:a16="http://schemas.microsoft.com/office/drawing/2014/main" id="{307757B5-DBFD-A308-A434-68F1F204C542}"/>
              </a:ext>
            </a:extLst>
          </p:cNvPr>
          <p:cNvSpPr txBox="1"/>
          <p:nvPr/>
        </p:nvSpPr>
        <p:spPr>
          <a:xfrm>
            <a:off x="6407888" y="5104421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25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9" name="Google Shape;282;p42">
            <a:extLst>
              <a:ext uri="{FF2B5EF4-FFF2-40B4-BE49-F238E27FC236}">
                <a16:creationId xmlns:a16="http://schemas.microsoft.com/office/drawing/2014/main" id="{7F27E2AF-13D7-2CAD-1B67-A0525DF7D62F}"/>
              </a:ext>
            </a:extLst>
          </p:cNvPr>
          <p:cNvSpPr txBox="1"/>
          <p:nvPr/>
        </p:nvSpPr>
        <p:spPr>
          <a:xfrm>
            <a:off x="6671626" y="1519919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2.5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0" name="Google Shape;282;p42">
            <a:extLst>
              <a:ext uri="{FF2B5EF4-FFF2-40B4-BE49-F238E27FC236}">
                <a16:creationId xmlns:a16="http://schemas.microsoft.com/office/drawing/2014/main" id="{A2DE5732-F34C-BD57-F43F-3CA3DEC72B44}"/>
              </a:ext>
            </a:extLst>
          </p:cNvPr>
          <p:cNvSpPr txBox="1"/>
          <p:nvPr/>
        </p:nvSpPr>
        <p:spPr>
          <a:xfrm>
            <a:off x="6702381" y="3918710"/>
            <a:ext cx="749663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2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p:sp>
        <p:nvSpPr>
          <p:cNvPr id="11" name="Google Shape;282;p42">
            <a:extLst>
              <a:ext uri="{FF2B5EF4-FFF2-40B4-BE49-F238E27FC236}">
                <a16:creationId xmlns:a16="http://schemas.microsoft.com/office/drawing/2014/main" id="{5CE8B803-8117-ABDA-512F-DEC85B8989E6}"/>
              </a:ext>
            </a:extLst>
          </p:cNvPr>
          <p:cNvSpPr txBox="1"/>
          <p:nvPr/>
        </p:nvSpPr>
        <p:spPr>
          <a:xfrm>
            <a:off x="11036475" y="1499205"/>
            <a:ext cx="941547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rgbClr val="FF0000"/>
                </a:solidFill>
                <a:latin typeface="Cambria Math"/>
                <a:ea typeface="Cambria Math"/>
                <a:cs typeface="Cambria Math"/>
                <a:sym typeface="Cambria Math"/>
              </a:rPr>
              <a:t>=  6.25 </a:t>
            </a:r>
            <a:endParaRPr sz="2200" b="1" dirty="0">
              <a:solidFill>
                <a:srgbClr val="FF0000"/>
              </a:solidFill>
              <a:latin typeface="Cambria Math"/>
              <a:ea typeface="Cambria Math"/>
              <a:cs typeface="Cambria Math"/>
              <a:sym typeface="Cambria Math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Google Shape;282;p42">
                <a:extLst>
                  <a:ext uri="{FF2B5EF4-FFF2-40B4-BE49-F238E27FC236}">
                    <a16:creationId xmlns:a16="http://schemas.microsoft.com/office/drawing/2014/main" id="{B0073CC7-0778-6BCF-49DC-17F6C91A17B2}"/>
                  </a:ext>
                </a:extLst>
              </p:cNvPr>
              <p:cNvSpPr txBox="1"/>
              <p:nvPr/>
            </p:nvSpPr>
            <p:spPr>
              <a:xfrm>
                <a:off x="10414799" y="3157703"/>
                <a:ext cx="749663" cy="62235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8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𝟐𝟕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  <a:sym typeface="Cambria Math"/>
                          </a:rPr>
                          <m:t>𝟔𝟒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 </a:t>
                </a:r>
                <a:endParaRPr sz="2800" b="1" dirty="0">
                  <a:solidFill>
                    <a:srgbClr val="FF0000"/>
                  </a:solidFill>
                  <a:latin typeface="Cambria Math"/>
                  <a:ea typeface="Cambria Math"/>
                  <a:cs typeface="Cambria Math"/>
                  <a:sym typeface="Cambria Math"/>
                </a:endParaRPr>
              </a:p>
            </p:txBody>
          </p:sp>
        </mc:Choice>
        <mc:Fallback>
          <p:sp>
            <p:nvSpPr>
              <p:cNvPr id="12" name="Google Shape;282;p42">
                <a:extLst>
                  <a:ext uri="{FF2B5EF4-FFF2-40B4-BE49-F238E27FC236}">
                    <a16:creationId xmlns:a16="http://schemas.microsoft.com/office/drawing/2014/main" id="{B0073CC7-0778-6BCF-49DC-17F6C91A1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4799" y="3157703"/>
                <a:ext cx="749663" cy="622350"/>
              </a:xfrm>
              <a:prstGeom prst="rect">
                <a:avLst/>
              </a:prstGeom>
              <a:blipFill>
                <a:blip r:embed="rId17"/>
                <a:stretch>
                  <a:fillRect l="-28455" t="-3922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06365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ACB61D-CCCA-D3A6-5828-0AFD35A1A5E7}"/>
              </a:ext>
            </a:extLst>
          </p:cNvPr>
          <p:cNvSpPr/>
          <p:nvPr/>
        </p:nvSpPr>
        <p:spPr>
          <a:xfrm>
            <a:off x="247183" y="191795"/>
            <a:ext cx="11697635" cy="6474410"/>
          </a:xfrm>
          <a:prstGeom prst="roundRect">
            <a:avLst>
              <a:gd name="adj" fmla="val 578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00" name="Google Shape;800;p66"/>
          <p:cNvSpPr txBox="1"/>
          <p:nvPr/>
        </p:nvSpPr>
        <p:spPr>
          <a:xfrm>
            <a:off x="3997484" y="1953259"/>
            <a:ext cx="357783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4! means 1 x 2 x 3 x 4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66"/>
          <p:cNvSpPr txBox="1"/>
          <p:nvPr/>
        </p:nvSpPr>
        <p:spPr>
          <a:xfrm>
            <a:off x="2438401" y="219935"/>
            <a:ext cx="731519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Investigation – a new operation</a:t>
            </a:r>
            <a:endParaRPr sz="3200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" name="Google Shape;800;p66">
            <a:extLst>
              <a:ext uri="{FF2B5EF4-FFF2-40B4-BE49-F238E27FC236}">
                <a16:creationId xmlns:a16="http://schemas.microsoft.com/office/drawing/2014/main" id="{AE59B7BA-6172-6ABA-6DD5-BB4597D03DAF}"/>
              </a:ext>
            </a:extLst>
          </p:cNvPr>
          <p:cNvSpPr txBox="1"/>
          <p:nvPr/>
        </p:nvSpPr>
        <p:spPr>
          <a:xfrm>
            <a:off x="831889" y="4083215"/>
            <a:ext cx="143308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Evaluate: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800;p66">
            <a:extLst>
              <a:ext uri="{FF2B5EF4-FFF2-40B4-BE49-F238E27FC236}">
                <a16:creationId xmlns:a16="http://schemas.microsoft.com/office/drawing/2014/main" id="{E5BE64F9-536D-D8EF-38FD-493437CB7973}"/>
              </a:ext>
            </a:extLst>
          </p:cNvPr>
          <p:cNvSpPr txBox="1"/>
          <p:nvPr/>
        </p:nvSpPr>
        <p:spPr>
          <a:xfrm>
            <a:off x="831889" y="1283563"/>
            <a:ext cx="815971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mathematics, the operation ‘!’ is called </a:t>
            </a:r>
            <a:r>
              <a:rPr lang="en-US" sz="2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factorial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212B9F-A13A-EBB0-CA6B-33CCFD001C5D}"/>
                  </a:ext>
                </a:extLst>
              </p:cNvPr>
              <p:cNvSpPr txBox="1"/>
              <p:nvPr/>
            </p:nvSpPr>
            <p:spPr>
              <a:xfrm>
                <a:off x="5567679" y="3981446"/>
                <a:ext cx="314189" cy="636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212B9F-A13A-EBB0-CA6B-33CCFD001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7679" y="3981446"/>
                <a:ext cx="314189" cy="6360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Google Shape;800;p66">
            <a:extLst>
              <a:ext uri="{FF2B5EF4-FFF2-40B4-BE49-F238E27FC236}">
                <a16:creationId xmlns:a16="http://schemas.microsoft.com/office/drawing/2014/main" id="{2B64FB57-3F7F-4D4E-7DEA-7E2E45EA561B}"/>
              </a:ext>
            </a:extLst>
          </p:cNvPr>
          <p:cNvSpPr txBox="1"/>
          <p:nvPr/>
        </p:nvSpPr>
        <p:spPr>
          <a:xfrm>
            <a:off x="2948105" y="4083214"/>
            <a:ext cx="8071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10!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00;p66">
            <a:extLst>
              <a:ext uri="{FF2B5EF4-FFF2-40B4-BE49-F238E27FC236}">
                <a16:creationId xmlns:a16="http://schemas.microsoft.com/office/drawing/2014/main" id="{B5CCC630-6260-D7B9-2F9B-BFEB57DDD487}"/>
              </a:ext>
            </a:extLst>
          </p:cNvPr>
          <p:cNvSpPr txBox="1"/>
          <p:nvPr/>
        </p:nvSpPr>
        <p:spPr>
          <a:xfrm>
            <a:off x="832872" y="5233403"/>
            <a:ext cx="383927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 the last digit of 200!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AAC5B0-9112-E6B8-F9AE-659D433D4C43}"/>
                  </a:ext>
                </a:extLst>
              </p:cNvPr>
              <p:cNvSpPr txBox="1"/>
              <p:nvPr/>
            </p:nvSpPr>
            <p:spPr>
              <a:xfrm>
                <a:off x="8232864" y="3994162"/>
                <a:ext cx="625171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198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AAC5B0-9112-E6B8-F9AE-659D433D4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864" y="3994162"/>
                <a:ext cx="625171" cy="6360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6AA23C1A-2000-EFF8-3EAC-ACB2A5480A80}"/>
              </a:ext>
            </a:extLst>
          </p:cNvPr>
          <p:cNvGrpSpPr/>
          <p:nvPr/>
        </p:nvGrpSpPr>
        <p:grpSpPr>
          <a:xfrm>
            <a:off x="821449" y="2948206"/>
            <a:ext cx="8517423" cy="433783"/>
            <a:chOff x="821449" y="2624238"/>
            <a:chExt cx="8517423" cy="433783"/>
          </a:xfrm>
        </p:grpSpPr>
        <p:sp>
          <p:nvSpPr>
            <p:cNvPr id="3" name="Google Shape;800;p66">
              <a:extLst>
                <a:ext uri="{FF2B5EF4-FFF2-40B4-BE49-F238E27FC236}">
                  <a16:creationId xmlns:a16="http://schemas.microsoft.com/office/drawing/2014/main" id="{89D5CAE0-FCB3-D90A-EE38-892993A16D70}"/>
                </a:ext>
              </a:extLst>
            </p:cNvPr>
            <p:cNvSpPr txBox="1"/>
            <p:nvPr/>
          </p:nvSpPr>
          <p:spPr>
            <a:xfrm>
              <a:off x="821449" y="2627174"/>
              <a:ext cx="1241031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Find the 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3851F40-2ADB-5CFD-B990-8DFFB37938B6}"/>
                </a:ext>
              </a:extLst>
            </p:cNvPr>
            <p:cNvSpPr/>
            <p:nvPr/>
          </p:nvSpPr>
          <p:spPr>
            <a:xfrm>
              <a:off x="2062480" y="2644909"/>
              <a:ext cx="474406" cy="365314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latin typeface="Trebuchet MS" panose="020B0603020202020204" pitchFamily="34" charset="0"/>
                  <a:ea typeface="MS Gothic" panose="020B0609070205080204" pitchFamily="49" charset="-128"/>
                  <a:cs typeface="Aharoni" panose="02010803020104030203" pitchFamily="2" charset="-79"/>
                </a:rPr>
                <a:t>x!</a:t>
              </a:r>
              <a:endParaRPr lang="en-GB" sz="2000" b="1" dirty="0">
                <a:latin typeface="Trebuchet MS" panose="020B0603020202020204" pitchFamily="34" charset="0"/>
                <a:ea typeface="MS Gothic" panose="020B0609070205080204" pitchFamily="49" charset="-128"/>
                <a:cs typeface="Aharoni" panose="02010803020104030203" pitchFamily="2" charset="-79"/>
              </a:endParaRPr>
            </a:p>
          </p:txBody>
        </p:sp>
        <p:sp>
          <p:nvSpPr>
            <p:cNvPr id="11" name="Google Shape;800;p66">
              <a:extLst>
                <a:ext uri="{FF2B5EF4-FFF2-40B4-BE49-F238E27FC236}">
                  <a16:creationId xmlns:a16="http://schemas.microsoft.com/office/drawing/2014/main" id="{E0BD9C02-6DFF-7A96-20BA-C479AA7DD1CA}"/>
                </a:ext>
              </a:extLst>
            </p:cNvPr>
            <p:cNvSpPr txBox="1"/>
            <p:nvPr/>
          </p:nvSpPr>
          <p:spPr>
            <a:xfrm>
              <a:off x="2682995" y="2624238"/>
              <a:ext cx="6655877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dirty="0">
                  <a:solidFill>
                    <a:schemeClr val="dk1"/>
                  </a:solidFill>
                </a:rPr>
                <a:t>k</a:t>
              </a:r>
              <a:r>
                <a:rPr lang="en-US" sz="2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ey on your calculator and use it to evaluate 5!</a:t>
              </a:r>
              <a:endParaRPr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800;p66">
            <a:extLst>
              <a:ext uri="{FF2B5EF4-FFF2-40B4-BE49-F238E27FC236}">
                <a16:creationId xmlns:a16="http://schemas.microsoft.com/office/drawing/2014/main" id="{B8E01644-5878-8B84-8575-4D4775D265AE}"/>
              </a:ext>
            </a:extLst>
          </p:cNvPr>
          <p:cNvSpPr txBox="1"/>
          <p:nvPr/>
        </p:nvSpPr>
        <p:spPr>
          <a:xfrm>
            <a:off x="2475452" y="4083214"/>
            <a:ext cx="8071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800;p66">
            <a:extLst>
              <a:ext uri="{FF2B5EF4-FFF2-40B4-BE49-F238E27FC236}">
                <a16:creationId xmlns:a16="http://schemas.microsoft.com/office/drawing/2014/main" id="{23C38C24-3410-E720-3AB0-A4B5CB17FB69}"/>
              </a:ext>
            </a:extLst>
          </p:cNvPr>
          <p:cNvSpPr txBox="1"/>
          <p:nvPr/>
        </p:nvSpPr>
        <p:spPr>
          <a:xfrm>
            <a:off x="5075359" y="4083215"/>
            <a:ext cx="8071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b</a:t>
            </a: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800;p66">
            <a:extLst>
              <a:ext uri="{FF2B5EF4-FFF2-40B4-BE49-F238E27FC236}">
                <a16:creationId xmlns:a16="http://schemas.microsoft.com/office/drawing/2014/main" id="{7CEB0C16-4D86-3B7B-5F9A-1AFED1F36E99}"/>
              </a:ext>
            </a:extLst>
          </p:cNvPr>
          <p:cNvSpPr txBox="1"/>
          <p:nvPr/>
        </p:nvSpPr>
        <p:spPr>
          <a:xfrm>
            <a:off x="7675266" y="4083215"/>
            <a:ext cx="80719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67"/>
          <p:cNvSpPr/>
          <p:nvPr/>
        </p:nvSpPr>
        <p:spPr>
          <a:xfrm>
            <a:off x="6711" y="0"/>
            <a:ext cx="3854089" cy="508000"/>
          </a:xfrm>
          <a:prstGeom prst="rect">
            <a:avLst/>
          </a:prstGeom>
          <a:solidFill>
            <a:srgbClr val="3B3D5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GB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Exam Style Question</a:t>
            </a:r>
            <a:endParaRPr sz="2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00;p66">
            <a:extLst>
              <a:ext uri="{FF2B5EF4-FFF2-40B4-BE49-F238E27FC236}">
                <a16:creationId xmlns:a16="http://schemas.microsoft.com/office/drawing/2014/main" id="{DECE8CDC-56F9-69BD-FFBA-53AAD51CD022}"/>
              </a:ext>
            </a:extLst>
          </p:cNvPr>
          <p:cNvSpPr txBox="1"/>
          <p:nvPr/>
        </p:nvSpPr>
        <p:spPr>
          <a:xfrm>
            <a:off x="353884" y="924255"/>
            <a:ext cx="1011090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Tia is playing a game with number tiles.</a:t>
            </a:r>
            <a:endParaRPr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She is trying to put down tiles to make two calculations with the same answer</a:t>
            </a:r>
            <a:endParaRPr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 is what Tia put down.</a:t>
            </a:r>
          </a:p>
        </p:txBody>
      </p:sp>
      <p:sp>
        <p:nvSpPr>
          <p:cNvPr id="3" name="Frame 2">
            <a:extLst>
              <a:ext uri="{FF2B5EF4-FFF2-40B4-BE49-F238E27FC236}">
                <a16:creationId xmlns:a16="http://schemas.microsoft.com/office/drawing/2014/main" id="{58DE6B8A-D1D8-3D0C-98B8-891B59E795E5}"/>
              </a:ext>
            </a:extLst>
          </p:cNvPr>
          <p:cNvSpPr/>
          <p:nvPr/>
        </p:nvSpPr>
        <p:spPr>
          <a:xfrm>
            <a:off x="1174046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Google Shape;800;p66">
            <a:extLst>
              <a:ext uri="{FF2B5EF4-FFF2-40B4-BE49-F238E27FC236}">
                <a16:creationId xmlns:a16="http://schemas.microsoft.com/office/drawing/2014/main" id="{5D925C98-4E2E-977A-92AB-775AEA6A3901}"/>
              </a:ext>
            </a:extLst>
          </p:cNvPr>
          <p:cNvSpPr txBox="1"/>
          <p:nvPr/>
        </p:nvSpPr>
        <p:spPr>
          <a:xfrm>
            <a:off x="1432607" y="2950308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30ED7963-F1CE-8326-C8A3-B80AB5AC421B}"/>
              </a:ext>
            </a:extLst>
          </p:cNvPr>
          <p:cNvSpPr/>
          <p:nvPr/>
        </p:nvSpPr>
        <p:spPr>
          <a:xfrm>
            <a:off x="2097534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Google Shape;800;p66">
            <a:extLst>
              <a:ext uri="{FF2B5EF4-FFF2-40B4-BE49-F238E27FC236}">
                <a16:creationId xmlns:a16="http://schemas.microsoft.com/office/drawing/2014/main" id="{6F103917-56AA-491C-3CE8-361090248C21}"/>
              </a:ext>
            </a:extLst>
          </p:cNvPr>
          <p:cNvSpPr txBox="1"/>
          <p:nvPr/>
        </p:nvSpPr>
        <p:spPr>
          <a:xfrm>
            <a:off x="2324885" y="2950307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-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5941F9C1-4656-7CA2-4E17-C7771950B9DB}"/>
              </a:ext>
            </a:extLst>
          </p:cNvPr>
          <p:cNvSpPr/>
          <p:nvPr/>
        </p:nvSpPr>
        <p:spPr>
          <a:xfrm>
            <a:off x="2989812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Google Shape;800;p66">
            <a:extLst>
              <a:ext uri="{FF2B5EF4-FFF2-40B4-BE49-F238E27FC236}">
                <a16:creationId xmlns:a16="http://schemas.microsoft.com/office/drawing/2014/main" id="{535A47F0-D857-8FC9-52AF-78EC67755624}"/>
              </a:ext>
            </a:extLst>
          </p:cNvPr>
          <p:cNvSpPr txBox="1"/>
          <p:nvPr/>
        </p:nvSpPr>
        <p:spPr>
          <a:xfrm>
            <a:off x="3248373" y="2950308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3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519740-5F59-6AD7-8936-4CC2EF6507E1}"/>
              </a:ext>
            </a:extLst>
          </p:cNvPr>
          <p:cNvSpPr/>
          <p:nvPr/>
        </p:nvSpPr>
        <p:spPr>
          <a:xfrm>
            <a:off x="3882090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Google Shape;800;p66">
            <a:extLst>
              <a:ext uri="{FF2B5EF4-FFF2-40B4-BE49-F238E27FC236}">
                <a16:creationId xmlns:a16="http://schemas.microsoft.com/office/drawing/2014/main" id="{EC385BDE-82F3-6E9C-E44B-0D81FF56D3FD}"/>
              </a:ext>
            </a:extLst>
          </p:cNvPr>
          <p:cNvSpPr txBox="1"/>
          <p:nvPr/>
        </p:nvSpPr>
        <p:spPr>
          <a:xfrm>
            <a:off x="4109441" y="2950307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FA3FF2E4-47C1-4DBC-AAE6-0D27A92826D5}"/>
              </a:ext>
            </a:extLst>
          </p:cNvPr>
          <p:cNvSpPr/>
          <p:nvPr/>
        </p:nvSpPr>
        <p:spPr>
          <a:xfrm>
            <a:off x="4777046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Google Shape;800;p66">
            <a:extLst>
              <a:ext uri="{FF2B5EF4-FFF2-40B4-BE49-F238E27FC236}">
                <a16:creationId xmlns:a16="http://schemas.microsoft.com/office/drawing/2014/main" id="{23642D01-3E05-245A-3119-ECBFBD921EB5}"/>
              </a:ext>
            </a:extLst>
          </p:cNvPr>
          <p:cNvSpPr txBox="1"/>
          <p:nvPr/>
        </p:nvSpPr>
        <p:spPr>
          <a:xfrm>
            <a:off x="5035607" y="2950308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C6B84508-E405-0468-FA36-110563B3B9C6}"/>
              </a:ext>
            </a:extLst>
          </p:cNvPr>
          <p:cNvSpPr/>
          <p:nvPr/>
        </p:nvSpPr>
        <p:spPr>
          <a:xfrm>
            <a:off x="5924928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Google Shape;800;p66">
            <a:extLst>
              <a:ext uri="{FF2B5EF4-FFF2-40B4-BE49-F238E27FC236}">
                <a16:creationId xmlns:a16="http://schemas.microsoft.com/office/drawing/2014/main" id="{2B3DC885-09D9-B832-D469-0F6E03E6F0DD}"/>
              </a:ext>
            </a:extLst>
          </p:cNvPr>
          <p:cNvSpPr txBox="1"/>
          <p:nvPr/>
        </p:nvSpPr>
        <p:spPr>
          <a:xfrm>
            <a:off x="6152279" y="2950307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8B2C8626-4E7D-28D4-4E12-89F87D1566E4}"/>
              </a:ext>
            </a:extLst>
          </p:cNvPr>
          <p:cNvSpPr/>
          <p:nvPr/>
        </p:nvSpPr>
        <p:spPr>
          <a:xfrm>
            <a:off x="7082858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Google Shape;800;p66">
            <a:extLst>
              <a:ext uri="{FF2B5EF4-FFF2-40B4-BE49-F238E27FC236}">
                <a16:creationId xmlns:a16="http://schemas.microsoft.com/office/drawing/2014/main" id="{9AF39199-BF01-D263-DFAD-71D386218DF3}"/>
              </a:ext>
            </a:extLst>
          </p:cNvPr>
          <p:cNvSpPr txBox="1"/>
          <p:nvPr/>
        </p:nvSpPr>
        <p:spPr>
          <a:xfrm>
            <a:off x="7341419" y="2950308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4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9D5BECBC-B33D-5E57-2332-7101819819EB}"/>
              </a:ext>
            </a:extLst>
          </p:cNvPr>
          <p:cNvSpPr/>
          <p:nvPr/>
        </p:nvSpPr>
        <p:spPr>
          <a:xfrm>
            <a:off x="8004956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Google Shape;800;p66">
            <a:extLst>
              <a:ext uri="{FF2B5EF4-FFF2-40B4-BE49-F238E27FC236}">
                <a16:creationId xmlns:a16="http://schemas.microsoft.com/office/drawing/2014/main" id="{5DB5BBA2-AC03-3161-1521-1D02CCD1372E}"/>
              </a:ext>
            </a:extLst>
          </p:cNvPr>
          <p:cNvSpPr txBox="1"/>
          <p:nvPr/>
        </p:nvSpPr>
        <p:spPr>
          <a:xfrm>
            <a:off x="8232307" y="2950307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</a:rPr>
              <a:t>-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964A7DE4-26A2-0E58-C578-8FE3684408CA}"/>
              </a:ext>
            </a:extLst>
          </p:cNvPr>
          <p:cNvSpPr/>
          <p:nvPr/>
        </p:nvSpPr>
        <p:spPr>
          <a:xfrm>
            <a:off x="8919451" y="2839720"/>
            <a:ext cx="892278" cy="805912"/>
          </a:xfrm>
          <a:prstGeom prst="fram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Google Shape;800;p66">
            <a:extLst>
              <a:ext uri="{FF2B5EF4-FFF2-40B4-BE49-F238E27FC236}">
                <a16:creationId xmlns:a16="http://schemas.microsoft.com/office/drawing/2014/main" id="{68D02537-62BD-19A9-E1F2-0CF08207D7E2}"/>
              </a:ext>
            </a:extLst>
          </p:cNvPr>
          <p:cNvSpPr txBox="1"/>
          <p:nvPr/>
        </p:nvSpPr>
        <p:spPr>
          <a:xfrm>
            <a:off x="9178012" y="2950308"/>
            <a:ext cx="50881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lang="en-GB"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800;p66">
            <a:extLst>
              <a:ext uri="{FF2B5EF4-FFF2-40B4-BE49-F238E27FC236}">
                <a16:creationId xmlns:a16="http://schemas.microsoft.com/office/drawing/2014/main" id="{A72D7764-0F9E-6D79-4829-5E3647E437BF}"/>
              </a:ext>
            </a:extLst>
          </p:cNvPr>
          <p:cNvSpPr txBox="1"/>
          <p:nvPr/>
        </p:nvSpPr>
        <p:spPr>
          <a:xfrm>
            <a:off x="353884" y="4228737"/>
            <a:ext cx="1011090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she correct?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</a:rPr>
              <a:t>Show how you made your decision.</a:t>
            </a:r>
            <a:endParaRPr lang="en-GB" sz="2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8"/>
          <p:cNvSpPr/>
          <p:nvPr/>
        </p:nvSpPr>
        <p:spPr>
          <a:xfrm>
            <a:off x="1" y="0"/>
            <a:ext cx="1798320" cy="416560"/>
          </a:xfrm>
          <a:prstGeom prst="rect">
            <a:avLst/>
          </a:prstGeom>
          <a:solidFill>
            <a:srgbClr val="57382F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FDA0FA-9A80-2FB8-67B1-B81FFE88F420}"/>
              </a:ext>
            </a:extLst>
          </p:cNvPr>
          <p:cNvSpPr txBox="1"/>
          <p:nvPr/>
        </p:nvSpPr>
        <p:spPr>
          <a:xfrm>
            <a:off x="990404" y="5263112"/>
            <a:ext cx="4727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Lucida Sans" panose="020B0602030504020204" pitchFamily="34" charset="0"/>
              </a:rPr>
              <a:t>Tia is not correct.</a:t>
            </a:r>
          </a:p>
          <a:p>
            <a:r>
              <a:rPr lang="en-US" sz="2000" b="1" i="1" dirty="0">
                <a:latin typeface="Lucida Sans" panose="020B0602030504020204" pitchFamily="34" charset="0"/>
              </a:rPr>
              <a:t>4 – 3 x 2 = -</a:t>
            </a:r>
            <a:r>
              <a:rPr lang="en-US" sz="2000" b="1" i="1">
                <a:latin typeface="Lucida Sans" panose="020B0602030504020204" pitchFamily="34" charset="0"/>
              </a:rPr>
              <a:t>2  but  </a:t>
            </a:r>
            <a:r>
              <a:rPr lang="en-US" sz="2000" b="1" i="1" dirty="0">
                <a:latin typeface="Lucida Sans" panose="020B0602030504020204" pitchFamily="34" charset="0"/>
              </a:rPr>
              <a:t>4 – 2 = 2</a:t>
            </a:r>
            <a:endParaRPr lang="en-GB" sz="2000" b="1" i="1" dirty="0">
              <a:latin typeface="Lucida Sans" panose="020B0602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B53711-D2E7-999B-C216-CB05BF97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48" y="748114"/>
            <a:ext cx="8834232" cy="38359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16813</TotalTime>
  <Words>1352</Words>
  <Application>Microsoft Office PowerPoint</Application>
  <PresentationFormat>Widescreen</PresentationFormat>
  <Paragraphs>399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Symbol</vt:lpstr>
      <vt:lpstr>Arial Black</vt:lpstr>
      <vt:lpstr>Cambria</vt:lpstr>
      <vt:lpstr>Trebuchet MS</vt:lpstr>
      <vt:lpstr>Cambria Math</vt:lpstr>
      <vt:lpstr>Verdana</vt:lpstr>
      <vt:lpstr>Arial</vt:lpstr>
      <vt:lpstr>Lucida Sans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Douglas</dc:creator>
  <cp:lastModifiedBy>Doug Downs</cp:lastModifiedBy>
  <cp:revision>26</cp:revision>
  <dcterms:modified xsi:type="dcterms:W3CDTF">2025-09-08T20:53:14Z</dcterms:modified>
</cp:coreProperties>
</file>