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7563-08B2-B680-71D7-39BA96236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D7DD4-06EA-F465-6776-F7D79E45D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93F3-A189-7229-FB37-654C4AF8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F173-7D80-A3A2-3CC5-CCD39D93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FFF87-F212-66EC-8237-4378B4A4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15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0A61-4920-C424-0F5F-CD9F7DCC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C640F-5FC9-0AAC-B43B-54778BC69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FEBB7-8A07-658E-E6C5-5DEE189F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30071-26CB-CAE7-FAAC-517F22E9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CCFF4-F400-3FAF-381B-AE341328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3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7A19F-6E34-3DC7-D965-221DBFC26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8B5CA-C588-7614-EA50-5FA93CC9D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0465E-9792-7A7A-EF47-639B7859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C8C9-B3F1-AB8D-4A3B-E9EBDDE5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0DFAC-B567-0DEE-DE43-B5922145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81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D27B-49AC-C50D-AEDA-08980D0E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B621A-3F91-446A-252A-C22036A4D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40E7C-12BC-9CFF-D44C-960DE851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FE6C-C797-A18E-CC79-51182E38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D04D0-5975-662B-D1BE-65D88AC3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28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13FC-588D-87C9-7300-98498C5B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F046E-EE1B-F2B1-AEB9-B38C75DA4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9B8A8-4812-42CE-B4C4-82DCEF44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E8A28-F7E0-3C42-6AEE-0680C3FB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5E62-6114-2CF2-42CB-1D6A5510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F3FD-A938-C47C-9FE9-4DE85B75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26CB-D54A-2614-F954-F8BA66C2D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8DFC5-DDF9-3456-03E9-E354CF3E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C3F0B-E88B-95B6-F247-04E08041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E39A-FC5E-D29A-364B-A9315249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20313-CFCF-08F2-CC33-6E3B4248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91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FAAD-C7AC-0538-CB5C-C6477C9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84DCF-3C7E-86DB-F18D-0B6170920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B897D-94DE-8E75-FD6A-CFB200013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0F43E-B2E8-30A8-5B4E-228C5CBA8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574DD2-EA94-6303-323C-7B1887C2B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5E229-20CE-CC52-DDCC-301E419E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7D4F23-C019-62B6-E4C3-01DF711A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EDF75-A711-8B44-503E-E1F8A6F8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415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D007-AFC5-E929-4429-DF1B8974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5AF85-8535-BA9B-B428-B0F65AF66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C762A-15A2-B37D-ED37-29182194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A8951-7EDD-0346-B46D-F0A72177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9DB85-13C5-BDDE-242A-D100FABF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260C8-D1A2-8D61-8EE1-9F8A9923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9737D-A0DD-651B-E7B5-F0AF4614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0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EA5B4-0400-2DB3-D160-678DC974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51E6D-3122-2802-37DB-AB2EBC59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E08B6-BBD0-8AE5-AA7C-6CF5ACF44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4A35F-EDF3-622F-CEBB-D925B9AE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DAD43-5592-85BE-394E-028140C3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97A06-4A09-A8BC-5100-22CA8329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8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849E-D6E5-ED28-8738-592B1BF0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74F30-6C25-CD88-6FC7-517705F17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9FCED-3494-F25E-AFFE-81129A88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2069B-2E6A-7129-57DA-4C74B8E7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141F7-6AD3-B573-AE59-0F2CEBE0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53575-E0D5-2743-706F-8DB337EA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8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2F565-0304-3B24-EE0E-23C85A4F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B4D87-F761-D5CB-8AE3-662755FE5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0DFB-65D3-DA4A-BA54-060755FBC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0B858-F407-47B1-9F1B-7194AC866FD2}" type="datetimeFigureOut">
              <a:rPr lang="en-GB" smtClean="0"/>
              <a:t>02/06/2026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E1EF-E836-37E0-1B27-4A34ACC7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7372-0AFC-E2CE-2375-CDB04F0F2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2E5F5A-CC28-4569-9DBC-0FC778C1B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EFF99-7CBE-68A4-406A-14AB78B6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86387-0412-165C-46C7-5BFA0BDA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608B1-05E6-B1EA-3EAC-A53CB5C9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782D-F9ED-F477-F83F-D5162D87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15B1A-0D1E-044E-1069-1A497F4D6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67C4-2314-F59E-5746-325F33FF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0EE78-15B1-8EAB-4085-8D8FEE01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9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0A3F-9570-AD6A-34CE-174211A8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78C91-A34C-5424-B338-B40D2983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AF7C6-57A4-9FA4-C877-6B1FC784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DA3F9-6537-7262-D6B1-59BBEE62D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67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4627-216B-E7E5-64B3-0BC682F1C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6ABCF-53A7-8ACC-680D-8C33A3A8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7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D562-55D1-1998-E2B7-A2680CE52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496C6-F2C4-FE1C-FA53-19271CFA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0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E183-95AC-7970-A4AD-EBC0E171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4666D-7410-ACBE-8072-0ADFD5CC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09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DD365-D20F-2DDB-95C2-1669A9A1A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36429-190D-6BF2-ED7D-28703496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78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4504C-732D-61AD-AEB2-31C7E86CE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4B6C3-C408-6E9A-1944-1D795A40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86EBA1-AAFD-3C30-C4F2-A4CFBFAE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4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A488-28A9-EDDC-2D22-2EE79F08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B5E20-1F91-0402-92B8-66696096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9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D58F-7312-337C-65B8-9A0441B6C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E1FCB-F169-166A-65E9-67739A82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3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A429C-D3D7-BD89-8509-90AA9EB8A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D444B-33AB-BA5E-B808-7B266763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22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89B26-8773-F317-2969-55CD4B022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8E044-A128-3023-5E85-8FE401FF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28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8D00C-33FF-8103-113C-87A82E19C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F9108-37E4-340B-4361-5C1DCC6D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9FD4F-7CFA-4D1F-EE56-2500AA97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60E97-19E8-B3D8-6BF3-15DCDE73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5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E3B00-9F44-4854-F711-CACE2BD6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5BE70-1777-102B-DFB2-F9F78649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7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5F88F-D782-50E4-0BCC-DA394CB19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378BD-0D53-8B86-1C7F-E556B99F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6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8C806-ECAB-B159-3A81-7E49994B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CE80B-5C9E-0122-49DB-6DCA2BC4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18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4A995-B8ED-3E6C-C15C-E0853A11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66182-FB37-0056-B3B9-D4F352BE4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5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CC5B7A-2A6A-D29A-F01B-9FCFBF13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9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A79D-7EAA-219C-363A-683957A9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52481-7891-0850-7D18-C21B1315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37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5A677-301D-2E9C-E94F-F26A8DF5F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FA688-48F0-79B1-DCAF-34AB9113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6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A62F-458B-D43F-D853-98978B79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1DCAB-DC79-DF70-159B-5BDAF4A5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00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BA8A0-2BBF-CD05-2B20-A71677CDA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4CF67-5831-6BE7-AF3C-41A2FFA0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2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21E74-E58E-3AC2-39A0-47F5A60D9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F8881-8493-2955-FAD6-79AE0D67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72368-9C77-E36D-809B-729CC8E1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58CE1-ADCB-AB96-7D3B-72E515DE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E5B2-0415-2375-0CFC-F950DDCA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58AAC-4D14-3978-79DD-2FEFA0FA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5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4914-9E80-2424-7946-8EFC3170D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46EE7-945C-9388-BF14-58D5C824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8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A110-167A-13E9-3746-D47DBA03F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3692F-16C4-EA52-673D-C15B3E62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03213-5E75-19DA-3CA8-D633BADD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7BA2B-464D-AF7E-E8AF-5BA9A872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8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Doug Downs</dc:creator>
  <cp:lastModifiedBy>Doug Downs</cp:lastModifiedBy>
  <cp:revision>4</cp:revision>
  <dcterms:created xsi:type="dcterms:W3CDTF">2026-06-02T19:56:48Z</dcterms:created>
  <dcterms:modified xsi:type="dcterms:W3CDTF">2026-06-02T20:29:22Z</dcterms:modified>
</cp:coreProperties>
</file>