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3"/>
  </p:notesMasterIdLst>
  <p:sldIdLst>
    <p:sldId id="256" r:id="rId3"/>
    <p:sldId id="354" r:id="rId4"/>
    <p:sldId id="257" r:id="rId5"/>
    <p:sldId id="258" r:id="rId6"/>
    <p:sldId id="375" r:id="rId7"/>
    <p:sldId id="378" r:id="rId8"/>
    <p:sldId id="376" r:id="rId9"/>
    <p:sldId id="379" r:id="rId10"/>
    <p:sldId id="373" r:id="rId11"/>
    <p:sldId id="387" r:id="rId12"/>
    <p:sldId id="259" r:id="rId13"/>
    <p:sldId id="380" r:id="rId14"/>
    <p:sldId id="264" r:id="rId15"/>
    <p:sldId id="388" r:id="rId16"/>
    <p:sldId id="265" r:id="rId17"/>
    <p:sldId id="381" r:id="rId18"/>
    <p:sldId id="261" r:id="rId19"/>
    <p:sldId id="389" r:id="rId20"/>
    <p:sldId id="262" r:id="rId21"/>
    <p:sldId id="382" r:id="rId22"/>
    <p:sldId id="280" r:id="rId23"/>
    <p:sldId id="390" r:id="rId24"/>
    <p:sldId id="281" r:id="rId25"/>
    <p:sldId id="383" r:id="rId26"/>
    <p:sldId id="284" r:id="rId27"/>
    <p:sldId id="384" r:id="rId28"/>
    <p:sldId id="267" r:id="rId29"/>
    <p:sldId id="268" r:id="rId30"/>
    <p:sldId id="369" r:id="rId31"/>
    <p:sldId id="358" r:id="rId32"/>
    <p:sldId id="385" r:id="rId33"/>
    <p:sldId id="356" r:id="rId34"/>
    <p:sldId id="361" r:id="rId35"/>
    <p:sldId id="362" r:id="rId36"/>
    <p:sldId id="386" r:id="rId37"/>
    <p:sldId id="363" r:id="rId38"/>
    <p:sldId id="391" r:id="rId39"/>
    <p:sldId id="271" r:id="rId40"/>
    <p:sldId id="272" r:id="rId41"/>
    <p:sldId id="273" r:id="rId42"/>
  </p:sldIdLst>
  <p:sldSz cx="12192000" cy="6858000"/>
  <p:notesSz cx="6858000" cy="9144000"/>
  <p:embeddedFontLst>
    <p:embeddedFont>
      <p:font typeface="Arial Black" panose="020B0A04020102020204" pitchFamily="34" charset="0"/>
      <p:regular r:id="rId44"/>
      <p:bold r:id="rId45"/>
    </p:embeddedFont>
    <p:embeddedFont>
      <p:font typeface="Cambria" panose="02040503050406030204" pitchFamily="18" charset="0"/>
      <p:regular r:id="rId46"/>
      <p:bold r:id="rId47"/>
      <p:italic r:id="rId48"/>
      <p:boldItalic r:id="rId49"/>
    </p:embeddedFont>
    <p:embeddedFont>
      <p:font typeface="Cambria Math" panose="02040503050406030204" pitchFamily="18" charset="0"/>
      <p:regular r:id="rId50"/>
    </p:embeddedFont>
    <p:embeddedFont>
      <p:font typeface="Elephant" panose="02020904090505020303" pitchFamily="18" charset="0"/>
      <p:regular r:id="rId51"/>
      <p:italic r:id="rId52"/>
    </p:embeddedFont>
    <p:embeddedFont>
      <p:font typeface="Lucida Sans" panose="020B0602030504020204" pitchFamily="34" charset="0"/>
      <p:regular r:id="rId53"/>
      <p:bold r:id="rId54"/>
      <p:italic r:id="rId55"/>
      <p:boldItalic r:id="rId56"/>
    </p:embeddedFont>
    <p:embeddedFont>
      <p:font typeface="Verdana" panose="020B0604030504040204" pitchFamily="34" charset="0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301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11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3.fntdata"/><Relationship Id="rId59" Type="http://schemas.openxmlformats.org/officeDocument/2006/relationships/font" Target="fonts/font1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 Downs" userId="4d504ec9b0c77c7e" providerId="LiveId" clId="{F677DFE1-27AB-412E-A12B-AD91FFAAEF3C}"/>
    <pc:docChg chg="undo custSel addSld delSld modSld sldOrd">
      <pc:chgData name="Doug Downs" userId="4d504ec9b0c77c7e" providerId="LiveId" clId="{F677DFE1-27AB-412E-A12B-AD91FFAAEF3C}" dt="2025-09-16T20:35:16.162" v="609" actId="20577"/>
      <pc:docMkLst>
        <pc:docMk/>
      </pc:docMkLst>
      <pc:sldChg chg="modSp mod">
        <pc:chgData name="Doug Downs" userId="4d504ec9b0c77c7e" providerId="LiveId" clId="{F677DFE1-27AB-412E-A12B-AD91FFAAEF3C}" dt="2025-09-15T19:48:45.054" v="70" actId="1076"/>
        <pc:sldMkLst>
          <pc:docMk/>
          <pc:sldMk cId="0" sldId="257"/>
        </pc:sldMkLst>
        <pc:spChg chg="mod">
          <ac:chgData name="Doug Downs" userId="4d504ec9b0c77c7e" providerId="LiveId" clId="{F677DFE1-27AB-412E-A12B-AD91FFAAEF3C}" dt="2025-09-15T19:48:23.340" v="65" actId="12789"/>
          <ac:spMkLst>
            <pc:docMk/>
            <pc:sldMk cId="0" sldId="257"/>
            <ac:spMk id="2" creationId="{19BCDFE4-DD7A-6D46-384C-FFE19F0BB8BD}"/>
          </ac:spMkLst>
        </pc:spChg>
        <pc:spChg chg="mod">
          <ac:chgData name="Doug Downs" userId="4d504ec9b0c77c7e" providerId="LiveId" clId="{F677DFE1-27AB-412E-A12B-AD91FFAAEF3C}" dt="2025-09-15T19:48:29.587" v="68" actId="1036"/>
          <ac:spMkLst>
            <pc:docMk/>
            <pc:sldMk cId="0" sldId="257"/>
            <ac:spMk id="167" creationId="{00000000-0000-0000-0000-000000000000}"/>
          </ac:spMkLst>
        </pc:spChg>
        <pc:spChg chg="mod">
          <ac:chgData name="Doug Downs" userId="4d504ec9b0c77c7e" providerId="LiveId" clId="{F677DFE1-27AB-412E-A12B-AD91FFAAEF3C}" dt="2025-09-15T19:48:45.054" v="70" actId="1076"/>
          <ac:spMkLst>
            <pc:docMk/>
            <pc:sldMk cId="0" sldId="257"/>
            <ac:spMk id="168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5T19:49:09.275" v="75" actId="12788"/>
        <pc:sldMkLst>
          <pc:docMk/>
          <pc:sldMk cId="0" sldId="258"/>
        </pc:sldMkLst>
        <pc:spChg chg="add del mod ord">
          <ac:chgData name="Doug Downs" userId="4d504ec9b0c77c7e" providerId="LiveId" clId="{F677DFE1-27AB-412E-A12B-AD91FFAAEF3C}" dt="2025-09-15T19:48:48.905" v="71" actId="478"/>
          <ac:spMkLst>
            <pc:docMk/>
            <pc:sldMk cId="0" sldId="258"/>
            <ac:spMk id="3" creationId="{729CE114-146E-03C8-E2F8-784A73DA26F4}"/>
          </ac:spMkLst>
        </pc:spChg>
        <pc:spChg chg="add mod ord">
          <ac:chgData name="Doug Downs" userId="4d504ec9b0c77c7e" providerId="LiveId" clId="{F677DFE1-27AB-412E-A12B-AD91FFAAEF3C}" dt="2025-09-15T19:48:59.264" v="73" actId="167"/>
          <ac:spMkLst>
            <pc:docMk/>
            <pc:sldMk cId="0" sldId="258"/>
            <ac:spMk id="4" creationId="{7A822FCB-3CB3-213E-3D10-774C8F84A741}"/>
          </ac:spMkLst>
        </pc:spChg>
        <pc:spChg chg="mod">
          <ac:chgData name="Doug Downs" userId="4d504ec9b0c77c7e" providerId="LiveId" clId="{F677DFE1-27AB-412E-A12B-AD91FFAAEF3C}" dt="2025-09-15T19:49:09.275" v="75" actId="12788"/>
          <ac:spMkLst>
            <pc:docMk/>
            <pc:sldMk cId="0" sldId="258"/>
            <ac:spMk id="174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6T20:27:57.378" v="549" actId="20577"/>
        <pc:sldMkLst>
          <pc:docMk/>
          <pc:sldMk cId="0" sldId="261"/>
        </pc:sldMkLst>
        <pc:spChg chg="add mod ord">
          <ac:chgData name="Doug Downs" userId="4d504ec9b0c77c7e" providerId="LiveId" clId="{F677DFE1-27AB-412E-A12B-AD91FFAAEF3C}" dt="2025-09-15T20:08:37.251" v="288" actId="167"/>
          <ac:spMkLst>
            <pc:docMk/>
            <pc:sldMk cId="0" sldId="261"/>
            <ac:spMk id="2" creationId="{386B276A-20E3-09CA-4655-E29E11768985}"/>
          </ac:spMkLst>
        </pc:spChg>
        <pc:spChg chg="del">
          <ac:chgData name="Doug Downs" userId="4d504ec9b0c77c7e" providerId="LiveId" clId="{F677DFE1-27AB-412E-A12B-AD91FFAAEF3C}" dt="2025-09-15T20:08:32.943" v="286" actId="478"/>
          <ac:spMkLst>
            <pc:docMk/>
            <pc:sldMk cId="0" sldId="261"/>
            <ac:spMk id="3" creationId="{8B4B7C70-AD86-AAFF-6572-B3C6BA730C1C}"/>
          </ac:spMkLst>
        </pc:spChg>
        <pc:spChg chg="mod">
          <ac:chgData name="Doug Downs" userId="4d504ec9b0c77c7e" providerId="LiveId" clId="{F677DFE1-27AB-412E-A12B-AD91FFAAEF3C}" dt="2025-09-15T20:08:44.973" v="295" actId="1035"/>
          <ac:spMkLst>
            <pc:docMk/>
            <pc:sldMk cId="0" sldId="261"/>
            <ac:spMk id="285" creationId="{00000000-0000-0000-0000-000000000000}"/>
          </ac:spMkLst>
        </pc:spChg>
        <pc:spChg chg="mod">
          <ac:chgData name="Doug Downs" userId="4d504ec9b0c77c7e" providerId="LiveId" clId="{F677DFE1-27AB-412E-A12B-AD91FFAAEF3C}" dt="2025-09-16T20:27:57.378" v="549" actId="20577"/>
          <ac:spMkLst>
            <pc:docMk/>
            <pc:sldMk cId="0" sldId="261"/>
            <ac:spMk id="288" creationId="{00000000-0000-0000-0000-000000000000}"/>
          </ac:spMkLst>
        </pc:spChg>
        <pc:spChg chg="mod">
          <ac:chgData name="Doug Downs" userId="4d504ec9b0c77c7e" providerId="LiveId" clId="{F677DFE1-27AB-412E-A12B-AD91FFAAEF3C}" dt="2025-09-16T20:27:54.422" v="547" actId="20577"/>
          <ac:spMkLst>
            <pc:docMk/>
            <pc:sldMk cId="0" sldId="261"/>
            <ac:spMk id="289" creationId="{00000000-0000-0000-0000-000000000000}"/>
          </ac:spMkLst>
        </pc:spChg>
        <pc:spChg chg="mod">
          <ac:chgData name="Doug Downs" userId="4d504ec9b0c77c7e" providerId="LiveId" clId="{F677DFE1-27AB-412E-A12B-AD91FFAAEF3C}" dt="2025-09-16T20:27:51.379" v="543" actId="20577"/>
          <ac:spMkLst>
            <pc:docMk/>
            <pc:sldMk cId="0" sldId="261"/>
            <ac:spMk id="292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6T20:25:52.042" v="531" actId="1038"/>
        <pc:sldMkLst>
          <pc:docMk/>
          <pc:sldMk cId="0" sldId="264"/>
        </pc:sldMkLst>
        <pc:spChg chg="add mod ord">
          <ac:chgData name="Doug Downs" userId="4d504ec9b0c77c7e" providerId="LiveId" clId="{F677DFE1-27AB-412E-A12B-AD91FFAAEF3C}" dt="2025-09-15T19:59:58.905" v="257" actId="167"/>
          <ac:spMkLst>
            <pc:docMk/>
            <pc:sldMk cId="0" sldId="264"/>
            <ac:spMk id="2" creationId="{0FFA2B99-C162-B339-98CE-CAF68803BB2A}"/>
          </ac:spMkLst>
        </pc:spChg>
        <pc:spChg chg="del mod">
          <ac:chgData name="Doug Downs" userId="4d504ec9b0c77c7e" providerId="LiveId" clId="{F677DFE1-27AB-412E-A12B-AD91FFAAEF3C}" dt="2025-09-15T19:59:50.620" v="255" actId="478"/>
          <ac:spMkLst>
            <pc:docMk/>
            <pc:sldMk cId="0" sldId="264"/>
            <ac:spMk id="3" creationId="{03D56C43-4990-A787-4AC8-0BA8DB75188E}"/>
          </ac:spMkLst>
        </pc:spChg>
        <pc:spChg chg="mod">
          <ac:chgData name="Doug Downs" userId="4d504ec9b0c77c7e" providerId="LiveId" clId="{F677DFE1-27AB-412E-A12B-AD91FFAAEF3C}" dt="2025-09-16T20:25:42.349" v="509" actId="20577"/>
          <ac:spMkLst>
            <pc:docMk/>
            <pc:sldMk cId="0" sldId="264"/>
            <ac:spMk id="399" creationId="{00000000-0000-0000-0000-000000000000}"/>
          </ac:spMkLst>
        </pc:spChg>
        <pc:spChg chg="mod">
          <ac:chgData name="Doug Downs" userId="4d504ec9b0c77c7e" providerId="LiveId" clId="{F677DFE1-27AB-412E-A12B-AD91FFAAEF3C}" dt="2025-09-16T20:25:48.105" v="518" actId="1038"/>
          <ac:spMkLst>
            <pc:docMk/>
            <pc:sldMk cId="0" sldId="264"/>
            <ac:spMk id="400" creationId="{00000000-0000-0000-0000-000000000000}"/>
          </ac:spMkLst>
        </pc:spChg>
        <pc:spChg chg="mod">
          <ac:chgData name="Doug Downs" userId="4d504ec9b0c77c7e" providerId="LiveId" clId="{F677DFE1-27AB-412E-A12B-AD91FFAAEF3C}" dt="2025-09-16T20:25:52.042" v="531" actId="1038"/>
          <ac:spMkLst>
            <pc:docMk/>
            <pc:sldMk cId="0" sldId="264"/>
            <ac:spMk id="404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6T20:13:59.615" v="405" actId="1035"/>
        <pc:sldMkLst>
          <pc:docMk/>
          <pc:sldMk cId="0" sldId="267"/>
        </pc:sldMkLst>
        <pc:spChg chg="mod">
          <ac:chgData name="Doug Downs" userId="4d504ec9b0c77c7e" providerId="LiveId" clId="{F677DFE1-27AB-412E-A12B-AD91FFAAEF3C}" dt="2025-09-16T20:13:54.993" v="390" actId="12788"/>
          <ac:spMkLst>
            <pc:docMk/>
            <pc:sldMk cId="0" sldId="267"/>
            <ac:spMk id="2" creationId="{6374B05A-DC16-96B0-D7C1-1A04609DC6F9}"/>
          </ac:spMkLst>
        </pc:spChg>
        <pc:spChg chg="add mod ord">
          <ac:chgData name="Doug Downs" userId="4d504ec9b0c77c7e" providerId="LiveId" clId="{F677DFE1-27AB-412E-A12B-AD91FFAAEF3C}" dt="2025-09-16T20:13:39.342" v="383" actId="167"/>
          <ac:spMkLst>
            <pc:docMk/>
            <pc:sldMk cId="0" sldId="267"/>
            <ac:spMk id="3" creationId="{AC1ED3C0-EEBD-E27F-7A6F-F6F0C100D97D}"/>
          </ac:spMkLst>
        </pc:spChg>
        <pc:spChg chg="del">
          <ac:chgData name="Doug Downs" userId="4d504ec9b0c77c7e" providerId="LiveId" clId="{F677DFE1-27AB-412E-A12B-AD91FFAAEF3C}" dt="2025-09-16T20:13:28.193" v="380" actId="478"/>
          <ac:spMkLst>
            <pc:docMk/>
            <pc:sldMk cId="0" sldId="267"/>
            <ac:spMk id="8" creationId="{05723DC9-8011-F70A-D7B8-FCC6BED25FFD}"/>
          </ac:spMkLst>
        </pc:spChg>
        <pc:grpChg chg="mod">
          <ac:chgData name="Doug Downs" userId="4d504ec9b0c77c7e" providerId="LiveId" clId="{F677DFE1-27AB-412E-A12B-AD91FFAAEF3C}" dt="2025-09-16T20:13:59.615" v="405" actId="1035"/>
          <ac:grpSpMkLst>
            <pc:docMk/>
            <pc:sldMk cId="0" sldId="267"/>
            <ac:grpSpMk id="18" creationId="{CA06806E-9375-02D2-2BE0-166B14446588}"/>
          </ac:grpSpMkLst>
        </pc:grpChg>
        <pc:grpChg chg="mod">
          <ac:chgData name="Doug Downs" userId="4d504ec9b0c77c7e" providerId="LiveId" clId="{F677DFE1-27AB-412E-A12B-AD91FFAAEF3C}" dt="2025-09-16T20:13:59.615" v="405" actId="1035"/>
          <ac:grpSpMkLst>
            <pc:docMk/>
            <pc:sldMk cId="0" sldId="267"/>
            <ac:grpSpMk id="19" creationId="{CE70D19A-6DC2-DE2A-48A3-5EA17D67AF56}"/>
          </ac:grpSpMkLst>
        </pc:grpChg>
        <pc:graphicFrameChg chg="mod">
          <ac:chgData name="Doug Downs" userId="4d504ec9b0c77c7e" providerId="LiveId" clId="{F677DFE1-27AB-412E-A12B-AD91FFAAEF3C}" dt="2025-09-16T20:13:59.615" v="405" actId="1035"/>
          <ac:graphicFrameMkLst>
            <pc:docMk/>
            <pc:sldMk cId="0" sldId="267"/>
            <ac:graphicFrameMk id="4" creationId="{648E9B14-318A-1DC8-92E6-B621FADC1765}"/>
          </ac:graphicFrameMkLst>
        </pc:graphicFrameChg>
        <pc:graphicFrameChg chg="mod">
          <ac:chgData name="Doug Downs" userId="4d504ec9b0c77c7e" providerId="LiveId" clId="{F677DFE1-27AB-412E-A12B-AD91FFAAEF3C}" dt="2025-09-16T20:13:59.615" v="405" actId="1035"/>
          <ac:graphicFrameMkLst>
            <pc:docMk/>
            <pc:sldMk cId="0" sldId="267"/>
            <ac:graphicFrameMk id="11" creationId="{FE7BFAAD-A915-B6A8-8BD6-F12EC74EA3D4}"/>
          </ac:graphicFrameMkLst>
        </pc:graphicFrameChg>
      </pc:sldChg>
      <pc:sldChg chg="addSp delSp modSp mod">
        <pc:chgData name="Doug Downs" userId="4d504ec9b0c77c7e" providerId="LiveId" clId="{F677DFE1-27AB-412E-A12B-AD91FFAAEF3C}" dt="2025-09-16T20:14:14.590" v="417" actId="1035"/>
        <pc:sldMkLst>
          <pc:docMk/>
          <pc:sldMk cId="0" sldId="268"/>
        </pc:sldMkLst>
        <pc:spChg chg="add mod ord">
          <ac:chgData name="Doug Downs" userId="4d504ec9b0c77c7e" providerId="LiveId" clId="{F677DFE1-27AB-412E-A12B-AD91FFAAEF3C}" dt="2025-09-16T20:14:09.589" v="408" actId="167"/>
          <ac:spMkLst>
            <pc:docMk/>
            <pc:sldMk cId="0" sldId="268"/>
            <ac:spMk id="2" creationId="{D59C4FB4-EDC9-2D1E-4559-11098BDAD400}"/>
          </ac:spMkLst>
        </pc:spChg>
        <pc:spChg chg="del">
          <ac:chgData name="Doug Downs" userId="4d504ec9b0c77c7e" providerId="LiveId" clId="{F677DFE1-27AB-412E-A12B-AD91FFAAEF3C}" dt="2025-09-16T20:14:02.984" v="406" actId="478"/>
          <ac:spMkLst>
            <pc:docMk/>
            <pc:sldMk cId="0" sldId="268"/>
            <ac:spMk id="20" creationId="{4B4CC988-BF1F-9E26-5026-67A52B90DE87}"/>
          </ac:spMkLst>
        </pc:spChg>
        <pc:spChg chg="mod">
          <ac:chgData name="Doug Downs" userId="4d504ec9b0c77c7e" providerId="LiveId" clId="{F677DFE1-27AB-412E-A12B-AD91FFAAEF3C}" dt="2025-09-16T20:14:14.590" v="417" actId="1035"/>
          <ac:spMkLst>
            <pc:docMk/>
            <pc:sldMk cId="0" sldId="268"/>
            <ac:spMk id="494" creationId="{00000000-0000-0000-0000-000000000000}"/>
          </ac:spMkLst>
        </pc:spChg>
      </pc:sldChg>
      <pc:sldChg chg="modSp mod">
        <pc:chgData name="Doug Downs" userId="4d504ec9b0c77c7e" providerId="LiveId" clId="{F677DFE1-27AB-412E-A12B-AD91FFAAEF3C}" dt="2025-09-16T20:23:03.166" v="486" actId="1076"/>
        <pc:sldMkLst>
          <pc:docMk/>
          <pc:sldMk cId="0" sldId="273"/>
        </pc:sldMkLst>
        <pc:spChg chg="mod">
          <ac:chgData name="Doug Downs" userId="4d504ec9b0c77c7e" providerId="LiveId" clId="{F677DFE1-27AB-412E-A12B-AD91FFAAEF3C}" dt="2025-09-16T20:22:47.586" v="484" actId="255"/>
          <ac:spMkLst>
            <pc:docMk/>
            <pc:sldMk cId="0" sldId="273"/>
            <ac:spMk id="2" creationId="{25A925C1-6BFC-1A44-8470-81EDFDF79231}"/>
          </ac:spMkLst>
        </pc:spChg>
        <pc:spChg chg="mod">
          <ac:chgData name="Doug Downs" userId="4d504ec9b0c77c7e" providerId="LiveId" clId="{F677DFE1-27AB-412E-A12B-AD91FFAAEF3C}" dt="2025-09-16T20:22:54.966" v="485" actId="255"/>
          <ac:spMkLst>
            <pc:docMk/>
            <pc:sldMk cId="0" sldId="273"/>
            <ac:spMk id="5" creationId="{F4D3AB63-A7AA-C715-27D1-765E4D971A20}"/>
          </ac:spMkLst>
        </pc:spChg>
        <pc:spChg chg="mod">
          <ac:chgData name="Doug Downs" userId="4d504ec9b0c77c7e" providerId="LiveId" clId="{F677DFE1-27AB-412E-A12B-AD91FFAAEF3C}" dt="2025-09-16T20:23:03.166" v="486" actId="1076"/>
          <ac:spMkLst>
            <pc:docMk/>
            <pc:sldMk cId="0" sldId="273"/>
            <ac:spMk id="6" creationId="{DEE85A62-5DD5-C693-264A-F899EC942BB6}"/>
          </ac:spMkLst>
        </pc:spChg>
        <pc:spChg chg="mod">
          <ac:chgData name="Doug Downs" userId="4d504ec9b0c77c7e" providerId="LiveId" clId="{F677DFE1-27AB-412E-A12B-AD91FFAAEF3C}" dt="2025-09-16T20:23:03.166" v="486" actId="1076"/>
          <ac:spMkLst>
            <pc:docMk/>
            <pc:sldMk cId="0" sldId="273"/>
            <ac:spMk id="7" creationId="{4091F462-9EE3-EEB7-125F-93B855714A56}"/>
          </ac:spMkLst>
        </pc:spChg>
      </pc:sldChg>
      <pc:sldChg chg="addSp delSp modSp mod">
        <pc:chgData name="Doug Downs" userId="4d504ec9b0c77c7e" providerId="LiveId" clId="{F677DFE1-27AB-412E-A12B-AD91FFAAEF3C}" dt="2025-09-16T20:29:12.499" v="566" actId="20577"/>
        <pc:sldMkLst>
          <pc:docMk/>
          <pc:sldMk cId="1243076623" sldId="280"/>
        </pc:sldMkLst>
        <pc:spChg chg="add mod ord">
          <ac:chgData name="Doug Downs" userId="4d504ec9b0c77c7e" providerId="LiveId" clId="{F677DFE1-27AB-412E-A12B-AD91FFAAEF3C}" dt="2025-09-15T20:11:48.383" v="324" actId="167"/>
          <ac:spMkLst>
            <pc:docMk/>
            <pc:sldMk cId="1243076623" sldId="280"/>
            <ac:spMk id="2" creationId="{FE2082DB-2FC3-674A-EB2B-27C13A81E549}"/>
          </ac:spMkLst>
        </pc:spChg>
        <pc:spChg chg="del">
          <ac:chgData name="Doug Downs" userId="4d504ec9b0c77c7e" providerId="LiveId" clId="{F677DFE1-27AB-412E-A12B-AD91FFAAEF3C}" dt="2025-09-15T20:11:43.360" v="322" actId="478"/>
          <ac:spMkLst>
            <pc:docMk/>
            <pc:sldMk cId="1243076623" sldId="280"/>
            <ac:spMk id="3" creationId="{3E5026F5-002B-693F-0924-4EE05B6FC3DD}"/>
          </ac:spMkLst>
        </pc:spChg>
        <pc:spChg chg="mod">
          <ac:chgData name="Doug Downs" userId="4d504ec9b0c77c7e" providerId="LiveId" clId="{F677DFE1-27AB-412E-A12B-AD91FFAAEF3C}" dt="2025-09-15T20:11:53.216" v="332" actId="1035"/>
          <ac:spMkLst>
            <pc:docMk/>
            <pc:sldMk cId="1243076623" sldId="280"/>
            <ac:spMk id="480" creationId="{00000000-0000-0000-0000-000000000000}"/>
          </ac:spMkLst>
        </pc:spChg>
        <pc:spChg chg="mod">
          <ac:chgData name="Doug Downs" userId="4d504ec9b0c77c7e" providerId="LiveId" clId="{F677DFE1-27AB-412E-A12B-AD91FFAAEF3C}" dt="2025-09-16T20:29:12.499" v="566" actId="20577"/>
          <ac:spMkLst>
            <pc:docMk/>
            <pc:sldMk cId="1243076623" sldId="280"/>
            <ac:spMk id="484" creationId="{00000000-0000-0000-0000-000000000000}"/>
          </ac:spMkLst>
        </pc:spChg>
        <pc:spChg chg="mod">
          <ac:chgData name="Doug Downs" userId="4d504ec9b0c77c7e" providerId="LiveId" clId="{F677DFE1-27AB-412E-A12B-AD91FFAAEF3C}" dt="2025-09-16T20:29:08.878" v="564" actId="20577"/>
          <ac:spMkLst>
            <pc:docMk/>
            <pc:sldMk cId="1243076623" sldId="280"/>
            <ac:spMk id="488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4T17:59:00.091" v="17" actId="478"/>
        <pc:sldMkLst>
          <pc:docMk/>
          <pc:sldMk cId="3082827429" sldId="354"/>
        </pc:sldMkLst>
        <pc:spChg chg="add mod">
          <ac:chgData name="Doug Downs" userId="4d504ec9b0c77c7e" providerId="LiveId" clId="{F677DFE1-27AB-412E-A12B-AD91FFAAEF3C}" dt="2025-09-14T17:58:57.188" v="16" actId="1076"/>
          <ac:spMkLst>
            <pc:docMk/>
            <pc:sldMk cId="3082827429" sldId="354"/>
            <ac:spMk id="2" creationId="{692CBCEA-B8C7-1810-62F3-6CD8C0E90BFE}"/>
          </ac:spMkLst>
        </pc:spChg>
        <pc:spChg chg="mod topLvl">
          <ac:chgData name="Doug Downs" userId="4d504ec9b0c77c7e" providerId="LiveId" clId="{F677DFE1-27AB-412E-A12B-AD91FFAAEF3C}" dt="2025-09-14T17:57:52.021" v="5" actId="165"/>
          <ac:spMkLst>
            <pc:docMk/>
            <pc:sldMk cId="3082827429" sldId="354"/>
            <ac:spMk id="12" creationId="{44CAEB07-5851-3EA3-0C24-0B0487630DF3}"/>
          </ac:spMkLst>
        </pc:spChg>
      </pc:sldChg>
      <pc:sldChg chg="modSp mod">
        <pc:chgData name="Doug Downs" userId="4d504ec9b0c77c7e" providerId="LiveId" clId="{F677DFE1-27AB-412E-A12B-AD91FFAAEF3C}" dt="2025-09-16T20:32:30.433" v="584" actId="14100"/>
        <pc:sldMkLst>
          <pc:docMk/>
          <pc:sldMk cId="740619582" sldId="356"/>
        </pc:sldMkLst>
        <pc:spChg chg="mod">
          <ac:chgData name="Doug Downs" userId="4d504ec9b0c77c7e" providerId="LiveId" clId="{F677DFE1-27AB-412E-A12B-AD91FFAAEF3C}" dt="2025-09-16T20:16:49.771" v="445" actId="20577"/>
          <ac:spMkLst>
            <pc:docMk/>
            <pc:sldMk cId="740619582" sldId="356"/>
            <ac:spMk id="49" creationId="{00000000-0000-0000-0000-000000000000}"/>
          </ac:spMkLst>
        </pc:spChg>
        <pc:spChg chg="mod">
          <ac:chgData name="Doug Downs" userId="4d504ec9b0c77c7e" providerId="LiveId" clId="{F677DFE1-27AB-412E-A12B-AD91FFAAEF3C}" dt="2025-09-16T20:32:30.433" v="584" actId="14100"/>
          <ac:spMkLst>
            <pc:docMk/>
            <pc:sldMk cId="740619582" sldId="356"/>
            <ac:spMk id="53" creationId="{00000000-0000-0000-0000-000000000000}"/>
          </ac:spMkLst>
        </pc:spChg>
        <pc:spChg chg="mod">
          <ac:chgData name="Doug Downs" userId="4d504ec9b0c77c7e" providerId="LiveId" clId="{F677DFE1-27AB-412E-A12B-AD91FFAAEF3C}" dt="2025-09-16T20:32:25.912" v="582" actId="20577"/>
          <ac:spMkLst>
            <pc:docMk/>
            <pc:sldMk cId="740619582" sldId="356"/>
            <ac:spMk id="54" creationId="{00000000-0000-0000-0000-000000000000}"/>
          </ac:spMkLst>
        </pc:spChg>
      </pc:sldChg>
      <pc:sldChg chg="modSp mod">
        <pc:chgData name="Doug Downs" userId="4d504ec9b0c77c7e" providerId="LiveId" clId="{F677DFE1-27AB-412E-A12B-AD91FFAAEF3C}" dt="2025-09-16T20:32:33.589" v="585" actId="20577"/>
        <pc:sldMkLst>
          <pc:docMk/>
          <pc:sldMk cId="181384331" sldId="361"/>
        </pc:sldMkLst>
        <pc:spChg chg="mod">
          <ac:chgData name="Doug Downs" userId="4d504ec9b0c77c7e" providerId="LiveId" clId="{F677DFE1-27AB-412E-A12B-AD91FFAAEF3C}" dt="2025-09-16T20:17:03.770" v="446" actId="20577"/>
          <ac:spMkLst>
            <pc:docMk/>
            <pc:sldMk cId="181384331" sldId="361"/>
            <ac:spMk id="49" creationId="{00000000-0000-0000-0000-000000000000}"/>
          </ac:spMkLst>
        </pc:spChg>
        <pc:spChg chg="mod">
          <ac:chgData name="Doug Downs" userId="4d504ec9b0c77c7e" providerId="LiveId" clId="{F677DFE1-27AB-412E-A12B-AD91FFAAEF3C}" dt="2025-09-16T20:32:33.589" v="585" actId="20577"/>
          <ac:spMkLst>
            <pc:docMk/>
            <pc:sldMk cId="181384331" sldId="361"/>
            <ac:spMk id="53" creationId="{00000000-0000-0000-0000-000000000000}"/>
          </ac:spMkLst>
        </pc:spChg>
        <pc:spChg chg="mod">
          <ac:chgData name="Doug Downs" userId="4d504ec9b0c77c7e" providerId="LiveId" clId="{F677DFE1-27AB-412E-A12B-AD91FFAAEF3C}" dt="2025-09-16T20:32:22.687" v="581" actId="20577"/>
          <ac:spMkLst>
            <pc:docMk/>
            <pc:sldMk cId="181384331" sldId="361"/>
            <ac:spMk id="54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38.651" v="450" actId="12789"/>
          <ac:spMkLst>
            <pc:docMk/>
            <pc:sldMk cId="181384331" sldId="361"/>
            <ac:spMk id="68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56.170" v="454" actId="1036"/>
          <ac:spMkLst>
            <pc:docMk/>
            <pc:sldMk cId="181384331" sldId="361"/>
            <ac:spMk id="69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24.861" v="456" actId="12789"/>
          <ac:spMkLst>
            <pc:docMk/>
            <pc:sldMk cId="181384331" sldId="361"/>
            <ac:spMk id="70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36.379" v="458" actId="12789"/>
          <ac:spMkLst>
            <pc:docMk/>
            <pc:sldMk cId="181384331" sldId="361"/>
            <ac:spMk id="71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24.861" v="456" actId="12789"/>
          <ac:spMkLst>
            <pc:docMk/>
            <pc:sldMk cId="181384331" sldId="361"/>
            <ac:spMk id="74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56.170" v="454" actId="1036"/>
          <ac:spMkLst>
            <pc:docMk/>
            <pc:sldMk cId="181384331" sldId="361"/>
            <ac:spMk id="75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38.651" v="450" actId="12789"/>
          <ac:spMkLst>
            <pc:docMk/>
            <pc:sldMk cId="181384331" sldId="361"/>
            <ac:spMk id="76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36.379" v="458" actId="12789"/>
          <ac:spMkLst>
            <pc:docMk/>
            <pc:sldMk cId="181384331" sldId="361"/>
            <ac:spMk id="77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56.170" v="454" actId="1036"/>
          <ac:spMkLst>
            <pc:docMk/>
            <pc:sldMk cId="181384331" sldId="361"/>
            <ac:spMk id="78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36.379" v="458" actId="12789"/>
          <ac:spMkLst>
            <pc:docMk/>
            <pc:sldMk cId="181384331" sldId="361"/>
            <ac:spMk id="79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38.651" v="450" actId="12789"/>
          <ac:spMkLst>
            <pc:docMk/>
            <pc:sldMk cId="181384331" sldId="361"/>
            <ac:spMk id="80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24.861" v="456" actId="12789"/>
          <ac:spMkLst>
            <pc:docMk/>
            <pc:sldMk cId="181384331" sldId="361"/>
            <ac:spMk id="81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24.861" v="456" actId="12789"/>
          <ac:spMkLst>
            <pc:docMk/>
            <pc:sldMk cId="181384331" sldId="361"/>
            <ac:spMk id="82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56.170" v="454" actId="1036"/>
          <ac:spMkLst>
            <pc:docMk/>
            <pc:sldMk cId="181384331" sldId="361"/>
            <ac:spMk id="83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38.651" v="450" actId="12789"/>
          <ac:spMkLst>
            <pc:docMk/>
            <pc:sldMk cId="181384331" sldId="361"/>
            <ac:spMk id="85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36.379" v="458" actId="12789"/>
          <ac:spMkLst>
            <pc:docMk/>
            <pc:sldMk cId="181384331" sldId="361"/>
            <ac:spMk id="86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36.379" v="458" actId="12789"/>
          <ac:spMkLst>
            <pc:docMk/>
            <pc:sldMk cId="181384331" sldId="361"/>
            <ac:spMk id="87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24.861" v="456" actId="12789"/>
          <ac:spMkLst>
            <pc:docMk/>
            <pc:sldMk cId="181384331" sldId="361"/>
            <ac:spMk id="88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56.170" v="454" actId="1036"/>
          <ac:spMkLst>
            <pc:docMk/>
            <pc:sldMk cId="181384331" sldId="361"/>
            <ac:spMk id="89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7:38.651" v="450" actId="12789"/>
          <ac:spMkLst>
            <pc:docMk/>
            <pc:sldMk cId="181384331" sldId="361"/>
            <ac:spMk id="90" creationId="{00000000-0000-0000-0000-000000000000}"/>
          </ac:spMkLst>
        </pc:spChg>
      </pc:sldChg>
      <pc:sldChg chg="modSp">
        <pc:chgData name="Doug Downs" userId="4d504ec9b0c77c7e" providerId="LiveId" clId="{F677DFE1-27AB-412E-A12B-AD91FFAAEF3C}" dt="2025-09-16T20:18:57.976" v="460" actId="255"/>
        <pc:sldMkLst>
          <pc:docMk/>
          <pc:sldMk cId="2446771492" sldId="362"/>
        </pc:sldMkLst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30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35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36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38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40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47.095" v="459" actId="255"/>
          <ac:spMkLst>
            <pc:docMk/>
            <pc:sldMk cId="2446771492" sldId="362"/>
            <ac:spMk id="91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95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102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103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104" creationId="{00000000-0000-0000-0000-000000000000}"/>
          </ac:spMkLst>
        </pc:spChg>
        <pc:spChg chg="mod">
          <ac:chgData name="Doug Downs" userId="4d504ec9b0c77c7e" providerId="LiveId" clId="{F677DFE1-27AB-412E-A12B-AD91FFAAEF3C}" dt="2025-09-16T20:18:57.976" v="460" actId="255"/>
          <ac:spMkLst>
            <pc:docMk/>
            <pc:sldMk cId="2446771492" sldId="362"/>
            <ac:spMk id="107" creationId="{00000000-0000-0000-0000-000000000000}"/>
          </ac:spMkLst>
        </pc:spChg>
      </pc:sldChg>
      <pc:sldChg chg="delSp modSp mod">
        <pc:chgData name="Doug Downs" userId="4d504ec9b0c77c7e" providerId="LiveId" clId="{F677DFE1-27AB-412E-A12B-AD91FFAAEF3C}" dt="2025-09-16T20:35:07.366" v="608" actId="478"/>
        <pc:sldMkLst>
          <pc:docMk/>
          <pc:sldMk cId="2144174588" sldId="363"/>
        </pc:sldMkLst>
        <pc:spChg chg="del mod">
          <ac:chgData name="Doug Downs" userId="4d504ec9b0c77c7e" providerId="LiveId" clId="{F677DFE1-27AB-412E-A12B-AD91FFAAEF3C}" dt="2025-09-16T20:34:56.801" v="605" actId="478"/>
          <ac:spMkLst>
            <pc:docMk/>
            <pc:sldMk cId="2144174588" sldId="363"/>
            <ac:spMk id="18" creationId="{BE29E12B-97AD-E921-7023-F6CF66AC9CEA}"/>
          </ac:spMkLst>
        </pc:spChg>
        <pc:spChg chg="del mod">
          <ac:chgData name="Doug Downs" userId="4d504ec9b0c77c7e" providerId="LiveId" clId="{F677DFE1-27AB-412E-A12B-AD91FFAAEF3C}" dt="2025-09-16T20:34:56.801" v="605" actId="478"/>
          <ac:spMkLst>
            <pc:docMk/>
            <pc:sldMk cId="2144174588" sldId="363"/>
            <ac:spMk id="19" creationId="{84A6B48D-A13B-0300-9F46-95F512AA5AD2}"/>
          </ac:spMkLst>
        </pc:spChg>
        <pc:spChg chg="del mod">
          <ac:chgData name="Doug Downs" userId="4d504ec9b0c77c7e" providerId="LiveId" clId="{F677DFE1-27AB-412E-A12B-AD91FFAAEF3C}" dt="2025-09-16T20:34:56.801" v="605" actId="478"/>
          <ac:spMkLst>
            <pc:docMk/>
            <pc:sldMk cId="2144174588" sldId="363"/>
            <ac:spMk id="20" creationId="{5F7203D3-911E-8EC5-4852-46CCC8B9239D}"/>
          </ac:spMkLst>
        </pc:spChg>
        <pc:spChg chg="del mod">
          <ac:chgData name="Doug Downs" userId="4d504ec9b0c77c7e" providerId="LiveId" clId="{F677DFE1-27AB-412E-A12B-AD91FFAAEF3C}" dt="2025-09-16T20:35:00.254" v="606" actId="478"/>
          <ac:spMkLst>
            <pc:docMk/>
            <pc:sldMk cId="2144174588" sldId="363"/>
            <ac:spMk id="21" creationId="{96131FED-D6E0-1279-EE61-BC14701AB10B}"/>
          </ac:spMkLst>
        </pc:spChg>
        <pc:spChg chg="del mod">
          <ac:chgData name="Doug Downs" userId="4d504ec9b0c77c7e" providerId="LiveId" clId="{F677DFE1-27AB-412E-A12B-AD91FFAAEF3C}" dt="2025-09-16T20:34:56.801" v="605" actId="478"/>
          <ac:spMkLst>
            <pc:docMk/>
            <pc:sldMk cId="2144174588" sldId="363"/>
            <ac:spMk id="22" creationId="{D6FAE42D-3C44-4419-4B17-3A2169B7AFF3}"/>
          </ac:spMkLst>
        </pc:spChg>
        <pc:spChg chg="del mod">
          <ac:chgData name="Doug Downs" userId="4d504ec9b0c77c7e" providerId="LiveId" clId="{F677DFE1-27AB-412E-A12B-AD91FFAAEF3C}" dt="2025-09-16T20:35:00.254" v="606" actId="478"/>
          <ac:spMkLst>
            <pc:docMk/>
            <pc:sldMk cId="2144174588" sldId="363"/>
            <ac:spMk id="23" creationId="{40ABC202-1EEA-AC54-CD29-29C8C365FEB1}"/>
          </ac:spMkLst>
        </pc:spChg>
        <pc:spChg chg="del mod">
          <ac:chgData name="Doug Downs" userId="4d504ec9b0c77c7e" providerId="LiveId" clId="{F677DFE1-27AB-412E-A12B-AD91FFAAEF3C}" dt="2025-09-16T20:35:03.707" v="607" actId="478"/>
          <ac:spMkLst>
            <pc:docMk/>
            <pc:sldMk cId="2144174588" sldId="363"/>
            <ac:spMk id="24" creationId="{434B70B3-A927-DFED-565D-277AD0945FA8}"/>
          </ac:spMkLst>
        </pc:spChg>
        <pc:spChg chg="del mod">
          <ac:chgData name="Doug Downs" userId="4d504ec9b0c77c7e" providerId="LiveId" clId="{F677DFE1-27AB-412E-A12B-AD91FFAAEF3C}" dt="2025-09-16T20:35:03.707" v="607" actId="478"/>
          <ac:spMkLst>
            <pc:docMk/>
            <pc:sldMk cId="2144174588" sldId="363"/>
            <ac:spMk id="26" creationId="{4D3AF508-B782-9DC0-38FC-C3A1EBEF2EF6}"/>
          </ac:spMkLst>
        </pc:spChg>
        <pc:spChg chg="del mod">
          <ac:chgData name="Doug Downs" userId="4d504ec9b0c77c7e" providerId="LiveId" clId="{F677DFE1-27AB-412E-A12B-AD91FFAAEF3C}" dt="2025-09-16T20:35:00.254" v="606" actId="478"/>
          <ac:spMkLst>
            <pc:docMk/>
            <pc:sldMk cId="2144174588" sldId="363"/>
            <ac:spMk id="27" creationId="{9D1A8763-C64F-7D5D-812B-7FECE235D09D}"/>
          </ac:spMkLst>
        </pc:spChg>
        <pc:spChg chg="del mod">
          <ac:chgData name="Doug Downs" userId="4d504ec9b0c77c7e" providerId="LiveId" clId="{F677DFE1-27AB-412E-A12B-AD91FFAAEF3C}" dt="2025-09-16T20:35:00.254" v="606" actId="478"/>
          <ac:spMkLst>
            <pc:docMk/>
            <pc:sldMk cId="2144174588" sldId="363"/>
            <ac:spMk id="28" creationId="{CB46A49F-2F79-24A3-0483-0C3B412200FC}"/>
          </ac:spMkLst>
        </pc:spChg>
        <pc:spChg chg="del mod">
          <ac:chgData name="Doug Downs" userId="4d504ec9b0c77c7e" providerId="LiveId" clId="{F677DFE1-27AB-412E-A12B-AD91FFAAEF3C}" dt="2025-09-16T20:35:03.707" v="607" actId="478"/>
          <ac:spMkLst>
            <pc:docMk/>
            <pc:sldMk cId="2144174588" sldId="363"/>
            <ac:spMk id="29" creationId="{7377C473-421C-7E82-8811-E879B6069590}"/>
          </ac:spMkLst>
        </pc:spChg>
        <pc:spChg chg="del mod">
          <ac:chgData name="Doug Downs" userId="4d504ec9b0c77c7e" providerId="LiveId" clId="{F677DFE1-27AB-412E-A12B-AD91FFAAEF3C}" dt="2025-09-16T20:35:07.366" v="608" actId="478"/>
          <ac:spMkLst>
            <pc:docMk/>
            <pc:sldMk cId="2144174588" sldId="363"/>
            <ac:spMk id="31" creationId="{215BDDAA-9610-A975-5CF0-79D4F76B7565}"/>
          </ac:spMkLst>
        </pc:spChg>
        <pc:spChg chg="del mod">
          <ac:chgData name="Doug Downs" userId="4d504ec9b0c77c7e" providerId="LiveId" clId="{F677DFE1-27AB-412E-A12B-AD91FFAAEF3C}" dt="2025-09-16T20:35:07.366" v="608" actId="478"/>
          <ac:spMkLst>
            <pc:docMk/>
            <pc:sldMk cId="2144174588" sldId="363"/>
            <ac:spMk id="32" creationId="{F93D608A-0B40-905B-D965-51BC1DA1C360}"/>
          </ac:spMkLst>
        </pc:spChg>
        <pc:spChg chg="del mod">
          <ac:chgData name="Doug Downs" userId="4d504ec9b0c77c7e" providerId="LiveId" clId="{F677DFE1-27AB-412E-A12B-AD91FFAAEF3C}" dt="2025-09-16T20:35:03.707" v="607" actId="478"/>
          <ac:spMkLst>
            <pc:docMk/>
            <pc:sldMk cId="2144174588" sldId="363"/>
            <ac:spMk id="40" creationId="{BB6E15C5-DF0C-F7C1-DD81-B16A04A92600}"/>
          </ac:spMkLst>
        </pc:spChg>
        <pc:spChg chg="del mod">
          <ac:chgData name="Doug Downs" userId="4d504ec9b0c77c7e" providerId="LiveId" clId="{F677DFE1-27AB-412E-A12B-AD91FFAAEF3C}" dt="2025-09-16T20:35:07.366" v="608" actId="478"/>
          <ac:spMkLst>
            <pc:docMk/>
            <pc:sldMk cId="2144174588" sldId="363"/>
            <ac:spMk id="43" creationId="{01AA3770-42B2-A4D0-5837-1BF48F8071D8}"/>
          </ac:spMkLst>
        </pc:spChg>
        <pc:spChg chg="del mod">
          <ac:chgData name="Doug Downs" userId="4d504ec9b0c77c7e" providerId="LiveId" clId="{F677DFE1-27AB-412E-A12B-AD91FFAAEF3C}" dt="2025-09-16T20:35:07.366" v="608" actId="478"/>
          <ac:spMkLst>
            <pc:docMk/>
            <pc:sldMk cId="2144174588" sldId="363"/>
            <ac:spMk id="44" creationId="{D59324BF-77D2-CEF2-7586-7A3A05DA46FA}"/>
          </ac:spMkLst>
        </pc:spChg>
      </pc:sldChg>
      <pc:sldChg chg="delSp del mod">
        <pc:chgData name="Doug Downs" userId="4d504ec9b0c77c7e" providerId="LiveId" clId="{F677DFE1-27AB-412E-A12B-AD91FFAAEF3C}" dt="2025-09-16T20:16:43.808" v="444" actId="47"/>
        <pc:sldMkLst>
          <pc:docMk/>
          <pc:sldMk cId="1010171792" sldId="370"/>
        </pc:sldMkLst>
        <pc:spChg chg="del">
          <ac:chgData name="Doug Downs" userId="4d504ec9b0c77c7e" providerId="LiveId" clId="{F677DFE1-27AB-412E-A12B-AD91FFAAEF3C}" dt="2025-09-16T20:14:49.241" v="418" actId="21"/>
          <ac:spMkLst>
            <pc:docMk/>
            <pc:sldMk cId="1010171792" sldId="370"/>
            <ac:spMk id="3" creationId="{35929796-8D88-5B6D-FF13-DE36ACC47116}"/>
          </ac:spMkLst>
        </pc:spChg>
        <pc:spChg chg="del">
          <ac:chgData name="Doug Downs" userId="4d504ec9b0c77c7e" providerId="LiveId" clId="{F677DFE1-27AB-412E-A12B-AD91FFAAEF3C}" dt="2025-09-16T20:14:49.241" v="418" actId="21"/>
          <ac:spMkLst>
            <pc:docMk/>
            <pc:sldMk cId="1010171792" sldId="370"/>
            <ac:spMk id="4" creationId="{D9D4124B-8A9F-51AB-9D01-C0DD84DCF1D3}"/>
          </ac:spMkLst>
        </pc:spChg>
        <pc:spChg chg="del">
          <ac:chgData name="Doug Downs" userId="4d504ec9b0c77c7e" providerId="LiveId" clId="{F677DFE1-27AB-412E-A12B-AD91FFAAEF3C}" dt="2025-09-16T20:14:49.241" v="418" actId="21"/>
          <ac:spMkLst>
            <pc:docMk/>
            <pc:sldMk cId="1010171792" sldId="370"/>
            <ac:spMk id="5" creationId="{60E949EA-A600-7F55-A338-381FC4B5049B}"/>
          </ac:spMkLst>
        </pc:spChg>
        <pc:spChg chg="del">
          <ac:chgData name="Doug Downs" userId="4d504ec9b0c77c7e" providerId="LiveId" clId="{F677DFE1-27AB-412E-A12B-AD91FFAAEF3C}" dt="2025-09-16T20:14:49.241" v="418" actId="21"/>
          <ac:spMkLst>
            <pc:docMk/>
            <pc:sldMk cId="1010171792" sldId="370"/>
            <ac:spMk id="6" creationId="{CA4D238A-0ED0-68AF-FF6D-C8DF7CE1C4B6}"/>
          </ac:spMkLst>
        </pc:spChg>
        <pc:spChg chg="del">
          <ac:chgData name="Doug Downs" userId="4d504ec9b0c77c7e" providerId="LiveId" clId="{F677DFE1-27AB-412E-A12B-AD91FFAAEF3C}" dt="2025-09-16T20:14:49.241" v="418" actId="21"/>
          <ac:spMkLst>
            <pc:docMk/>
            <pc:sldMk cId="1010171792" sldId="370"/>
            <ac:spMk id="7" creationId="{48A9BD14-10AC-BDA4-AFA1-76516CC4F38C}"/>
          </ac:spMkLst>
        </pc:spChg>
        <pc:spChg chg="del">
          <ac:chgData name="Doug Downs" userId="4d504ec9b0c77c7e" providerId="LiveId" clId="{F677DFE1-27AB-412E-A12B-AD91FFAAEF3C}" dt="2025-09-16T20:14:49.241" v="418" actId="21"/>
          <ac:spMkLst>
            <pc:docMk/>
            <pc:sldMk cId="1010171792" sldId="370"/>
            <ac:spMk id="8" creationId="{28C7B710-7B2B-8DB0-C0B6-28049FD25DEA}"/>
          </ac:spMkLst>
        </pc:spChg>
        <pc:spChg chg="del">
          <ac:chgData name="Doug Downs" userId="4d504ec9b0c77c7e" providerId="LiveId" clId="{F677DFE1-27AB-412E-A12B-AD91FFAAEF3C}" dt="2025-09-16T20:15:36.027" v="427" actId="21"/>
          <ac:spMkLst>
            <pc:docMk/>
            <pc:sldMk cId="1010171792" sldId="370"/>
            <ac:spMk id="9" creationId="{6760AFDC-117B-E270-9FEC-BABAD090C87C}"/>
          </ac:spMkLst>
        </pc:spChg>
        <pc:spChg chg="del">
          <ac:chgData name="Doug Downs" userId="4d504ec9b0c77c7e" providerId="LiveId" clId="{F677DFE1-27AB-412E-A12B-AD91FFAAEF3C}" dt="2025-09-16T20:15:36.027" v="427" actId="21"/>
          <ac:spMkLst>
            <pc:docMk/>
            <pc:sldMk cId="1010171792" sldId="370"/>
            <ac:spMk id="10" creationId="{9DD948D6-EB7D-8582-9E83-7167B5E9F6D7}"/>
          </ac:spMkLst>
        </pc:spChg>
        <pc:spChg chg="del">
          <ac:chgData name="Doug Downs" userId="4d504ec9b0c77c7e" providerId="LiveId" clId="{F677DFE1-27AB-412E-A12B-AD91FFAAEF3C}" dt="2025-09-16T20:15:36.027" v="427" actId="21"/>
          <ac:spMkLst>
            <pc:docMk/>
            <pc:sldMk cId="1010171792" sldId="370"/>
            <ac:spMk id="11" creationId="{AB3C794F-6B09-6D0F-A53E-C0F2D6B25F6A}"/>
          </ac:spMkLst>
        </pc:spChg>
        <pc:spChg chg="del">
          <ac:chgData name="Doug Downs" userId="4d504ec9b0c77c7e" providerId="LiveId" clId="{F677DFE1-27AB-412E-A12B-AD91FFAAEF3C}" dt="2025-09-16T20:15:36.027" v="427" actId="21"/>
          <ac:spMkLst>
            <pc:docMk/>
            <pc:sldMk cId="1010171792" sldId="370"/>
            <ac:spMk id="12" creationId="{AEA736C0-78C8-60EF-DBB6-9CF8B1611FFA}"/>
          </ac:spMkLst>
        </pc:spChg>
        <pc:spChg chg="del">
          <ac:chgData name="Doug Downs" userId="4d504ec9b0c77c7e" providerId="LiveId" clId="{F677DFE1-27AB-412E-A12B-AD91FFAAEF3C}" dt="2025-09-16T20:15:36.027" v="427" actId="21"/>
          <ac:spMkLst>
            <pc:docMk/>
            <pc:sldMk cId="1010171792" sldId="370"/>
            <ac:spMk id="13" creationId="{956238AB-9A75-206A-7405-931EBA0A0C06}"/>
          </ac:spMkLst>
        </pc:spChg>
        <pc:spChg chg="del">
          <ac:chgData name="Doug Downs" userId="4d504ec9b0c77c7e" providerId="LiveId" clId="{F677DFE1-27AB-412E-A12B-AD91FFAAEF3C}" dt="2025-09-16T20:15:36.027" v="427" actId="21"/>
          <ac:spMkLst>
            <pc:docMk/>
            <pc:sldMk cId="1010171792" sldId="370"/>
            <ac:spMk id="14" creationId="{03B63921-034A-838F-BD2F-F053A39E7AE8}"/>
          </ac:spMkLst>
        </pc:spChg>
        <pc:spChg chg="del">
          <ac:chgData name="Doug Downs" userId="4d504ec9b0c77c7e" providerId="LiveId" clId="{F677DFE1-27AB-412E-A12B-AD91FFAAEF3C}" dt="2025-09-16T20:16:24.289" v="438" actId="21"/>
          <ac:spMkLst>
            <pc:docMk/>
            <pc:sldMk cId="1010171792" sldId="370"/>
            <ac:spMk id="15" creationId="{507B1FCF-E893-B781-076B-B2CA8D89C540}"/>
          </ac:spMkLst>
        </pc:spChg>
        <pc:spChg chg="del">
          <ac:chgData name="Doug Downs" userId="4d504ec9b0c77c7e" providerId="LiveId" clId="{F677DFE1-27AB-412E-A12B-AD91FFAAEF3C}" dt="2025-09-16T20:16:24.289" v="438" actId="21"/>
          <ac:spMkLst>
            <pc:docMk/>
            <pc:sldMk cId="1010171792" sldId="370"/>
            <ac:spMk id="16" creationId="{6F29FBE9-0EF2-48DA-6402-5AAE9CB29B4A}"/>
          </ac:spMkLst>
        </pc:spChg>
      </pc:sldChg>
      <pc:sldChg chg="addSp delSp modSp mod">
        <pc:chgData name="Doug Downs" userId="4d504ec9b0c77c7e" providerId="LiveId" clId="{F677DFE1-27AB-412E-A12B-AD91FFAAEF3C}" dt="2025-09-15T19:55:00.741" v="157" actId="20577"/>
        <pc:sldMkLst>
          <pc:docMk/>
          <pc:sldMk cId="2053262982" sldId="373"/>
        </pc:sldMkLst>
        <pc:spChg chg="del">
          <ac:chgData name="Doug Downs" userId="4d504ec9b0c77c7e" providerId="LiveId" clId="{F677DFE1-27AB-412E-A12B-AD91FFAAEF3C}" dt="2025-09-15T19:53:52.507" v="124" actId="478"/>
          <ac:spMkLst>
            <pc:docMk/>
            <pc:sldMk cId="2053262982" sldId="373"/>
            <ac:spMk id="2" creationId="{4B4CC988-BF1F-9E26-5026-67A52B90DE87}"/>
          </ac:spMkLst>
        </pc:spChg>
        <pc:spChg chg="add mod ord">
          <ac:chgData name="Doug Downs" userId="4d504ec9b0c77c7e" providerId="LiveId" clId="{F677DFE1-27AB-412E-A12B-AD91FFAAEF3C}" dt="2025-09-15T19:53:57.336" v="126" actId="167"/>
          <ac:spMkLst>
            <pc:docMk/>
            <pc:sldMk cId="2053262982" sldId="373"/>
            <ac:spMk id="3" creationId="{698B58D7-5EC9-4A7A-2B60-E36081B4A951}"/>
          </ac:spMkLst>
        </pc:spChg>
        <pc:spChg chg="mod">
          <ac:chgData name="Doug Downs" userId="4d504ec9b0c77c7e" providerId="LiveId" clId="{F677DFE1-27AB-412E-A12B-AD91FFAAEF3C}" dt="2025-09-15T19:54:03.957" v="134" actId="1035"/>
          <ac:spMkLst>
            <pc:docMk/>
            <pc:sldMk cId="2053262982" sldId="373"/>
            <ac:spMk id="174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4:08.807" v="135" actId="1076"/>
          <ac:spMkLst>
            <pc:docMk/>
            <pc:sldMk cId="2053262982" sldId="373"/>
            <ac:spMk id="176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5:00.741" v="157" actId="20577"/>
          <ac:spMkLst>
            <pc:docMk/>
            <pc:sldMk cId="2053262982" sldId="373"/>
            <ac:spMk id="177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4:58.246" v="155" actId="14100"/>
          <ac:spMkLst>
            <pc:docMk/>
            <pc:sldMk cId="2053262982" sldId="373"/>
            <ac:spMk id="178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4:51.559" v="152" actId="20577"/>
          <ac:spMkLst>
            <pc:docMk/>
            <pc:sldMk cId="2053262982" sldId="373"/>
            <ac:spMk id="181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6T20:23:18.988" v="487" actId="14100"/>
        <pc:sldMkLst>
          <pc:docMk/>
          <pc:sldMk cId="3480293134" sldId="375"/>
        </pc:sldMkLst>
        <pc:spChg chg="del">
          <ac:chgData name="Doug Downs" userId="4d504ec9b0c77c7e" providerId="LiveId" clId="{F677DFE1-27AB-412E-A12B-AD91FFAAEF3C}" dt="2025-09-15T19:49:16.136" v="76" actId="478"/>
          <ac:spMkLst>
            <pc:docMk/>
            <pc:sldMk cId="3480293134" sldId="375"/>
            <ac:spMk id="2" creationId="{4B4CC988-BF1F-9E26-5026-67A52B90DE87}"/>
          </ac:spMkLst>
        </pc:spChg>
        <pc:spChg chg="add del mod ord">
          <ac:chgData name="Doug Downs" userId="4d504ec9b0c77c7e" providerId="LiveId" clId="{F677DFE1-27AB-412E-A12B-AD91FFAAEF3C}" dt="2025-09-15T19:49:48.849" v="86" actId="478"/>
          <ac:spMkLst>
            <pc:docMk/>
            <pc:sldMk cId="3480293134" sldId="375"/>
            <ac:spMk id="3" creationId="{552700F8-282D-329C-0A79-3E7C0EC2FF11}"/>
          </ac:spMkLst>
        </pc:spChg>
        <pc:spChg chg="add mod ord">
          <ac:chgData name="Doug Downs" userId="4d504ec9b0c77c7e" providerId="LiveId" clId="{F677DFE1-27AB-412E-A12B-AD91FFAAEF3C}" dt="2025-09-15T19:49:53.531" v="88" actId="167"/>
          <ac:spMkLst>
            <pc:docMk/>
            <pc:sldMk cId="3480293134" sldId="375"/>
            <ac:spMk id="4" creationId="{DA3FF4C9-CFD5-4BB1-0DD1-AAAC94657547}"/>
          </ac:spMkLst>
        </pc:spChg>
        <pc:spChg chg="add mod">
          <ac:chgData name="Doug Downs" userId="4d504ec9b0c77c7e" providerId="LiveId" clId="{F677DFE1-27AB-412E-A12B-AD91FFAAEF3C}" dt="2025-09-15T19:50:20.884" v="97" actId="1076"/>
          <ac:spMkLst>
            <pc:docMk/>
            <pc:sldMk cId="3480293134" sldId="375"/>
            <ac:spMk id="5" creationId="{AAFF0A45-888F-48D7-C648-76C494C6D2EE}"/>
          </ac:spMkLst>
        </pc:spChg>
        <pc:spChg chg="add mod">
          <ac:chgData name="Doug Downs" userId="4d504ec9b0c77c7e" providerId="LiveId" clId="{F677DFE1-27AB-412E-A12B-AD91FFAAEF3C}" dt="2025-09-15T19:50:31.044" v="101" actId="20577"/>
          <ac:spMkLst>
            <pc:docMk/>
            <pc:sldMk cId="3480293134" sldId="375"/>
            <ac:spMk id="6" creationId="{7146D1CF-02A5-FCD1-F483-812CFB92718D}"/>
          </ac:spMkLst>
        </pc:spChg>
        <pc:spChg chg="mod">
          <ac:chgData name="Doug Downs" userId="4d504ec9b0c77c7e" providerId="LiveId" clId="{F677DFE1-27AB-412E-A12B-AD91FFAAEF3C}" dt="2025-09-15T19:52:12.664" v="114" actId="20577"/>
          <ac:spMkLst>
            <pc:docMk/>
            <pc:sldMk cId="3480293134" sldId="375"/>
            <ac:spMk id="7" creationId="{00000000-0000-0000-0000-000000000000}"/>
          </ac:spMkLst>
        </pc:spChg>
        <pc:spChg chg="mod">
          <ac:chgData name="Doug Downs" userId="4d504ec9b0c77c7e" providerId="LiveId" clId="{F677DFE1-27AB-412E-A12B-AD91FFAAEF3C}" dt="2025-09-16T20:23:18.988" v="487" actId="14100"/>
          <ac:spMkLst>
            <pc:docMk/>
            <pc:sldMk cId="3480293134" sldId="375"/>
            <ac:spMk id="8" creationId="{00000000-0000-0000-0000-000000000000}"/>
          </ac:spMkLst>
        </pc:spChg>
        <pc:spChg chg="del">
          <ac:chgData name="Doug Downs" userId="4d504ec9b0c77c7e" providerId="LiveId" clId="{F677DFE1-27AB-412E-A12B-AD91FFAAEF3C}" dt="2025-09-15T19:49:45.422" v="85" actId="478"/>
          <ac:spMkLst>
            <pc:docMk/>
            <pc:sldMk cId="3480293134" sldId="375"/>
            <ac:spMk id="9" creationId="{00000000-0000-0000-0000-000000000000}"/>
          </ac:spMkLst>
        </pc:spChg>
        <pc:spChg chg="mod">
          <ac:chgData name="Doug Downs" userId="4d504ec9b0c77c7e" providerId="LiveId" clId="{F677DFE1-27AB-412E-A12B-AD91FFAAEF3C}" dt="2025-09-15T19:49:59.714" v="89" actId="1035"/>
          <ac:spMkLst>
            <pc:docMk/>
            <pc:sldMk cId="3480293134" sldId="375"/>
            <ac:spMk id="174" creationId="{00000000-0000-0000-0000-000000000000}"/>
          </ac:spMkLst>
        </pc:spChg>
      </pc:sldChg>
      <pc:sldChg chg="modSp mod">
        <pc:chgData name="Doug Downs" userId="4d504ec9b0c77c7e" providerId="LiveId" clId="{F677DFE1-27AB-412E-A12B-AD91FFAAEF3C}" dt="2025-09-15T19:52:29.922" v="118" actId="20577"/>
        <pc:sldMkLst>
          <pc:docMk/>
          <pc:sldMk cId="1922495141" sldId="376"/>
        </pc:sldMkLst>
        <pc:spChg chg="mod">
          <ac:chgData name="Doug Downs" userId="4d504ec9b0c77c7e" providerId="LiveId" clId="{F677DFE1-27AB-412E-A12B-AD91FFAAEF3C}" dt="2025-09-15T19:52:27.153" v="117" actId="20577"/>
          <ac:spMkLst>
            <pc:docMk/>
            <pc:sldMk cId="1922495141" sldId="376"/>
            <ac:spMk id="39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2:29.922" v="118" actId="20577"/>
          <ac:spMkLst>
            <pc:docMk/>
            <pc:sldMk cId="1922495141" sldId="376"/>
            <ac:spMk id="50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2:24.130" v="116" actId="20577"/>
          <ac:spMkLst>
            <pc:docMk/>
            <pc:sldMk cId="1922495141" sldId="376"/>
            <ac:spMk id="18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16T20:23:28.410" v="488" actId="20577"/>
        <pc:sldMkLst>
          <pc:docMk/>
          <pc:sldMk cId="2187957586" sldId="378"/>
        </pc:sldMkLst>
        <pc:spChg chg="del">
          <ac:chgData name="Doug Downs" userId="4d504ec9b0c77c7e" providerId="LiveId" clId="{F677DFE1-27AB-412E-A12B-AD91FFAAEF3C}" dt="2025-09-15T19:51:34.107" v="102" actId="478"/>
          <ac:spMkLst>
            <pc:docMk/>
            <pc:sldMk cId="2187957586" sldId="378"/>
            <ac:spMk id="2" creationId="{83E03076-5421-9292-84A1-3FF23FF6B265}"/>
          </ac:spMkLst>
        </pc:spChg>
        <pc:spChg chg="add mod">
          <ac:chgData name="Doug Downs" userId="4d504ec9b0c77c7e" providerId="LiveId" clId="{F677DFE1-27AB-412E-A12B-AD91FFAAEF3C}" dt="2025-09-15T19:51:35.277" v="103"/>
          <ac:spMkLst>
            <pc:docMk/>
            <pc:sldMk cId="2187957586" sldId="378"/>
            <ac:spMk id="3" creationId="{72555803-E545-A212-B961-B5A5B4467614}"/>
          </ac:spMkLst>
        </pc:spChg>
        <pc:spChg chg="add mod ord">
          <ac:chgData name="Doug Downs" userId="4d504ec9b0c77c7e" providerId="LiveId" clId="{F677DFE1-27AB-412E-A12B-AD91FFAAEF3C}" dt="2025-09-15T19:51:50.886" v="105" actId="167"/>
          <ac:spMkLst>
            <pc:docMk/>
            <pc:sldMk cId="2187957586" sldId="378"/>
            <ac:spMk id="4" creationId="{1AD06B34-7587-826E-458A-5AD3FFCBF0FE}"/>
          </ac:spMkLst>
        </pc:spChg>
        <pc:spChg chg="mod">
          <ac:chgData name="Doug Downs" userId="4d504ec9b0c77c7e" providerId="LiveId" clId="{F677DFE1-27AB-412E-A12B-AD91FFAAEF3C}" dt="2025-09-15T19:52:04.895" v="112" actId="20577"/>
          <ac:spMkLst>
            <pc:docMk/>
            <pc:sldMk cId="2187957586" sldId="378"/>
            <ac:spMk id="7" creationId="{181A5A75-B9C9-47D3-9575-5DA54EE22491}"/>
          </ac:spMkLst>
        </pc:spChg>
        <pc:spChg chg="mod">
          <ac:chgData name="Doug Downs" userId="4d504ec9b0c77c7e" providerId="LiveId" clId="{F677DFE1-27AB-412E-A12B-AD91FFAAEF3C}" dt="2025-09-16T20:23:28.410" v="488" actId="20577"/>
          <ac:spMkLst>
            <pc:docMk/>
            <pc:sldMk cId="2187957586" sldId="378"/>
            <ac:spMk id="8" creationId="{FCE9FA3F-FC08-CBC9-B786-07DC8FAC21A4}"/>
          </ac:spMkLst>
        </pc:spChg>
        <pc:spChg chg="mod">
          <ac:chgData name="Doug Downs" userId="4d504ec9b0c77c7e" providerId="LiveId" clId="{F677DFE1-27AB-412E-A12B-AD91FFAAEF3C}" dt="2025-09-15T19:51:56.387" v="111" actId="1035"/>
          <ac:spMkLst>
            <pc:docMk/>
            <pc:sldMk cId="2187957586" sldId="378"/>
            <ac:spMk id="174" creationId="{30DDA1CF-B68E-0D32-4BA4-22AF3804CE0E}"/>
          </ac:spMkLst>
        </pc:spChg>
      </pc:sldChg>
      <pc:sldChg chg="modSp mod">
        <pc:chgData name="Doug Downs" userId="4d504ec9b0c77c7e" providerId="LiveId" clId="{F677DFE1-27AB-412E-A12B-AD91FFAAEF3C}" dt="2025-09-16T20:23:52.164" v="490" actId="20577"/>
        <pc:sldMkLst>
          <pc:docMk/>
          <pc:sldMk cId="2859876381" sldId="379"/>
        </pc:sldMkLst>
        <pc:spChg chg="mod">
          <ac:chgData name="Doug Downs" userId="4d504ec9b0c77c7e" providerId="LiveId" clId="{F677DFE1-27AB-412E-A12B-AD91FFAAEF3C}" dt="2025-09-15T19:53:01.473" v="119" actId="20577"/>
          <ac:spMkLst>
            <pc:docMk/>
            <pc:sldMk cId="2859876381" sldId="379"/>
            <ac:spMk id="39" creationId="{2ADC27AA-9AC6-5267-724C-137F77248BF6}"/>
          </ac:spMkLst>
        </pc:spChg>
        <pc:spChg chg="mod">
          <ac:chgData name="Doug Downs" userId="4d504ec9b0c77c7e" providerId="LiveId" clId="{F677DFE1-27AB-412E-A12B-AD91FFAAEF3C}" dt="2025-09-15T19:53:14.770" v="122" actId="20577"/>
          <ac:spMkLst>
            <pc:docMk/>
            <pc:sldMk cId="2859876381" sldId="379"/>
            <ac:spMk id="46" creationId="{07007B19-C6C4-EF39-F63E-F9F4A662396A}"/>
          </ac:spMkLst>
        </pc:spChg>
        <pc:spChg chg="mod">
          <ac:chgData name="Doug Downs" userId="4d504ec9b0c77c7e" providerId="LiveId" clId="{F677DFE1-27AB-412E-A12B-AD91FFAAEF3C}" dt="2025-09-16T20:23:52.164" v="490" actId="20577"/>
          <ac:spMkLst>
            <pc:docMk/>
            <pc:sldMk cId="2859876381" sldId="379"/>
            <ac:spMk id="48" creationId="{E14549AC-D190-CC40-AAA7-5D5645478D03}"/>
          </ac:spMkLst>
        </pc:spChg>
        <pc:spChg chg="mod">
          <ac:chgData name="Doug Downs" userId="4d504ec9b0c77c7e" providerId="LiveId" clId="{F677DFE1-27AB-412E-A12B-AD91FFAAEF3C}" dt="2025-09-14T18:01:45.609" v="55" actId="255"/>
          <ac:spMkLst>
            <pc:docMk/>
            <pc:sldMk cId="2859876381" sldId="379"/>
            <ac:spMk id="51" creationId="{00000000-0000-0000-0000-000000000000}"/>
          </ac:spMkLst>
        </pc:spChg>
        <pc:spChg chg="mod">
          <ac:chgData name="Doug Downs" userId="4d504ec9b0c77c7e" providerId="LiveId" clId="{F677DFE1-27AB-412E-A12B-AD91FFAAEF3C}" dt="2025-09-14T18:02:00.610" v="61" actId="20577"/>
          <ac:spMkLst>
            <pc:docMk/>
            <pc:sldMk cId="2859876381" sldId="379"/>
            <ac:spMk id="52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3:03.786" v="120" actId="20577"/>
          <ac:spMkLst>
            <pc:docMk/>
            <pc:sldMk cId="2859876381" sldId="379"/>
            <ac:spMk id="189" creationId="{E2CB3C14-635A-F29D-9F18-AACAF118095D}"/>
          </ac:spMkLst>
        </pc:spChg>
      </pc:sldChg>
      <pc:sldChg chg="delSp modSp mod">
        <pc:chgData name="Doug Downs" userId="4d504ec9b0c77c7e" providerId="LiveId" clId="{F677DFE1-27AB-412E-A12B-AD91FFAAEF3C}" dt="2025-09-16T20:25:15.796" v="495" actId="20577"/>
        <pc:sldMkLst>
          <pc:docMk/>
          <pc:sldMk cId="1993541881" sldId="380"/>
        </pc:sldMkLst>
        <pc:spChg chg="mod">
          <ac:chgData name="Doug Downs" userId="4d504ec9b0c77c7e" providerId="LiveId" clId="{F677DFE1-27AB-412E-A12B-AD91FFAAEF3C}" dt="2025-09-16T20:25:15.796" v="495" actId="20577"/>
          <ac:spMkLst>
            <pc:docMk/>
            <pc:sldMk cId="1993541881" sldId="380"/>
            <ac:spMk id="2" creationId="{4E8B9578-A2BD-A15E-8786-74348C0DD31B}"/>
          </ac:spMkLst>
        </pc:spChg>
        <pc:spChg chg="mod">
          <ac:chgData name="Doug Downs" userId="4d504ec9b0c77c7e" providerId="LiveId" clId="{F677DFE1-27AB-412E-A12B-AD91FFAAEF3C}" dt="2025-09-16T20:24:49.115" v="493" actId="403"/>
          <ac:spMkLst>
            <pc:docMk/>
            <pc:sldMk cId="1993541881" sldId="380"/>
            <ac:spMk id="3" creationId="{42C2FC02-57E1-2473-2E30-B9F8BA773FE3}"/>
          </ac:spMkLst>
        </pc:spChg>
        <pc:spChg chg="mod">
          <ac:chgData name="Doug Downs" userId="4d504ec9b0c77c7e" providerId="LiveId" clId="{F677DFE1-27AB-412E-A12B-AD91FFAAEF3C}" dt="2025-09-15T19:57:38.109" v="200" actId="1076"/>
          <ac:spMkLst>
            <pc:docMk/>
            <pc:sldMk cId="1993541881" sldId="380"/>
            <ac:spMk id="265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8:21.743" v="208" actId="1076"/>
          <ac:spMkLst>
            <pc:docMk/>
            <pc:sldMk cId="1993541881" sldId="380"/>
            <ac:spMk id="266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8:25.051" v="209" actId="1076"/>
          <ac:spMkLst>
            <pc:docMk/>
            <pc:sldMk cId="1993541881" sldId="380"/>
            <ac:spMk id="267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7:41.711" v="201" actId="1076"/>
          <ac:spMkLst>
            <pc:docMk/>
            <pc:sldMk cId="1993541881" sldId="380"/>
            <ac:spMk id="268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7:44.575" v="202" actId="1076"/>
          <ac:spMkLst>
            <pc:docMk/>
            <pc:sldMk cId="1993541881" sldId="380"/>
            <ac:spMk id="269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7:50.361" v="203" actId="1076"/>
          <ac:spMkLst>
            <pc:docMk/>
            <pc:sldMk cId="1993541881" sldId="380"/>
            <ac:spMk id="270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7:56.062" v="204" actId="1076"/>
          <ac:spMkLst>
            <pc:docMk/>
            <pc:sldMk cId="1993541881" sldId="380"/>
            <ac:spMk id="271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8:02.478" v="205" actId="1076"/>
          <ac:spMkLst>
            <pc:docMk/>
            <pc:sldMk cId="1993541881" sldId="380"/>
            <ac:spMk id="272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8:07.401" v="206" actId="1076"/>
          <ac:spMkLst>
            <pc:docMk/>
            <pc:sldMk cId="1993541881" sldId="380"/>
            <ac:spMk id="273" creationId="{00000000-0000-0000-0000-000000000000}"/>
          </ac:spMkLst>
        </pc:spChg>
        <pc:spChg chg="del">
          <ac:chgData name="Doug Downs" userId="4d504ec9b0c77c7e" providerId="LiveId" clId="{F677DFE1-27AB-412E-A12B-AD91FFAAEF3C}" dt="2025-09-15T19:58:48.187" v="214" actId="478"/>
          <ac:spMkLst>
            <pc:docMk/>
            <pc:sldMk cId="1993541881" sldId="380"/>
            <ac:spMk id="275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8:37.900" v="212" actId="1076"/>
          <ac:spMkLst>
            <pc:docMk/>
            <pc:sldMk cId="1993541881" sldId="380"/>
            <ac:spMk id="276" creationId="{00000000-0000-0000-0000-000000000000}"/>
          </ac:spMkLst>
        </pc:spChg>
        <pc:spChg chg="mod">
          <ac:chgData name="Doug Downs" userId="4d504ec9b0c77c7e" providerId="LiveId" clId="{F677DFE1-27AB-412E-A12B-AD91FFAAEF3C}" dt="2025-09-16T20:24:33.826" v="492" actId="14100"/>
          <ac:spMkLst>
            <pc:docMk/>
            <pc:sldMk cId="1993541881" sldId="380"/>
            <ac:spMk id="277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8:29.376" v="210" actId="1076"/>
          <ac:spMkLst>
            <pc:docMk/>
            <pc:sldMk cId="1993541881" sldId="380"/>
            <ac:spMk id="278" creationId="{00000000-0000-0000-0000-000000000000}"/>
          </ac:spMkLst>
        </pc:spChg>
        <pc:spChg chg="mod">
          <ac:chgData name="Doug Downs" userId="4d504ec9b0c77c7e" providerId="LiveId" clId="{F677DFE1-27AB-412E-A12B-AD91FFAAEF3C}" dt="2025-09-15T19:58:11.166" v="207" actId="1076"/>
          <ac:spMkLst>
            <pc:docMk/>
            <pc:sldMk cId="1993541881" sldId="380"/>
            <ac:spMk id="279" creationId="{00000000-0000-0000-0000-000000000000}"/>
          </ac:spMkLst>
        </pc:spChg>
      </pc:sldChg>
      <pc:sldChg chg="modSp mod">
        <pc:chgData name="Doug Downs" userId="4d504ec9b0c77c7e" providerId="LiveId" clId="{F677DFE1-27AB-412E-A12B-AD91FFAAEF3C}" dt="2025-09-16T20:26:48.882" v="538" actId="1076"/>
        <pc:sldMkLst>
          <pc:docMk/>
          <pc:sldMk cId="3041271519" sldId="381"/>
        </pc:sldMkLst>
        <pc:spChg chg="mod">
          <ac:chgData name="Doug Downs" userId="4d504ec9b0c77c7e" providerId="LiveId" clId="{F677DFE1-27AB-412E-A12B-AD91FFAAEF3C}" dt="2025-09-15T20:09:12.353" v="296" actId="20577"/>
          <ac:spMkLst>
            <pc:docMk/>
            <pc:sldMk cId="3041271519" sldId="381"/>
            <ac:spMk id="2" creationId="{2966B7A5-3C95-557D-08EC-0225B56875D3}"/>
          </ac:spMkLst>
        </pc:spChg>
        <pc:spChg chg="mod">
          <ac:chgData name="Doug Downs" userId="4d504ec9b0c77c7e" providerId="LiveId" clId="{F677DFE1-27AB-412E-A12B-AD91FFAAEF3C}" dt="2025-09-15T20:09:18.736" v="299" actId="20577"/>
          <ac:spMkLst>
            <pc:docMk/>
            <pc:sldMk cId="3041271519" sldId="381"/>
            <ac:spMk id="3" creationId="{6D42B572-BCBB-FB06-38BC-F466ED3F575D}"/>
          </ac:spMkLst>
        </pc:spChg>
        <pc:spChg chg="mod">
          <ac:chgData name="Doug Downs" userId="4d504ec9b0c77c7e" providerId="LiveId" clId="{F677DFE1-27AB-412E-A12B-AD91FFAAEF3C}" dt="2025-09-15T20:09:21.657" v="300" actId="20577"/>
          <ac:spMkLst>
            <pc:docMk/>
            <pc:sldMk cId="3041271519" sldId="381"/>
            <ac:spMk id="4" creationId="{A4C773FE-2DEA-320F-8BA6-10B99ABB02B0}"/>
          </ac:spMkLst>
        </pc:spChg>
        <pc:spChg chg="mod">
          <ac:chgData name="Doug Downs" userId="4d504ec9b0c77c7e" providerId="LiveId" clId="{F677DFE1-27AB-412E-A12B-AD91FFAAEF3C}" dt="2025-09-15T20:01:38.072" v="267" actId="1076"/>
          <ac:spMkLst>
            <pc:docMk/>
            <pc:sldMk cId="3041271519" sldId="381"/>
            <ac:spMk id="5" creationId="{9C8C95C0-B4BE-6DE3-FE00-81BA19CC6D58}"/>
          </ac:spMkLst>
        </pc:spChg>
        <pc:spChg chg="mod">
          <ac:chgData name="Doug Downs" userId="4d504ec9b0c77c7e" providerId="LiveId" clId="{F677DFE1-27AB-412E-A12B-AD91FFAAEF3C}" dt="2025-09-15T20:01:44.549" v="268" actId="1076"/>
          <ac:spMkLst>
            <pc:docMk/>
            <pc:sldMk cId="3041271519" sldId="381"/>
            <ac:spMk id="6" creationId="{0369CC36-8A3D-5174-F740-E332C8621F7B}"/>
          </ac:spMkLst>
        </pc:spChg>
        <pc:spChg chg="mod">
          <ac:chgData name="Doug Downs" userId="4d504ec9b0c77c7e" providerId="LiveId" clId="{F677DFE1-27AB-412E-A12B-AD91FFAAEF3C}" dt="2025-09-15T20:09:30.826" v="301" actId="1076"/>
          <ac:spMkLst>
            <pc:docMk/>
            <pc:sldMk cId="3041271519" sldId="381"/>
            <ac:spMk id="7" creationId="{1BBA4DDC-94F9-AA53-17AE-DAFDB4ABDD6F}"/>
          </ac:spMkLst>
        </pc:spChg>
        <pc:spChg chg="mod">
          <ac:chgData name="Doug Downs" userId="4d504ec9b0c77c7e" providerId="LiveId" clId="{F677DFE1-27AB-412E-A12B-AD91FFAAEF3C}" dt="2025-09-16T20:26:26.422" v="536" actId="20577"/>
          <ac:spMkLst>
            <pc:docMk/>
            <pc:sldMk cId="3041271519" sldId="381"/>
            <ac:spMk id="8" creationId="{5860CC23-6198-3DBB-4303-281C7CAAB94D}"/>
          </ac:spMkLst>
        </pc:spChg>
        <pc:spChg chg="mod">
          <ac:chgData name="Doug Downs" userId="4d504ec9b0c77c7e" providerId="LiveId" clId="{F677DFE1-27AB-412E-A12B-AD91FFAAEF3C}" dt="2025-09-15T20:09:40.772" v="302" actId="1076"/>
          <ac:spMkLst>
            <pc:docMk/>
            <pc:sldMk cId="3041271519" sldId="381"/>
            <ac:spMk id="9" creationId="{45208B16-E416-4FDF-5ADA-3BBDE329292F}"/>
          </ac:spMkLst>
        </pc:spChg>
        <pc:spChg chg="mod">
          <ac:chgData name="Doug Downs" userId="4d504ec9b0c77c7e" providerId="LiveId" clId="{F677DFE1-27AB-412E-A12B-AD91FFAAEF3C}" dt="2025-09-15T20:02:27.707" v="276" actId="20577"/>
          <ac:spMkLst>
            <pc:docMk/>
            <pc:sldMk cId="3041271519" sldId="381"/>
            <ac:spMk id="10" creationId="{18FD4D0A-1622-059B-3099-78AB9449F589}"/>
          </ac:spMkLst>
        </pc:spChg>
        <pc:spChg chg="mod">
          <ac:chgData name="Doug Downs" userId="4d504ec9b0c77c7e" providerId="LiveId" clId="{F677DFE1-27AB-412E-A12B-AD91FFAAEF3C}" dt="2025-09-15T20:02:13.177" v="272" actId="1076"/>
          <ac:spMkLst>
            <pc:docMk/>
            <pc:sldMk cId="3041271519" sldId="381"/>
            <ac:spMk id="11" creationId="{9AF27AF5-1104-B0B5-1CD0-F0D423E6C649}"/>
          </ac:spMkLst>
        </pc:spChg>
        <pc:spChg chg="mod">
          <ac:chgData name="Doug Downs" userId="4d504ec9b0c77c7e" providerId="LiveId" clId="{F677DFE1-27AB-412E-A12B-AD91FFAAEF3C}" dt="2025-09-15T20:02:30.359" v="277" actId="20577"/>
          <ac:spMkLst>
            <pc:docMk/>
            <pc:sldMk cId="3041271519" sldId="381"/>
            <ac:spMk id="12" creationId="{B7FEAEAE-E9B6-E8DC-77A0-D95C04C8CBBC}"/>
          </ac:spMkLst>
        </pc:spChg>
        <pc:spChg chg="mod">
          <ac:chgData name="Doug Downs" userId="4d504ec9b0c77c7e" providerId="LiveId" clId="{F677DFE1-27AB-412E-A12B-AD91FFAAEF3C}" dt="2025-09-16T20:26:48.882" v="538" actId="1076"/>
          <ac:spMkLst>
            <pc:docMk/>
            <pc:sldMk cId="3041271519" sldId="381"/>
            <ac:spMk id="13" creationId="{7D730B43-D6FD-3579-3467-C3EB55BEA9FD}"/>
          </ac:spMkLst>
        </pc:spChg>
        <pc:spChg chg="mod">
          <ac:chgData name="Doug Downs" userId="4d504ec9b0c77c7e" providerId="LiveId" clId="{F677DFE1-27AB-412E-A12B-AD91FFAAEF3C}" dt="2025-09-15T20:02:42.827" v="280" actId="14100"/>
          <ac:spMkLst>
            <pc:docMk/>
            <pc:sldMk cId="3041271519" sldId="381"/>
            <ac:spMk id="14" creationId="{C787A1FD-B934-0D76-9F7B-AD5E75566E27}"/>
          </ac:spMkLst>
        </pc:spChg>
        <pc:spChg chg="mod">
          <ac:chgData name="Doug Downs" userId="4d504ec9b0c77c7e" providerId="LiveId" clId="{F677DFE1-27AB-412E-A12B-AD91FFAAEF3C}" dt="2025-09-15T20:02:39.064" v="279" actId="14100"/>
          <ac:spMkLst>
            <pc:docMk/>
            <pc:sldMk cId="3041271519" sldId="381"/>
            <ac:spMk id="15" creationId="{CFF5D5D6-A16C-C619-7998-79C960A5E30B}"/>
          </ac:spMkLst>
        </pc:spChg>
        <pc:spChg chg="mod">
          <ac:chgData name="Doug Downs" userId="4d504ec9b0c77c7e" providerId="LiveId" clId="{F677DFE1-27AB-412E-A12B-AD91FFAAEF3C}" dt="2025-09-15T20:02:34.940" v="278" actId="14100"/>
          <ac:spMkLst>
            <pc:docMk/>
            <pc:sldMk cId="3041271519" sldId="381"/>
            <ac:spMk id="16" creationId="{6B40DFFC-67E1-3235-5626-AFEBAF3F46C9}"/>
          </ac:spMkLst>
        </pc:spChg>
        <pc:spChg chg="mod">
          <ac:chgData name="Doug Downs" userId="4d504ec9b0c77c7e" providerId="LiveId" clId="{F677DFE1-27AB-412E-A12B-AD91FFAAEF3C}" dt="2025-09-15T20:03:10.946" v="284" actId="255"/>
          <ac:spMkLst>
            <pc:docMk/>
            <pc:sldMk cId="3041271519" sldId="381"/>
            <ac:spMk id="17" creationId="{66604FB5-B8E3-8038-2236-2B847FB669AA}"/>
          </ac:spMkLst>
        </pc:spChg>
        <pc:spChg chg="mod">
          <ac:chgData name="Doug Downs" userId="4d504ec9b0c77c7e" providerId="LiveId" clId="{F677DFE1-27AB-412E-A12B-AD91FFAAEF3C}" dt="2025-09-15T20:03:19.699" v="285" actId="14100"/>
          <ac:spMkLst>
            <pc:docMk/>
            <pc:sldMk cId="3041271519" sldId="381"/>
            <ac:spMk id="18" creationId="{2A3E0A41-D83F-BA5C-D767-4687687E2C97}"/>
          </ac:spMkLst>
        </pc:spChg>
        <pc:spChg chg="mod">
          <ac:chgData name="Doug Downs" userId="4d504ec9b0c77c7e" providerId="LiveId" clId="{F677DFE1-27AB-412E-A12B-AD91FFAAEF3C}" dt="2025-09-16T20:26:45.243" v="537" actId="1076"/>
          <ac:spMkLst>
            <pc:docMk/>
            <pc:sldMk cId="3041271519" sldId="381"/>
            <ac:spMk id="53" creationId="{1721C379-5886-BCDC-05B3-7929C8AF49D5}"/>
          </ac:spMkLst>
        </pc:spChg>
        <pc:spChg chg="mod">
          <ac:chgData name="Doug Downs" userId="4d504ec9b0c77c7e" providerId="LiveId" clId="{F677DFE1-27AB-412E-A12B-AD91FFAAEF3C}" dt="2025-09-15T20:01:33.729" v="266" actId="1076"/>
          <ac:spMkLst>
            <pc:docMk/>
            <pc:sldMk cId="3041271519" sldId="381"/>
            <ac:spMk id="409" creationId="{8D51EA80-1218-17BA-384F-AC00795C5AA5}"/>
          </ac:spMkLst>
        </pc:spChg>
      </pc:sldChg>
      <pc:sldChg chg="addSp delSp modSp mod ord">
        <pc:chgData name="Doug Downs" userId="4d504ec9b0c77c7e" providerId="LiveId" clId="{F677DFE1-27AB-412E-A12B-AD91FFAAEF3C}" dt="2025-09-16T20:28:51.687" v="561" actId="27309"/>
        <pc:sldMkLst>
          <pc:docMk/>
          <pc:sldMk cId="1155405430" sldId="382"/>
        </pc:sldMkLst>
        <pc:spChg chg="mod">
          <ac:chgData name="Doug Downs" userId="4d504ec9b0c77c7e" providerId="LiveId" clId="{F677DFE1-27AB-412E-A12B-AD91FFAAEF3C}" dt="2025-09-15T20:11:30.330" v="321" actId="14100"/>
          <ac:spMkLst>
            <pc:docMk/>
            <pc:sldMk cId="1155405430" sldId="382"/>
            <ac:spMk id="2" creationId="{E1914F6B-8613-905C-D0DB-6A17BBF105B7}"/>
          </ac:spMkLst>
        </pc:spChg>
        <pc:spChg chg="mod">
          <ac:chgData name="Doug Downs" userId="4d504ec9b0c77c7e" providerId="LiveId" clId="{F677DFE1-27AB-412E-A12B-AD91FFAAEF3C}" dt="2025-09-15T20:10:35.323" v="303" actId="20577"/>
          <ac:spMkLst>
            <pc:docMk/>
            <pc:sldMk cId="1155405430" sldId="382"/>
            <ac:spMk id="3" creationId="{B9BDCF5F-4F09-417C-9329-47517291B5DD}"/>
          </ac:spMkLst>
        </pc:spChg>
        <pc:spChg chg="mod">
          <ac:chgData name="Doug Downs" userId="4d504ec9b0c77c7e" providerId="LiveId" clId="{F677DFE1-27AB-412E-A12B-AD91FFAAEF3C}" dt="2025-09-15T20:10:37.336" v="304" actId="20577"/>
          <ac:spMkLst>
            <pc:docMk/>
            <pc:sldMk cId="1155405430" sldId="382"/>
            <ac:spMk id="4" creationId="{5E1DA2A1-BC60-4F16-DEF2-2D202B57964F}"/>
          </ac:spMkLst>
        </pc:spChg>
        <pc:spChg chg="mod">
          <ac:chgData name="Doug Downs" userId="4d504ec9b0c77c7e" providerId="LiveId" clId="{F677DFE1-27AB-412E-A12B-AD91FFAAEF3C}" dt="2025-09-15T20:10:40.107" v="305" actId="20577"/>
          <ac:spMkLst>
            <pc:docMk/>
            <pc:sldMk cId="1155405430" sldId="382"/>
            <ac:spMk id="5" creationId="{5BDBEE6E-BA58-1DE9-FF7B-2C6E5E51943F}"/>
          </ac:spMkLst>
        </pc:spChg>
        <pc:spChg chg="mod">
          <ac:chgData name="Doug Downs" userId="4d504ec9b0c77c7e" providerId="LiveId" clId="{F677DFE1-27AB-412E-A12B-AD91FFAAEF3C}" dt="2025-09-15T20:10:44.207" v="306" actId="20577"/>
          <ac:spMkLst>
            <pc:docMk/>
            <pc:sldMk cId="1155405430" sldId="382"/>
            <ac:spMk id="6" creationId="{F5B8ECB9-929A-5794-D567-0A5F532B7B1E}"/>
          </ac:spMkLst>
        </pc:spChg>
        <pc:spChg chg="mod">
          <ac:chgData name="Doug Downs" userId="4d504ec9b0c77c7e" providerId="LiveId" clId="{F677DFE1-27AB-412E-A12B-AD91FFAAEF3C}" dt="2025-09-15T20:10:48.115" v="307" actId="20577"/>
          <ac:spMkLst>
            <pc:docMk/>
            <pc:sldMk cId="1155405430" sldId="382"/>
            <ac:spMk id="7" creationId="{AF1F476F-E94A-06C9-0772-CE4097A86B48}"/>
          </ac:spMkLst>
        </pc:spChg>
        <pc:spChg chg="mod">
          <ac:chgData name="Doug Downs" userId="4d504ec9b0c77c7e" providerId="LiveId" clId="{F677DFE1-27AB-412E-A12B-AD91FFAAEF3C}" dt="2025-09-15T20:10:52.888" v="308" actId="20577"/>
          <ac:spMkLst>
            <pc:docMk/>
            <pc:sldMk cId="1155405430" sldId="382"/>
            <ac:spMk id="8" creationId="{14D62D8B-39F5-71D9-C7C8-E95F08CEB2BE}"/>
          </ac:spMkLst>
        </pc:spChg>
        <pc:spChg chg="mod">
          <ac:chgData name="Doug Downs" userId="4d504ec9b0c77c7e" providerId="LiveId" clId="{F677DFE1-27AB-412E-A12B-AD91FFAAEF3C}" dt="2025-09-15T20:10:58.810" v="309" actId="20577"/>
          <ac:spMkLst>
            <pc:docMk/>
            <pc:sldMk cId="1155405430" sldId="382"/>
            <ac:spMk id="9" creationId="{84155DD1-8D64-2311-7354-B6C831399EBB}"/>
          </ac:spMkLst>
        </pc:spChg>
        <pc:spChg chg="mod">
          <ac:chgData name="Doug Downs" userId="4d504ec9b0c77c7e" providerId="LiveId" clId="{F677DFE1-27AB-412E-A12B-AD91FFAAEF3C}" dt="2025-09-15T20:11:08.393" v="313" actId="20577"/>
          <ac:spMkLst>
            <pc:docMk/>
            <pc:sldMk cId="1155405430" sldId="382"/>
            <ac:spMk id="10" creationId="{6346714B-3078-52EE-127D-44B3E67640B7}"/>
          </ac:spMkLst>
        </pc:spChg>
        <pc:spChg chg="mod">
          <ac:chgData name="Doug Downs" userId="4d504ec9b0c77c7e" providerId="LiveId" clId="{F677DFE1-27AB-412E-A12B-AD91FFAAEF3C}" dt="2025-09-15T20:11:05.496" v="312" actId="20577"/>
          <ac:spMkLst>
            <pc:docMk/>
            <pc:sldMk cId="1155405430" sldId="382"/>
            <ac:spMk id="11" creationId="{44BCFCEC-4A9B-B429-37C7-04550FE3F860}"/>
          </ac:spMkLst>
        </pc:spChg>
        <pc:spChg chg="mod">
          <ac:chgData name="Doug Downs" userId="4d504ec9b0c77c7e" providerId="LiveId" clId="{F677DFE1-27AB-412E-A12B-AD91FFAAEF3C}" dt="2025-09-15T20:11:01.266" v="310" actId="20577"/>
          <ac:spMkLst>
            <pc:docMk/>
            <pc:sldMk cId="1155405430" sldId="382"/>
            <ac:spMk id="12" creationId="{D7697B59-3E74-859B-A85D-F67439490321}"/>
          </ac:spMkLst>
        </pc:spChg>
        <pc:spChg chg="mod">
          <ac:chgData name="Doug Downs" userId="4d504ec9b0c77c7e" providerId="LiveId" clId="{F677DFE1-27AB-412E-A12B-AD91FFAAEF3C}" dt="2025-09-15T20:11:02.857" v="311" actId="20577"/>
          <ac:spMkLst>
            <pc:docMk/>
            <pc:sldMk cId="1155405430" sldId="382"/>
            <ac:spMk id="13" creationId="{BCA77A5A-89EE-3B13-7BEF-8C0C9003DD2C}"/>
          </ac:spMkLst>
        </pc:spChg>
        <pc:spChg chg="mod">
          <ac:chgData name="Doug Downs" userId="4d504ec9b0c77c7e" providerId="LiveId" clId="{F677DFE1-27AB-412E-A12B-AD91FFAAEF3C}" dt="2025-09-15T20:11:16.756" v="319" actId="1037"/>
          <ac:spMkLst>
            <pc:docMk/>
            <pc:sldMk cId="1155405430" sldId="382"/>
            <ac:spMk id="14" creationId="{637A16ED-3EA4-2909-D8CE-CDC282040F13}"/>
          </ac:spMkLst>
        </pc:spChg>
        <pc:spChg chg="mod">
          <ac:chgData name="Doug Downs" userId="4d504ec9b0c77c7e" providerId="LiveId" clId="{F677DFE1-27AB-412E-A12B-AD91FFAAEF3C}" dt="2025-09-15T20:11:21.966" v="320" actId="1076"/>
          <ac:spMkLst>
            <pc:docMk/>
            <pc:sldMk cId="1155405430" sldId="382"/>
            <ac:spMk id="15" creationId="{80F435EF-4E40-2B77-9ED9-B65DC0A08F8F}"/>
          </ac:spMkLst>
        </pc:spChg>
        <pc:graphicFrameChg chg="add del modGraphic">
          <ac:chgData name="Doug Downs" userId="4d504ec9b0c77c7e" providerId="LiveId" clId="{F677DFE1-27AB-412E-A12B-AD91FFAAEF3C}" dt="2025-09-16T20:28:51.687" v="561" actId="27309"/>
          <ac:graphicFrameMkLst>
            <pc:docMk/>
            <pc:sldMk cId="1155405430" sldId="382"/>
            <ac:graphicFrameMk id="19" creationId="{B6C63AA2-6404-B762-CBFF-5CFA9912AE13}"/>
          </ac:graphicFrameMkLst>
        </pc:graphicFrameChg>
      </pc:sldChg>
      <pc:sldChg chg="modSp mod">
        <pc:chgData name="Doug Downs" userId="4d504ec9b0c77c7e" providerId="LiveId" clId="{F677DFE1-27AB-412E-A12B-AD91FFAAEF3C}" dt="2025-09-16T20:30:19.741" v="576" actId="20577"/>
        <pc:sldMkLst>
          <pc:docMk/>
          <pc:sldMk cId="3968525883" sldId="383"/>
        </pc:sldMkLst>
        <pc:spChg chg="mod">
          <ac:chgData name="Doug Downs" userId="4d504ec9b0c77c7e" providerId="LiveId" clId="{F677DFE1-27AB-412E-A12B-AD91FFAAEF3C}" dt="2025-09-16T20:30:07.003" v="570" actId="20577"/>
          <ac:spMkLst>
            <pc:docMk/>
            <pc:sldMk cId="3968525883" sldId="383"/>
            <ac:spMk id="3" creationId="{0E178534-5383-45E2-D812-08DEA048DFBE}"/>
          </ac:spMkLst>
        </pc:spChg>
        <pc:spChg chg="mod">
          <ac:chgData name="Doug Downs" userId="4d504ec9b0c77c7e" providerId="LiveId" clId="{F677DFE1-27AB-412E-A12B-AD91FFAAEF3C}" dt="2025-09-16T20:09:53.305" v="352" actId="1076"/>
          <ac:spMkLst>
            <pc:docMk/>
            <pc:sldMk cId="3968525883" sldId="383"/>
            <ac:spMk id="4" creationId="{1A122692-AC35-0318-37AC-3DAF582AC750}"/>
          </ac:spMkLst>
        </pc:spChg>
        <pc:spChg chg="mod">
          <ac:chgData name="Doug Downs" userId="4d504ec9b0c77c7e" providerId="LiveId" clId="{F677DFE1-27AB-412E-A12B-AD91FFAAEF3C}" dt="2025-09-16T20:29:51.175" v="567" actId="20577"/>
          <ac:spMkLst>
            <pc:docMk/>
            <pc:sldMk cId="3968525883" sldId="383"/>
            <ac:spMk id="5" creationId="{C9477A47-5631-9F48-FE15-2AAADF1ABA03}"/>
          </ac:spMkLst>
        </pc:spChg>
        <pc:spChg chg="mod">
          <ac:chgData name="Doug Downs" userId="4d504ec9b0c77c7e" providerId="LiveId" clId="{F677DFE1-27AB-412E-A12B-AD91FFAAEF3C}" dt="2025-09-16T20:29:57.319" v="568" actId="20577"/>
          <ac:spMkLst>
            <pc:docMk/>
            <pc:sldMk cId="3968525883" sldId="383"/>
            <ac:spMk id="6" creationId="{89160AAB-3403-A219-6027-D614D1984B10}"/>
          </ac:spMkLst>
        </pc:spChg>
        <pc:spChg chg="mod">
          <ac:chgData name="Doug Downs" userId="4d504ec9b0c77c7e" providerId="LiveId" clId="{F677DFE1-27AB-412E-A12B-AD91FFAAEF3C}" dt="2025-09-16T20:09:43.474" v="350" actId="1076"/>
          <ac:spMkLst>
            <pc:docMk/>
            <pc:sldMk cId="3968525883" sldId="383"/>
            <ac:spMk id="7" creationId="{BA345977-95D6-70CA-3BA5-949A74D7250A}"/>
          </ac:spMkLst>
        </pc:spChg>
        <pc:spChg chg="mod">
          <ac:chgData name="Doug Downs" userId="4d504ec9b0c77c7e" providerId="LiveId" clId="{F677DFE1-27AB-412E-A12B-AD91FFAAEF3C}" dt="2025-09-16T20:30:05.060" v="569" actId="20577"/>
          <ac:spMkLst>
            <pc:docMk/>
            <pc:sldMk cId="3968525883" sldId="383"/>
            <ac:spMk id="8" creationId="{F42D1FE9-02C9-5434-5629-357D19A589AB}"/>
          </ac:spMkLst>
        </pc:spChg>
        <pc:spChg chg="mod">
          <ac:chgData name="Doug Downs" userId="4d504ec9b0c77c7e" providerId="LiveId" clId="{F677DFE1-27AB-412E-A12B-AD91FFAAEF3C}" dt="2025-09-16T20:30:11.048" v="572" actId="20577"/>
          <ac:spMkLst>
            <pc:docMk/>
            <pc:sldMk cId="3968525883" sldId="383"/>
            <ac:spMk id="9" creationId="{5E8FFA21-F0FD-19F6-A1C0-46EB22F8B74B}"/>
          </ac:spMkLst>
        </pc:spChg>
        <pc:spChg chg="mod">
          <ac:chgData name="Doug Downs" userId="4d504ec9b0c77c7e" providerId="LiveId" clId="{F677DFE1-27AB-412E-A12B-AD91FFAAEF3C}" dt="2025-09-16T20:30:09.079" v="571" actId="20577"/>
          <ac:spMkLst>
            <pc:docMk/>
            <pc:sldMk cId="3968525883" sldId="383"/>
            <ac:spMk id="10" creationId="{3D520D0A-7E0C-9691-A195-CB33D4F03450}"/>
          </ac:spMkLst>
        </pc:spChg>
        <pc:spChg chg="mod">
          <ac:chgData name="Doug Downs" userId="4d504ec9b0c77c7e" providerId="LiveId" clId="{F677DFE1-27AB-412E-A12B-AD91FFAAEF3C}" dt="2025-09-16T20:09:09.349" v="343" actId="1076"/>
          <ac:spMkLst>
            <pc:docMk/>
            <pc:sldMk cId="3968525883" sldId="383"/>
            <ac:spMk id="11" creationId="{90133DA4-D682-FFB8-0D07-D08DB7AB32FF}"/>
          </ac:spMkLst>
        </pc:spChg>
        <pc:spChg chg="mod">
          <ac:chgData name="Doug Downs" userId="4d504ec9b0c77c7e" providerId="LiveId" clId="{F677DFE1-27AB-412E-A12B-AD91FFAAEF3C}" dt="2025-09-16T20:30:15.460" v="574" actId="20577"/>
          <ac:spMkLst>
            <pc:docMk/>
            <pc:sldMk cId="3968525883" sldId="383"/>
            <ac:spMk id="12" creationId="{E6E5B731-33C4-0B44-F398-62FE8EA7016C}"/>
          </ac:spMkLst>
        </pc:spChg>
        <pc:spChg chg="mod">
          <ac:chgData name="Doug Downs" userId="4d504ec9b0c77c7e" providerId="LiveId" clId="{F677DFE1-27AB-412E-A12B-AD91FFAAEF3C}" dt="2025-09-16T20:30:17.579" v="575" actId="20577"/>
          <ac:spMkLst>
            <pc:docMk/>
            <pc:sldMk cId="3968525883" sldId="383"/>
            <ac:spMk id="13" creationId="{4C92A784-BA3F-B920-79B6-D1C7E59F441E}"/>
          </ac:spMkLst>
        </pc:spChg>
        <pc:spChg chg="mod">
          <ac:chgData name="Doug Downs" userId="4d504ec9b0c77c7e" providerId="LiveId" clId="{F677DFE1-27AB-412E-A12B-AD91FFAAEF3C}" dt="2025-09-16T20:30:13.328" v="573" actId="20577"/>
          <ac:spMkLst>
            <pc:docMk/>
            <pc:sldMk cId="3968525883" sldId="383"/>
            <ac:spMk id="14" creationId="{4F99065D-2030-2B0A-C835-C17480EE5BFB}"/>
          </ac:spMkLst>
        </pc:spChg>
        <pc:spChg chg="mod">
          <ac:chgData name="Doug Downs" userId="4d504ec9b0c77c7e" providerId="LiveId" clId="{F677DFE1-27AB-412E-A12B-AD91FFAAEF3C}" dt="2025-09-16T20:09:02.643" v="341" actId="1076"/>
          <ac:spMkLst>
            <pc:docMk/>
            <pc:sldMk cId="3968525883" sldId="383"/>
            <ac:spMk id="15" creationId="{D4A5B544-711F-983B-8C72-F161004E7456}"/>
          </ac:spMkLst>
        </pc:spChg>
        <pc:spChg chg="mod">
          <ac:chgData name="Doug Downs" userId="4d504ec9b0c77c7e" providerId="LiveId" clId="{F677DFE1-27AB-412E-A12B-AD91FFAAEF3C}" dt="2025-09-16T20:30:19.741" v="576" actId="20577"/>
          <ac:spMkLst>
            <pc:docMk/>
            <pc:sldMk cId="3968525883" sldId="383"/>
            <ac:spMk id="16" creationId="{4D78F022-D60E-FA1C-405A-379BEDA9419B}"/>
          </ac:spMkLst>
        </pc:spChg>
      </pc:sldChg>
      <pc:sldChg chg="modSp mod">
        <pc:chgData name="Doug Downs" userId="4d504ec9b0c77c7e" providerId="LiveId" clId="{F677DFE1-27AB-412E-A12B-AD91FFAAEF3C}" dt="2025-09-16T20:13:13.266" v="379" actId="12789"/>
        <pc:sldMkLst>
          <pc:docMk/>
          <pc:sldMk cId="1026861460" sldId="384"/>
        </pc:sldMkLst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2" creationId="{45E2F5CB-5BE7-FB53-08F9-BFAD42CC73F5}"/>
          </ac:spMkLst>
        </pc:spChg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3" creationId="{9D58ABF5-F7C0-18BF-CD4E-1F836214B907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4" creationId="{F20FAF1E-2F71-00AE-A293-65CBA22C8AFF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5" creationId="{A265E934-9B7F-9484-3877-DE4D7FC32014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6" creationId="{C9F61BEF-C53F-9031-1AA9-4BC6A5D2F6E9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8" creationId="{C88CD3C7-54C0-DF59-5C02-B2F946A1606F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9" creationId="{A8973C3E-83A0-835C-DB80-8B13F2589007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10" creationId="{63C51CEA-4F3C-DA17-D373-99C23F78C8CB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11" creationId="{4716C72E-B1AC-96D5-A55C-64E946AA4496}"/>
          </ac:spMkLst>
        </pc:spChg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12" creationId="{F17C80B7-F5E7-CDEB-D3C6-402AE1E75338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13" creationId="{6F403E22-8BCA-F36A-5319-A9EC16912AF8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14" creationId="{EA5FF2C1-FBB1-9316-7E1F-965C224DA002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15" creationId="{BA94ADB3-CF48-CD36-2E8B-F8061EF9337C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16" creationId="{DEB09710-7E5D-F763-0E81-C346F71F8259}"/>
          </ac:spMkLst>
        </pc:spChg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17" creationId="{208DB3BD-D4B4-7648-BF50-58A3AF1E4A5B}"/>
          </ac:spMkLst>
        </pc:spChg>
        <pc:spChg chg="mod">
          <ac:chgData name="Doug Downs" userId="4d504ec9b0c77c7e" providerId="LiveId" clId="{F677DFE1-27AB-412E-A12B-AD91FFAAEF3C}" dt="2025-09-16T20:11:28.650" v="361" actId="1076"/>
          <ac:spMkLst>
            <pc:docMk/>
            <pc:sldMk cId="1026861460" sldId="384"/>
            <ac:spMk id="18" creationId="{F8A7B246-85C7-15F0-9032-50A38138BB63}"/>
          </ac:spMkLst>
        </pc:spChg>
        <pc:spChg chg="mod">
          <ac:chgData name="Doug Downs" userId="4d504ec9b0c77c7e" providerId="LiveId" clId="{F677DFE1-27AB-412E-A12B-AD91FFAAEF3C}" dt="2025-09-16T20:12:27.351" v="373" actId="1076"/>
          <ac:spMkLst>
            <pc:docMk/>
            <pc:sldMk cId="1026861460" sldId="384"/>
            <ac:spMk id="19" creationId="{A1EF988A-D1F2-9105-BC42-5F19B4BB8030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20" creationId="{EA3284D9-CC17-E9EE-4FA4-63612BDC29B7}"/>
          </ac:spMkLst>
        </pc:spChg>
        <pc:spChg chg="mod">
          <ac:chgData name="Doug Downs" userId="4d504ec9b0c77c7e" providerId="LiveId" clId="{F677DFE1-27AB-412E-A12B-AD91FFAAEF3C}" dt="2025-09-16T20:12:35.981" v="375" actId="1076"/>
          <ac:spMkLst>
            <pc:docMk/>
            <pc:sldMk cId="1026861460" sldId="384"/>
            <ac:spMk id="22" creationId="{D5D3595A-16C5-8F79-85D3-05CAFCC5D7D1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23" creationId="{61BCFA7F-D085-8B0C-36E9-0DDA25237266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24" creationId="{10DE89AE-3AC9-FFE4-4DB7-DE8E5EB409BD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25" creationId="{E95F9C34-1809-7E9C-DB8B-F0BEEEA442C3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28" creationId="{79F0A796-E05C-6A78-A853-A28B0EE237E7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32" creationId="{A2E9B0AD-1468-7CE1-99CA-C1F70DCD8E8D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34" creationId="{706A60EB-30E7-CADE-33D6-25E8AC81FE00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35" creationId="{C36EE1F0-8165-0F53-AD8F-10D8A350CA93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37" creationId="{324A3A1C-90AF-14EB-6AE5-EBF497A47376}"/>
          </ac:spMkLst>
        </pc:spChg>
        <pc:spChg chg="mod">
          <ac:chgData name="Doug Downs" userId="4d504ec9b0c77c7e" providerId="LiveId" clId="{F677DFE1-27AB-412E-A12B-AD91FFAAEF3C}" dt="2025-09-16T20:13:06.307" v="378" actId="12789"/>
          <ac:spMkLst>
            <pc:docMk/>
            <pc:sldMk cId="1026861460" sldId="384"/>
            <ac:spMk id="38" creationId="{C53B3B1D-E8CE-D150-B6DD-2ECF03690CB6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39" creationId="{80F3DB77-E527-43FC-46C5-4FC3D503FABA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40" creationId="{396304E6-0BC9-142E-96BE-B32737F22CB3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41" creationId="{9FB8A6CF-0F60-005F-8C8D-7D47C8B74272}"/>
          </ac:spMkLst>
        </pc:spChg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450" creationId="{EC7D2D54-52D9-E9D0-DDFB-3031DEE9BB34}"/>
          </ac:spMkLst>
        </pc:spChg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451" creationId="{DB7F5919-91AA-C952-8E38-4FAEECBEF236}"/>
          </ac:spMkLst>
        </pc:spChg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452" creationId="{CC81DBE5-68D5-8914-AE5B-33EC4E448656}"/>
          </ac:spMkLst>
        </pc:spChg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453" creationId="{2277401C-DFE3-F8AA-857E-C4D9C40BA564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454" creationId="{9F75C525-F2DA-B25B-1840-E9BCEB69F379}"/>
          </ac:spMkLst>
        </pc:spChg>
        <pc:spChg chg="mod">
          <ac:chgData name="Doug Downs" userId="4d504ec9b0c77c7e" providerId="LiveId" clId="{F677DFE1-27AB-412E-A12B-AD91FFAAEF3C}" dt="2025-09-16T20:12:52.302" v="377" actId="12789"/>
          <ac:spMkLst>
            <pc:docMk/>
            <pc:sldMk cId="1026861460" sldId="384"/>
            <ac:spMk id="455" creationId="{59A0A9DA-49AB-A198-7AB6-9045790C9E32}"/>
          </ac:spMkLst>
        </pc:spChg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456" creationId="{AF8AA097-FA28-BFA4-17AF-0E17BF9FBBE1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458" creationId="{C0A08A72-AA1C-D654-6BA9-4BFB2DF851F2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460" creationId="{0158C2FD-43F6-1786-4556-385D353355D5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463" creationId="{81D50A74-1DDD-D795-9135-D785ABB11D1F}"/>
          </ac:spMkLst>
        </pc:spChg>
        <pc:spChg chg="mod">
          <ac:chgData name="Doug Downs" userId="4d504ec9b0c77c7e" providerId="LiveId" clId="{F677DFE1-27AB-412E-A12B-AD91FFAAEF3C}" dt="2025-09-16T20:13:13.266" v="379" actId="12789"/>
          <ac:spMkLst>
            <pc:docMk/>
            <pc:sldMk cId="1026861460" sldId="384"/>
            <ac:spMk id="465" creationId="{B087C670-A908-3998-1DD8-D6ED333F94D4}"/>
          </ac:spMkLst>
        </pc:spChg>
        <pc:spChg chg="mod">
          <ac:chgData name="Doug Downs" userId="4d504ec9b0c77c7e" providerId="LiveId" clId="{F677DFE1-27AB-412E-A12B-AD91FFAAEF3C}" dt="2025-09-16T20:12:43.081" v="376" actId="12789"/>
          <ac:spMkLst>
            <pc:docMk/>
            <pc:sldMk cId="1026861460" sldId="384"/>
            <ac:spMk id="475" creationId="{9B835D06-5B94-4B21-D3C2-27C22B02B18A}"/>
          </ac:spMkLst>
        </pc:spChg>
      </pc:sldChg>
      <pc:sldChg chg="addSp modSp mod">
        <pc:chgData name="Doug Downs" userId="4d504ec9b0c77c7e" providerId="LiveId" clId="{F677DFE1-27AB-412E-A12B-AD91FFAAEF3C}" dt="2025-09-16T20:31:47.172" v="580" actId="14100"/>
        <pc:sldMkLst>
          <pc:docMk/>
          <pc:sldMk cId="2567853065" sldId="385"/>
        </pc:sldMkLst>
        <pc:spChg chg="add mod">
          <ac:chgData name="Doug Downs" userId="4d504ec9b0c77c7e" providerId="LiveId" clId="{F677DFE1-27AB-412E-A12B-AD91FFAAEF3C}" dt="2025-09-16T20:15:02.564" v="421" actId="1076"/>
          <ac:spMkLst>
            <pc:docMk/>
            <pc:sldMk cId="2567853065" sldId="385"/>
            <ac:spMk id="3" creationId="{35929796-8D88-5B6D-FF13-DE36ACC47116}"/>
          </ac:spMkLst>
        </pc:spChg>
        <pc:spChg chg="add mod">
          <ac:chgData name="Doug Downs" userId="4d504ec9b0c77c7e" providerId="LiveId" clId="{F677DFE1-27AB-412E-A12B-AD91FFAAEF3C}" dt="2025-09-16T20:31:47.172" v="580" actId="14100"/>
          <ac:spMkLst>
            <pc:docMk/>
            <pc:sldMk cId="2567853065" sldId="385"/>
            <ac:spMk id="4" creationId="{D9D4124B-8A9F-51AB-9D01-C0DD84DCF1D3}"/>
          </ac:spMkLst>
        </pc:spChg>
        <pc:spChg chg="add mod">
          <ac:chgData name="Doug Downs" userId="4d504ec9b0c77c7e" providerId="LiveId" clId="{F677DFE1-27AB-412E-A12B-AD91FFAAEF3C}" dt="2025-09-16T20:15:24.592" v="425" actId="1076"/>
          <ac:spMkLst>
            <pc:docMk/>
            <pc:sldMk cId="2567853065" sldId="385"/>
            <ac:spMk id="5" creationId="{60E949EA-A600-7F55-A338-381FC4B5049B}"/>
          </ac:spMkLst>
        </pc:spChg>
        <pc:spChg chg="add mod">
          <ac:chgData name="Doug Downs" userId="4d504ec9b0c77c7e" providerId="LiveId" clId="{F677DFE1-27AB-412E-A12B-AD91FFAAEF3C}" dt="2025-09-16T20:15:13.408" v="423" actId="1076"/>
          <ac:spMkLst>
            <pc:docMk/>
            <pc:sldMk cId="2567853065" sldId="385"/>
            <ac:spMk id="6" creationId="{CA4D238A-0ED0-68AF-FF6D-C8DF7CE1C4B6}"/>
          </ac:spMkLst>
        </pc:spChg>
        <pc:spChg chg="add mod">
          <ac:chgData name="Doug Downs" userId="4d504ec9b0c77c7e" providerId="LiveId" clId="{F677DFE1-27AB-412E-A12B-AD91FFAAEF3C}" dt="2025-09-16T20:15:16.899" v="424" actId="1076"/>
          <ac:spMkLst>
            <pc:docMk/>
            <pc:sldMk cId="2567853065" sldId="385"/>
            <ac:spMk id="7" creationId="{48A9BD14-10AC-BDA4-AFA1-76516CC4F38C}"/>
          </ac:spMkLst>
        </pc:spChg>
        <pc:spChg chg="add mod">
          <ac:chgData name="Doug Downs" userId="4d504ec9b0c77c7e" providerId="LiveId" clId="{F677DFE1-27AB-412E-A12B-AD91FFAAEF3C}" dt="2025-09-16T20:15:08.591" v="422" actId="1076"/>
          <ac:spMkLst>
            <pc:docMk/>
            <pc:sldMk cId="2567853065" sldId="385"/>
            <ac:spMk id="8" creationId="{28C7B710-7B2B-8DB0-C0B6-28049FD25DEA}"/>
          </ac:spMkLst>
        </pc:spChg>
        <pc:spChg chg="add mod">
          <ac:chgData name="Doug Downs" userId="4d504ec9b0c77c7e" providerId="LiveId" clId="{F677DFE1-27AB-412E-A12B-AD91FFAAEF3C}" dt="2025-09-16T20:15:51.275" v="431" actId="14100"/>
          <ac:spMkLst>
            <pc:docMk/>
            <pc:sldMk cId="2567853065" sldId="385"/>
            <ac:spMk id="9" creationId="{6760AFDC-117B-E270-9FEC-BABAD090C87C}"/>
          </ac:spMkLst>
        </pc:spChg>
        <pc:spChg chg="add mod">
          <ac:chgData name="Doug Downs" userId="4d504ec9b0c77c7e" providerId="LiveId" clId="{F677DFE1-27AB-412E-A12B-AD91FFAAEF3C}" dt="2025-09-16T20:31:40.696" v="578" actId="1076"/>
          <ac:spMkLst>
            <pc:docMk/>
            <pc:sldMk cId="2567853065" sldId="385"/>
            <ac:spMk id="10" creationId="{9DD948D6-EB7D-8582-9E83-7167B5E9F6D7}"/>
          </ac:spMkLst>
        </pc:spChg>
        <pc:spChg chg="add mod">
          <ac:chgData name="Doug Downs" userId="4d504ec9b0c77c7e" providerId="LiveId" clId="{F677DFE1-27AB-412E-A12B-AD91FFAAEF3C}" dt="2025-09-16T20:16:18.371" v="437" actId="1076"/>
          <ac:spMkLst>
            <pc:docMk/>
            <pc:sldMk cId="2567853065" sldId="385"/>
            <ac:spMk id="11" creationId="{AB3C794F-6B09-6D0F-A53E-C0F2D6B25F6A}"/>
          </ac:spMkLst>
        </pc:spChg>
        <pc:spChg chg="add mod">
          <ac:chgData name="Doug Downs" userId="4d504ec9b0c77c7e" providerId="LiveId" clId="{F677DFE1-27AB-412E-A12B-AD91FFAAEF3C}" dt="2025-09-16T20:16:12.917" v="435" actId="1076"/>
          <ac:spMkLst>
            <pc:docMk/>
            <pc:sldMk cId="2567853065" sldId="385"/>
            <ac:spMk id="12" creationId="{AEA736C0-78C8-60EF-DBB6-9CF8B1611FFA}"/>
          </ac:spMkLst>
        </pc:spChg>
        <pc:spChg chg="add mod">
          <ac:chgData name="Doug Downs" userId="4d504ec9b0c77c7e" providerId="LiveId" clId="{F677DFE1-27AB-412E-A12B-AD91FFAAEF3C}" dt="2025-09-16T20:16:08.743" v="434" actId="1076"/>
          <ac:spMkLst>
            <pc:docMk/>
            <pc:sldMk cId="2567853065" sldId="385"/>
            <ac:spMk id="13" creationId="{956238AB-9A75-206A-7405-931EBA0A0C06}"/>
          </ac:spMkLst>
        </pc:spChg>
        <pc:spChg chg="add mod">
          <ac:chgData name="Doug Downs" userId="4d504ec9b0c77c7e" providerId="LiveId" clId="{F677DFE1-27AB-412E-A12B-AD91FFAAEF3C}" dt="2025-09-16T20:16:04.463" v="433" actId="1076"/>
          <ac:spMkLst>
            <pc:docMk/>
            <pc:sldMk cId="2567853065" sldId="385"/>
            <ac:spMk id="14" creationId="{03B63921-034A-838F-BD2F-F053A39E7AE8}"/>
          </ac:spMkLst>
        </pc:spChg>
        <pc:spChg chg="add mod">
          <ac:chgData name="Doug Downs" userId="4d504ec9b0c77c7e" providerId="LiveId" clId="{F677DFE1-27AB-412E-A12B-AD91FFAAEF3C}" dt="2025-09-16T20:16:40.565" v="443" actId="1076"/>
          <ac:spMkLst>
            <pc:docMk/>
            <pc:sldMk cId="2567853065" sldId="385"/>
            <ac:spMk id="15" creationId="{507B1FCF-E893-B781-076B-B2CA8D89C540}"/>
          </ac:spMkLst>
        </pc:spChg>
        <pc:spChg chg="add mod">
          <ac:chgData name="Doug Downs" userId="4d504ec9b0c77c7e" providerId="LiveId" clId="{F677DFE1-27AB-412E-A12B-AD91FFAAEF3C}" dt="2025-09-16T20:16:35.288" v="442" actId="1076"/>
          <ac:spMkLst>
            <pc:docMk/>
            <pc:sldMk cId="2567853065" sldId="385"/>
            <ac:spMk id="16" creationId="{6F29FBE9-0EF2-48DA-6402-5AAE9CB29B4A}"/>
          </ac:spMkLst>
        </pc:spChg>
      </pc:sldChg>
      <pc:sldChg chg="modSp mod">
        <pc:chgData name="Doug Downs" userId="4d504ec9b0c77c7e" providerId="LiveId" clId="{F677DFE1-27AB-412E-A12B-AD91FFAAEF3C}" dt="2025-09-16T20:34:26.010" v="603" actId="20577"/>
        <pc:sldMkLst>
          <pc:docMk/>
          <pc:sldMk cId="3680459006" sldId="386"/>
        </pc:sldMkLst>
        <pc:spChg chg="mod">
          <ac:chgData name="Doug Downs" userId="4d504ec9b0c77c7e" providerId="LiveId" clId="{F677DFE1-27AB-412E-A12B-AD91FFAAEF3C}" dt="2025-09-16T20:20:46.865" v="472" actId="12789"/>
          <ac:spMkLst>
            <pc:docMk/>
            <pc:sldMk cId="3680459006" sldId="386"/>
            <ac:spMk id="2" creationId="{9FF89981-8B32-0C9E-4A94-B0CE42F01F58}"/>
          </ac:spMkLst>
        </pc:spChg>
        <pc:spChg chg="mod">
          <ac:chgData name="Doug Downs" userId="4d504ec9b0c77c7e" providerId="LiveId" clId="{F677DFE1-27AB-412E-A12B-AD91FFAAEF3C}" dt="2025-09-16T20:20:46.865" v="472" actId="12789"/>
          <ac:spMkLst>
            <pc:docMk/>
            <pc:sldMk cId="3680459006" sldId="386"/>
            <ac:spMk id="4" creationId="{62435C6B-1E49-E539-8AE7-A8A83D36802E}"/>
          </ac:spMkLst>
        </pc:spChg>
        <pc:spChg chg="mod">
          <ac:chgData name="Doug Downs" userId="4d504ec9b0c77c7e" providerId="LiveId" clId="{F677DFE1-27AB-412E-A12B-AD91FFAAEF3C}" dt="2025-09-16T20:20:46.865" v="472" actId="12789"/>
          <ac:spMkLst>
            <pc:docMk/>
            <pc:sldMk cId="3680459006" sldId="386"/>
            <ac:spMk id="6" creationId="{935E0FE5-3214-7967-F22C-2A4DF2C058FE}"/>
          </ac:spMkLst>
        </pc:spChg>
        <pc:spChg chg="mod">
          <ac:chgData name="Doug Downs" userId="4d504ec9b0c77c7e" providerId="LiveId" clId="{F677DFE1-27AB-412E-A12B-AD91FFAAEF3C}" dt="2025-09-16T20:19:50.551" v="465" actId="1076"/>
          <ac:spMkLst>
            <pc:docMk/>
            <pc:sldMk cId="3680459006" sldId="386"/>
            <ac:spMk id="7" creationId="{A53EA141-1357-F4CC-2FF6-1F6778427FDB}"/>
          </ac:spMkLst>
        </pc:spChg>
        <pc:spChg chg="mod">
          <ac:chgData name="Doug Downs" userId="4d504ec9b0c77c7e" providerId="LiveId" clId="{F677DFE1-27AB-412E-A12B-AD91FFAAEF3C}" dt="2025-09-16T20:33:12.779" v="587" actId="20577"/>
          <ac:spMkLst>
            <pc:docMk/>
            <pc:sldMk cId="3680459006" sldId="386"/>
            <ac:spMk id="8" creationId="{FCF6167D-93C1-468D-3CDF-7F5E3783B986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9" creationId="{A65B0DE1-C977-9CD8-13D1-56F523385581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10" creationId="{78D0F21A-15D8-6318-9263-C6A2BF5AF14E}"/>
          </ac:spMkLst>
        </pc:spChg>
        <pc:spChg chg="mod">
          <ac:chgData name="Doug Downs" userId="4d504ec9b0c77c7e" providerId="LiveId" clId="{F677DFE1-27AB-412E-A12B-AD91FFAAEF3C}" dt="2025-09-16T20:20:46.865" v="472" actId="12789"/>
          <ac:spMkLst>
            <pc:docMk/>
            <pc:sldMk cId="3680459006" sldId="386"/>
            <ac:spMk id="12" creationId="{71EFBE82-B6D7-802D-6710-B7C234EDDC50}"/>
          </ac:spMkLst>
        </pc:spChg>
        <pc:spChg chg="mod">
          <ac:chgData name="Doug Downs" userId="4d504ec9b0c77c7e" providerId="LiveId" clId="{F677DFE1-27AB-412E-A12B-AD91FFAAEF3C}" dt="2025-09-16T20:19:56.792" v="466" actId="1076"/>
          <ac:spMkLst>
            <pc:docMk/>
            <pc:sldMk cId="3680459006" sldId="386"/>
            <ac:spMk id="13" creationId="{9175E15A-5DE0-3A6A-5142-9DB9DA7A40F0}"/>
          </ac:spMkLst>
        </pc:spChg>
        <pc:spChg chg="mod">
          <ac:chgData name="Doug Downs" userId="4d504ec9b0c77c7e" providerId="LiveId" clId="{F677DFE1-27AB-412E-A12B-AD91FFAAEF3C}" dt="2025-09-16T20:20:03.007" v="468" actId="1076"/>
          <ac:spMkLst>
            <pc:docMk/>
            <pc:sldMk cId="3680459006" sldId="386"/>
            <ac:spMk id="14" creationId="{1ED17574-FBC1-26C6-5DBC-A72EFF47F82D}"/>
          </ac:spMkLst>
        </pc:spChg>
        <pc:spChg chg="mod">
          <ac:chgData name="Doug Downs" userId="4d504ec9b0c77c7e" providerId="LiveId" clId="{F677DFE1-27AB-412E-A12B-AD91FFAAEF3C}" dt="2025-09-16T20:33:35.576" v="590" actId="20577"/>
          <ac:spMkLst>
            <pc:docMk/>
            <pc:sldMk cId="3680459006" sldId="386"/>
            <ac:spMk id="15" creationId="{BDF7E2D4-8FBE-95A5-B771-DB17FC158864}"/>
          </ac:spMkLst>
        </pc:spChg>
        <pc:spChg chg="mod">
          <ac:chgData name="Doug Downs" userId="4d504ec9b0c77c7e" providerId="LiveId" clId="{F677DFE1-27AB-412E-A12B-AD91FFAAEF3C}" dt="2025-09-16T20:20:29.011" v="470" actId="12789"/>
          <ac:spMkLst>
            <pc:docMk/>
            <pc:sldMk cId="3680459006" sldId="386"/>
            <ac:spMk id="16" creationId="{15974434-C0D3-6B12-7361-F04DDE58A1C9}"/>
          </ac:spMkLst>
        </pc:spChg>
        <pc:spChg chg="mod">
          <ac:chgData name="Doug Downs" userId="4d504ec9b0c77c7e" providerId="LiveId" clId="{F677DFE1-27AB-412E-A12B-AD91FFAAEF3C}" dt="2025-09-16T20:20:29.011" v="470" actId="12789"/>
          <ac:spMkLst>
            <pc:docMk/>
            <pc:sldMk cId="3680459006" sldId="386"/>
            <ac:spMk id="17" creationId="{59F2A9AE-F745-0802-6FF1-879BECC1EC9E}"/>
          </ac:spMkLst>
        </pc:spChg>
        <pc:spChg chg="mod">
          <ac:chgData name="Doug Downs" userId="4d504ec9b0c77c7e" providerId="LiveId" clId="{F677DFE1-27AB-412E-A12B-AD91FFAAEF3C}" dt="2025-09-16T20:34:26.010" v="603" actId="20577"/>
          <ac:spMkLst>
            <pc:docMk/>
            <pc:sldMk cId="3680459006" sldId="386"/>
            <ac:spMk id="18" creationId="{A2FDE8F2-C36B-D5B6-4419-A5C8BEC09BA4}"/>
          </ac:spMkLst>
        </pc:spChg>
        <pc:spChg chg="mod">
          <ac:chgData name="Doug Downs" userId="4d504ec9b0c77c7e" providerId="LiveId" clId="{F677DFE1-27AB-412E-A12B-AD91FFAAEF3C}" dt="2025-09-16T20:20:29.011" v="470" actId="12789"/>
          <ac:spMkLst>
            <pc:docMk/>
            <pc:sldMk cId="3680459006" sldId="386"/>
            <ac:spMk id="19" creationId="{D9B35CD1-B4C3-DD9F-C306-72297807A314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20" creationId="{B579A4FF-596F-F75C-A710-BC502EA0C41C}"/>
          </ac:spMkLst>
        </pc:spChg>
        <pc:spChg chg="mod">
          <ac:chgData name="Doug Downs" userId="4d504ec9b0c77c7e" providerId="LiveId" clId="{F677DFE1-27AB-412E-A12B-AD91FFAAEF3C}" dt="2025-09-16T20:19:27.805" v="462" actId="255"/>
          <ac:spMkLst>
            <pc:docMk/>
            <pc:sldMk cId="3680459006" sldId="386"/>
            <ac:spMk id="21" creationId="{4616C6E1-6546-FF25-399D-9CBC1748D8FA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22" creationId="{DCBE7937-C144-E7C8-E7F9-DE495AEDF054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23" creationId="{D6ABD75B-9418-D422-D1DA-C2E21172D8E0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24" creationId="{E279765C-4D21-A7E7-F938-862CB03CA7EE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30" creationId="{BA46F1F4-5226-57B5-984A-8B1CF0C7FE65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34" creationId="{17E4D668-DB1D-267C-610E-59DF2C222420}"/>
          </ac:spMkLst>
        </pc:spChg>
        <pc:spChg chg="mod">
          <ac:chgData name="Doug Downs" userId="4d504ec9b0c77c7e" providerId="LiveId" clId="{F677DFE1-27AB-412E-A12B-AD91FFAAEF3C}" dt="2025-09-16T20:20:29.011" v="470" actId="12789"/>
          <ac:spMkLst>
            <pc:docMk/>
            <pc:sldMk cId="3680459006" sldId="386"/>
            <ac:spMk id="35" creationId="{EDAFD16A-0BA8-DFCC-FDA2-52BE8E3A1253}"/>
          </ac:spMkLst>
        </pc:spChg>
        <pc:spChg chg="mod">
          <ac:chgData name="Doug Downs" userId="4d504ec9b0c77c7e" providerId="LiveId" clId="{F677DFE1-27AB-412E-A12B-AD91FFAAEF3C}" dt="2025-09-16T20:20:29.011" v="470" actId="12789"/>
          <ac:spMkLst>
            <pc:docMk/>
            <pc:sldMk cId="3680459006" sldId="386"/>
            <ac:spMk id="36" creationId="{D837A28D-150B-4EC6-F820-886F92EBD7B8}"/>
          </ac:spMkLst>
        </pc:spChg>
        <pc:spChg chg="mod">
          <ac:chgData name="Doug Downs" userId="4d504ec9b0c77c7e" providerId="LiveId" clId="{F677DFE1-27AB-412E-A12B-AD91FFAAEF3C}" dt="2025-09-16T20:20:46.865" v="472" actId="12789"/>
          <ac:spMkLst>
            <pc:docMk/>
            <pc:sldMk cId="3680459006" sldId="386"/>
            <ac:spMk id="37" creationId="{14FC155A-2C0F-2D44-1C03-5090DAFFC5A3}"/>
          </ac:spMkLst>
        </pc:spChg>
        <pc:spChg chg="mod">
          <ac:chgData name="Doug Downs" userId="4d504ec9b0c77c7e" providerId="LiveId" clId="{F677DFE1-27AB-412E-A12B-AD91FFAAEF3C}" dt="2025-09-16T20:20:29.011" v="470" actId="12789"/>
          <ac:spMkLst>
            <pc:docMk/>
            <pc:sldMk cId="3680459006" sldId="386"/>
            <ac:spMk id="38" creationId="{CBB079A2-43F0-A5E2-B985-8A01896E1A06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40" creationId="{2550784A-1833-4EC2-8160-87D44DD5CC7D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42" creationId="{EADDF53C-EFF3-0FE9-E746-867721E209B8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44" creationId="{8C36DDFE-1A23-8468-08AC-9A42FA965AC2}"/>
          </ac:spMkLst>
        </pc:spChg>
        <pc:spChg chg="mod">
          <ac:chgData name="Doug Downs" userId="4d504ec9b0c77c7e" providerId="LiveId" clId="{F677DFE1-27AB-412E-A12B-AD91FFAAEF3C}" dt="2025-09-16T20:20:46.865" v="472" actId="12789"/>
          <ac:spMkLst>
            <pc:docMk/>
            <pc:sldMk cId="3680459006" sldId="386"/>
            <ac:spMk id="46" creationId="{E7A47196-1626-0D82-B63F-9CC3EF5C57A7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64" creationId="{A5901DEF-2800-7C28-B494-48B09F7CFAD2}"/>
          </ac:spMkLst>
        </pc:spChg>
        <pc:spChg chg="mod">
          <ac:chgData name="Doug Downs" userId="4d504ec9b0c77c7e" providerId="LiveId" clId="{F677DFE1-27AB-412E-A12B-AD91FFAAEF3C}" dt="2025-09-16T20:20:29.011" v="470" actId="12789"/>
          <ac:spMkLst>
            <pc:docMk/>
            <pc:sldMk cId="3680459006" sldId="386"/>
            <ac:spMk id="65" creationId="{0D9B0559-D432-724F-38A4-E1792E6F35BF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66" creationId="{019A906C-47E7-E7AA-A0D6-6EDE6DDA81D8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67" creationId="{2C67ADD4-9F9F-08D3-9F5E-EEED967C3A53}"/>
          </ac:spMkLst>
        </pc:spChg>
        <pc:spChg chg="mod">
          <ac:chgData name="Doug Downs" userId="4d504ec9b0c77c7e" providerId="LiveId" clId="{F677DFE1-27AB-412E-A12B-AD91FFAAEF3C}" dt="2025-09-16T20:19:12.526" v="461" actId="255"/>
          <ac:spMkLst>
            <pc:docMk/>
            <pc:sldMk cId="3680459006" sldId="386"/>
            <ac:spMk id="91" creationId="{A1D28CE3-E766-44D9-EC96-96346EECF0BC}"/>
          </ac:spMkLst>
        </pc:spChg>
        <pc:spChg chg="mod">
          <ac:chgData name="Doug Downs" userId="4d504ec9b0c77c7e" providerId="LiveId" clId="{F677DFE1-27AB-412E-A12B-AD91FFAAEF3C}" dt="2025-09-16T20:20:46.865" v="472" actId="12789"/>
          <ac:spMkLst>
            <pc:docMk/>
            <pc:sldMk cId="3680459006" sldId="386"/>
            <ac:spMk id="93" creationId="{1FCE0E5F-780B-C165-D732-6B2614D69B5B}"/>
          </ac:spMkLst>
        </pc:spChg>
        <pc:spChg chg="mod">
          <ac:chgData name="Doug Downs" userId="4d504ec9b0c77c7e" providerId="LiveId" clId="{F677DFE1-27AB-412E-A12B-AD91FFAAEF3C}" dt="2025-09-16T20:20:46.865" v="472" actId="12789"/>
          <ac:spMkLst>
            <pc:docMk/>
            <pc:sldMk cId="3680459006" sldId="386"/>
            <ac:spMk id="94" creationId="{BF5E33DF-1A76-07BF-4802-BA2BDBEA5978}"/>
          </ac:spMkLst>
        </pc:spChg>
        <pc:spChg chg="mod">
          <ac:chgData name="Doug Downs" userId="4d504ec9b0c77c7e" providerId="LiveId" clId="{F677DFE1-27AB-412E-A12B-AD91FFAAEF3C}" dt="2025-09-16T20:20:46.865" v="472" actId="12789"/>
          <ac:spMkLst>
            <pc:docMk/>
            <pc:sldMk cId="3680459006" sldId="386"/>
            <ac:spMk id="95" creationId="{A023115F-AD23-D8C3-B15F-570423C68469}"/>
          </ac:spMkLst>
        </pc:spChg>
        <pc:spChg chg="mod">
          <ac:chgData name="Doug Downs" userId="4d504ec9b0c77c7e" providerId="LiveId" clId="{F677DFE1-27AB-412E-A12B-AD91FFAAEF3C}" dt="2025-09-16T20:19:27.805" v="462" actId="255"/>
          <ac:spMkLst>
            <pc:docMk/>
            <pc:sldMk cId="3680459006" sldId="386"/>
            <ac:spMk id="97" creationId="{85AC9305-48B8-84BD-4150-3C0CB63B1BC2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98" creationId="{D3E464CB-0D23-F140-999C-2888C329DAE0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99" creationId="{94FD54E5-7AAE-51B7-E544-42E1F95051DB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101" creationId="{9C389C38-6C0C-8467-F2BE-D1474112F9D8}"/>
          </ac:spMkLst>
        </pc:spChg>
        <pc:spChg chg="mod">
          <ac:chgData name="Doug Downs" userId="4d504ec9b0c77c7e" providerId="LiveId" clId="{F677DFE1-27AB-412E-A12B-AD91FFAAEF3C}" dt="2025-09-16T20:20:40.336" v="471" actId="12789"/>
          <ac:spMkLst>
            <pc:docMk/>
            <pc:sldMk cId="3680459006" sldId="386"/>
            <ac:spMk id="103" creationId="{8DF97282-9152-0E05-75A1-594A6B61DDCD}"/>
          </ac:spMkLst>
        </pc:spChg>
        <pc:spChg chg="mod">
          <ac:chgData name="Doug Downs" userId="4d504ec9b0c77c7e" providerId="LiveId" clId="{F677DFE1-27AB-412E-A12B-AD91FFAAEF3C}" dt="2025-09-16T20:19:27.805" v="462" actId="255"/>
          <ac:spMkLst>
            <pc:docMk/>
            <pc:sldMk cId="3680459006" sldId="386"/>
            <ac:spMk id="104" creationId="{40E7A66E-B499-EFF6-B462-C2135682A93F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105" creationId="{E20FCD07-694D-78BB-C81E-F1377B5F73A2}"/>
          </ac:spMkLst>
        </pc:spChg>
        <pc:spChg chg="mod">
          <ac:chgData name="Doug Downs" userId="4d504ec9b0c77c7e" providerId="LiveId" clId="{F677DFE1-27AB-412E-A12B-AD91FFAAEF3C}" dt="2025-09-16T20:20:29.011" v="470" actId="12789"/>
          <ac:spMkLst>
            <pc:docMk/>
            <pc:sldMk cId="3680459006" sldId="386"/>
            <ac:spMk id="107" creationId="{3CEDEF50-2B24-B438-FB14-A41183EEE057}"/>
          </ac:spMkLst>
        </pc:spChg>
        <pc:spChg chg="mod">
          <ac:chgData name="Doug Downs" userId="4d504ec9b0c77c7e" providerId="LiveId" clId="{F677DFE1-27AB-412E-A12B-AD91FFAAEF3C}" dt="2025-09-16T20:34:17.608" v="601" actId="20577"/>
          <ac:spMkLst>
            <pc:docMk/>
            <pc:sldMk cId="3680459006" sldId="386"/>
            <ac:spMk id="108" creationId="{24C36C15-981E-67EC-1A13-2294D5D4954D}"/>
          </ac:spMkLst>
        </pc:spChg>
        <pc:spChg chg="mod">
          <ac:chgData name="Doug Downs" userId="4d504ec9b0c77c7e" providerId="LiveId" clId="{F677DFE1-27AB-412E-A12B-AD91FFAAEF3C}" dt="2025-09-16T20:21:03.672" v="473" actId="12789"/>
          <ac:spMkLst>
            <pc:docMk/>
            <pc:sldMk cId="3680459006" sldId="386"/>
            <ac:spMk id="112" creationId="{478CEAF8-EA58-66FB-D59C-EC083053DD00}"/>
          </ac:spMkLst>
        </pc:spChg>
      </pc:sldChg>
      <pc:sldChg chg="modSp add mod">
        <pc:chgData name="Doug Downs" userId="4d504ec9b0c77c7e" providerId="LiveId" clId="{F677DFE1-27AB-412E-A12B-AD91FFAAEF3C}" dt="2025-09-15T19:55:44.228" v="196" actId="1037"/>
        <pc:sldMkLst>
          <pc:docMk/>
          <pc:sldMk cId="3309271661" sldId="387"/>
        </pc:sldMkLst>
        <pc:spChg chg="mod">
          <ac:chgData name="Doug Downs" userId="4d504ec9b0c77c7e" providerId="LiveId" clId="{F677DFE1-27AB-412E-A12B-AD91FFAAEF3C}" dt="2025-09-15T19:55:44.228" v="196" actId="1037"/>
          <ac:spMkLst>
            <pc:docMk/>
            <pc:sldMk cId="3309271661" sldId="387"/>
            <ac:spMk id="177" creationId="{EA456587-A023-24B2-600B-340EF6761DBD}"/>
          </ac:spMkLst>
        </pc:spChg>
        <pc:spChg chg="mod">
          <ac:chgData name="Doug Downs" userId="4d504ec9b0c77c7e" providerId="LiveId" clId="{F677DFE1-27AB-412E-A12B-AD91FFAAEF3C}" dt="2025-09-15T19:55:36.165" v="186" actId="1037"/>
          <ac:spMkLst>
            <pc:docMk/>
            <pc:sldMk cId="3309271661" sldId="387"/>
            <ac:spMk id="178" creationId="{7B9A90B6-886D-26FD-D756-5207666865A9}"/>
          </ac:spMkLst>
        </pc:spChg>
        <pc:spChg chg="mod">
          <ac:chgData name="Doug Downs" userId="4d504ec9b0c77c7e" providerId="LiveId" clId="{F677DFE1-27AB-412E-A12B-AD91FFAAEF3C}" dt="2025-09-15T19:55:23.035" v="169" actId="1037"/>
          <ac:spMkLst>
            <pc:docMk/>
            <pc:sldMk cId="3309271661" sldId="387"/>
            <ac:spMk id="181" creationId="{951FFF36-F9A5-15CC-63E7-BA9A70F9100C}"/>
          </ac:spMkLst>
        </pc:spChg>
      </pc:sldChg>
      <pc:sldChg chg="modSp add mod">
        <pc:chgData name="Doug Downs" userId="4d504ec9b0c77c7e" providerId="LiveId" clId="{F677DFE1-27AB-412E-A12B-AD91FFAAEF3C}" dt="2025-09-16T20:26:03.109" v="535" actId="1038"/>
        <pc:sldMkLst>
          <pc:docMk/>
          <pc:sldMk cId="1671492894" sldId="388"/>
        </pc:sldMkLst>
        <pc:spChg chg="mod">
          <ac:chgData name="Doug Downs" userId="4d504ec9b0c77c7e" providerId="LiveId" clId="{F677DFE1-27AB-412E-A12B-AD91FFAAEF3C}" dt="2025-09-16T20:26:03.109" v="535" actId="1038"/>
          <ac:spMkLst>
            <pc:docMk/>
            <pc:sldMk cId="1671492894" sldId="388"/>
            <ac:spMk id="404" creationId="{7AFDA495-1880-EB35-3403-044B994E57C2}"/>
          </ac:spMkLst>
        </pc:spChg>
      </pc:sldChg>
      <pc:sldChg chg="modSp add mod">
        <pc:chgData name="Doug Downs" userId="4d504ec9b0c77c7e" providerId="LiveId" clId="{F677DFE1-27AB-412E-A12B-AD91FFAAEF3C}" dt="2025-09-16T20:28:15.474" v="557" actId="1037"/>
        <pc:sldMkLst>
          <pc:docMk/>
          <pc:sldMk cId="2233691869" sldId="389"/>
        </pc:sldMkLst>
        <pc:spChg chg="mod">
          <ac:chgData name="Doug Downs" userId="4d504ec9b0c77c7e" providerId="LiveId" clId="{F677DFE1-27AB-412E-A12B-AD91FFAAEF3C}" dt="2025-09-16T20:28:15.474" v="557" actId="1037"/>
          <ac:spMkLst>
            <pc:docMk/>
            <pc:sldMk cId="2233691869" sldId="389"/>
            <ac:spMk id="289" creationId="{BFD98A31-F6AF-20A7-D8E9-A50476DF602A}"/>
          </ac:spMkLst>
        </pc:spChg>
        <pc:spChg chg="mod">
          <ac:chgData name="Doug Downs" userId="4d504ec9b0c77c7e" providerId="LiveId" clId="{F677DFE1-27AB-412E-A12B-AD91FFAAEF3C}" dt="2025-09-16T20:28:10.657" v="555" actId="1037"/>
          <ac:spMkLst>
            <pc:docMk/>
            <pc:sldMk cId="2233691869" sldId="389"/>
            <ac:spMk id="292" creationId="{BE6719E7-E9A5-93FD-6381-F9D45B79EC3A}"/>
          </ac:spMkLst>
        </pc:spChg>
      </pc:sldChg>
      <pc:sldChg chg="add">
        <pc:chgData name="Doug Downs" userId="4d504ec9b0c77c7e" providerId="LiveId" clId="{F677DFE1-27AB-412E-A12B-AD91FFAAEF3C}" dt="2025-09-16T20:29:05.373" v="562" actId="2890"/>
        <pc:sldMkLst>
          <pc:docMk/>
          <pc:sldMk cId="4098468275" sldId="390"/>
        </pc:sldMkLst>
      </pc:sldChg>
      <pc:sldChg chg="modSp add mod">
        <pc:chgData name="Doug Downs" userId="4d504ec9b0c77c7e" providerId="LiveId" clId="{F677DFE1-27AB-412E-A12B-AD91FFAAEF3C}" dt="2025-09-16T20:35:16.162" v="609" actId="20577"/>
        <pc:sldMkLst>
          <pc:docMk/>
          <pc:sldMk cId="2977291445" sldId="391"/>
        </pc:sldMkLst>
        <pc:spChg chg="mod">
          <ac:chgData name="Doug Downs" userId="4d504ec9b0c77c7e" providerId="LiveId" clId="{F677DFE1-27AB-412E-A12B-AD91FFAAEF3C}" dt="2025-09-16T20:35:16.162" v="609" actId="20577"/>
          <ac:spMkLst>
            <pc:docMk/>
            <pc:sldMk cId="2977291445" sldId="391"/>
            <ac:spMk id="19" creationId="{88C6CAE9-382D-1940-853B-2135A0DB799E}"/>
          </ac:spMkLst>
        </pc:spChg>
      </pc:sldChg>
    </pc:docChg>
  </pc:docChgLst>
  <pc:docChgLst>
    <pc:chgData name="Doug Downs" userId="4d504ec9b0c77c7e" providerId="LiveId" clId="{618A99EB-F8CD-444C-AD0A-A702E9475806}"/>
    <pc:docChg chg="undo custSel addSld delSld modSld">
      <pc:chgData name="Doug Downs" userId="4d504ec9b0c77c7e" providerId="LiveId" clId="{618A99EB-F8CD-444C-AD0A-A702E9475806}" dt="2024-12-30T18:16:59.627" v="2198" actId="1076"/>
      <pc:docMkLst>
        <pc:docMk/>
      </pc:docMkLst>
      <pc:sldChg chg="modSp mod">
        <pc:chgData name="Doug Downs" userId="4d504ec9b0c77c7e" providerId="LiveId" clId="{618A99EB-F8CD-444C-AD0A-A702E9475806}" dt="2024-12-29T19:16:09.957" v="19" actId="12788"/>
        <pc:sldMkLst>
          <pc:docMk/>
          <pc:sldMk cId="0" sldId="257"/>
        </pc:sldMkLst>
      </pc:sldChg>
      <pc:sldChg chg="modSp mod">
        <pc:chgData name="Doug Downs" userId="4d504ec9b0c77c7e" providerId="LiveId" clId="{618A99EB-F8CD-444C-AD0A-A702E9475806}" dt="2024-12-29T19:17:02.197" v="60" actId="12788"/>
        <pc:sldMkLst>
          <pc:docMk/>
          <pc:sldMk cId="0" sldId="258"/>
        </pc:sldMkLst>
      </pc:sldChg>
      <pc:sldChg chg="modSp mod">
        <pc:chgData name="Doug Downs" userId="4d504ec9b0c77c7e" providerId="LiveId" clId="{618A99EB-F8CD-444C-AD0A-A702E9475806}" dt="2024-12-29T19:55:26.821" v="453" actId="20577"/>
        <pc:sldMkLst>
          <pc:docMk/>
          <pc:sldMk cId="0" sldId="259"/>
        </pc:sldMkLst>
      </pc:sldChg>
      <pc:sldChg chg="delSp del mod">
        <pc:chgData name="Doug Downs" userId="4d504ec9b0c77c7e" providerId="LiveId" clId="{618A99EB-F8CD-444C-AD0A-A702E9475806}" dt="2024-12-29T20:03:23.357" v="541" actId="47"/>
        <pc:sldMkLst>
          <pc:docMk/>
          <pc:sldMk cId="0" sldId="260"/>
        </pc:sldMkLst>
      </pc:sldChg>
      <pc:sldChg chg="modSp mod">
        <pc:chgData name="Doug Downs" userId="4d504ec9b0c77c7e" providerId="LiveId" clId="{618A99EB-F8CD-444C-AD0A-A702E9475806}" dt="2024-12-29T20:11:37.253" v="747" actId="14100"/>
        <pc:sldMkLst>
          <pc:docMk/>
          <pc:sldMk cId="0" sldId="261"/>
        </pc:sldMkLst>
      </pc:sldChg>
      <pc:sldChg chg="addSp delSp modSp mod">
        <pc:chgData name="Doug Downs" userId="4d504ec9b0c77c7e" providerId="LiveId" clId="{618A99EB-F8CD-444C-AD0A-A702E9475806}" dt="2024-12-29T20:20:14.146" v="902" actId="1036"/>
        <pc:sldMkLst>
          <pc:docMk/>
          <pc:sldMk cId="0" sldId="262"/>
        </pc:sldMkLst>
      </pc:sldChg>
      <pc:sldChg chg="modSp mod">
        <pc:chgData name="Doug Downs" userId="4d504ec9b0c77c7e" providerId="LiveId" clId="{618A99EB-F8CD-444C-AD0A-A702E9475806}" dt="2024-12-29T20:03:50.689" v="556" actId="255"/>
        <pc:sldMkLst>
          <pc:docMk/>
          <pc:sldMk cId="0" sldId="264"/>
        </pc:sldMkLst>
      </pc:sldChg>
      <pc:sldChg chg="modSp mod">
        <pc:chgData name="Doug Downs" userId="4d504ec9b0c77c7e" providerId="LiveId" clId="{618A99EB-F8CD-444C-AD0A-A702E9475806}" dt="2024-12-29T20:18:41.663" v="852" actId="1076"/>
        <pc:sldMkLst>
          <pc:docMk/>
          <pc:sldMk cId="0" sldId="265"/>
        </pc:sldMkLst>
      </pc:sldChg>
      <pc:sldChg chg="modSp mod">
        <pc:chgData name="Doug Downs" userId="4d504ec9b0c77c7e" providerId="LiveId" clId="{618A99EB-F8CD-444C-AD0A-A702E9475806}" dt="2024-12-29T20:35:05.382" v="1214" actId="14100"/>
        <pc:sldMkLst>
          <pc:docMk/>
          <pc:sldMk cId="0" sldId="267"/>
        </pc:sldMkLst>
      </pc:sldChg>
      <pc:sldChg chg="modSp mod">
        <pc:chgData name="Doug Downs" userId="4d504ec9b0c77c7e" providerId="LiveId" clId="{618A99EB-F8CD-444C-AD0A-A702E9475806}" dt="2024-12-29T20:40:05.917" v="1217" actId="20577"/>
        <pc:sldMkLst>
          <pc:docMk/>
          <pc:sldMk cId="0" sldId="268"/>
        </pc:sldMkLst>
      </pc:sldChg>
      <pc:sldChg chg="modSp mod">
        <pc:chgData name="Doug Downs" userId="4d504ec9b0c77c7e" providerId="LiveId" clId="{618A99EB-F8CD-444C-AD0A-A702E9475806}" dt="2024-12-30T17:30:36.431" v="2142" actId="20577"/>
        <pc:sldMkLst>
          <pc:docMk/>
          <pc:sldMk cId="0" sldId="271"/>
        </pc:sldMkLst>
      </pc:sldChg>
      <pc:sldChg chg="addSp delSp modSp mod">
        <pc:chgData name="Doug Downs" userId="4d504ec9b0c77c7e" providerId="LiveId" clId="{618A99EB-F8CD-444C-AD0A-A702E9475806}" dt="2024-12-30T18:16:39.555" v="2195"/>
        <pc:sldMkLst>
          <pc:docMk/>
          <pc:sldMk cId="0" sldId="272"/>
        </pc:sldMkLst>
      </pc:sldChg>
      <pc:sldChg chg="addSp delSp modSp mod">
        <pc:chgData name="Doug Downs" userId="4d504ec9b0c77c7e" providerId="LiveId" clId="{618A99EB-F8CD-444C-AD0A-A702E9475806}" dt="2024-12-30T18:16:59.627" v="2198" actId="1076"/>
        <pc:sldMkLst>
          <pc:docMk/>
          <pc:sldMk cId="0" sldId="273"/>
        </pc:sldMkLst>
      </pc:sldChg>
      <pc:sldChg chg="modSp mod">
        <pc:chgData name="Doug Downs" userId="4d504ec9b0c77c7e" providerId="LiveId" clId="{618A99EB-F8CD-444C-AD0A-A702E9475806}" dt="2024-12-29T20:22:29.095" v="951" actId="14100"/>
        <pc:sldMkLst>
          <pc:docMk/>
          <pc:sldMk cId="1243076623" sldId="280"/>
        </pc:sldMkLst>
      </pc:sldChg>
      <pc:sldChg chg="delSp modSp mod">
        <pc:chgData name="Doug Downs" userId="4d504ec9b0c77c7e" providerId="LiveId" clId="{618A99EB-F8CD-444C-AD0A-A702E9475806}" dt="2024-12-29T20:29:29.834" v="1065" actId="20577"/>
        <pc:sldMkLst>
          <pc:docMk/>
          <pc:sldMk cId="0" sldId="281"/>
        </pc:sldMkLst>
      </pc:sldChg>
      <pc:sldChg chg="addSp delSp modSp mod">
        <pc:chgData name="Doug Downs" userId="4d504ec9b0c77c7e" providerId="LiveId" clId="{618A99EB-F8CD-444C-AD0A-A702E9475806}" dt="2024-12-29T20:34:31.647" v="1198" actId="478"/>
        <pc:sldMkLst>
          <pc:docMk/>
          <pc:sldMk cId="1442063011" sldId="284"/>
        </pc:sldMkLst>
      </pc:sldChg>
      <pc:sldChg chg="modSp mod">
        <pc:chgData name="Doug Downs" userId="4d504ec9b0c77c7e" providerId="LiveId" clId="{618A99EB-F8CD-444C-AD0A-A702E9475806}" dt="2024-12-29T19:15:55.608" v="2" actId="20577"/>
        <pc:sldMkLst>
          <pc:docMk/>
          <pc:sldMk cId="3082827429" sldId="354"/>
        </pc:sldMkLst>
      </pc:sldChg>
      <pc:sldChg chg="modSp mod">
        <pc:chgData name="Doug Downs" userId="4d504ec9b0c77c7e" providerId="LiveId" clId="{618A99EB-F8CD-444C-AD0A-A702E9475806}" dt="2024-12-30T10:37:28.426" v="1448" actId="1036"/>
        <pc:sldMkLst>
          <pc:docMk/>
          <pc:sldMk cId="740619582" sldId="356"/>
        </pc:sldMkLst>
      </pc:sldChg>
      <pc:sldChg chg="modSp mod">
        <pc:chgData name="Doug Downs" userId="4d504ec9b0c77c7e" providerId="LiveId" clId="{618A99EB-F8CD-444C-AD0A-A702E9475806}" dt="2024-12-29T20:43:51.270" v="1315" actId="1038"/>
        <pc:sldMkLst>
          <pc:docMk/>
          <pc:sldMk cId="2040247583" sldId="358"/>
        </pc:sldMkLst>
      </pc:sldChg>
      <pc:sldChg chg="delSp modSp mod">
        <pc:chgData name="Doug Downs" userId="4d504ec9b0c77c7e" providerId="LiveId" clId="{618A99EB-F8CD-444C-AD0A-A702E9475806}" dt="2024-12-30T10:48:18.299" v="1657"/>
        <pc:sldMkLst>
          <pc:docMk/>
          <pc:sldMk cId="181384331" sldId="361"/>
        </pc:sldMkLst>
      </pc:sldChg>
      <pc:sldChg chg="modSp mod">
        <pc:chgData name="Doug Downs" userId="4d504ec9b0c77c7e" providerId="LiveId" clId="{618A99EB-F8CD-444C-AD0A-A702E9475806}" dt="2024-12-30T10:48:30.795" v="1661" actId="20577"/>
        <pc:sldMkLst>
          <pc:docMk/>
          <pc:sldMk cId="2446771492" sldId="362"/>
        </pc:sldMkLst>
      </pc:sldChg>
      <pc:sldChg chg="addSp delSp modSp mod">
        <pc:chgData name="Doug Downs" userId="4d504ec9b0c77c7e" providerId="LiveId" clId="{618A99EB-F8CD-444C-AD0A-A702E9475806}" dt="2024-12-30T17:26:41.081" v="2113" actId="20577"/>
        <pc:sldMkLst>
          <pc:docMk/>
          <pc:sldMk cId="2144174588" sldId="363"/>
        </pc:sldMkLst>
      </pc:sldChg>
      <pc:sldChg chg="delSp del mod">
        <pc:chgData name="Doug Downs" userId="4d504ec9b0c77c7e" providerId="LiveId" clId="{618A99EB-F8CD-444C-AD0A-A702E9475806}" dt="2024-12-29T20:10:58.529" v="731" actId="47"/>
        <pc:sldMkLst>
          <pc:docMk/>
          <pc:sldMk cId="2255452911" sldId="365"/>
        </pc:sldMkLst>
      </pc:sldChg>
      <pc:sldChg chg="delSp del mod">
        <pc:chgData name="Doug Downs" userId="4d504ec9b0c77c7e" providerId="LiveId" clId="{618A99EB-F8CD-444C-AD0A-A702E9475806}" dt="2024-12-29T20:21:29.277" v="919" actId="47"/>
        <pc:sldMkLst>
          <pc:docMk/>
          <pc:sldMk cId="3477453989" sldId="366"/>
        </pc:sldMkLst>
      </pc:sldChg>
      <pc:sldChg chg="delSp del mod">
        <pc:chgData name="Doug Downs" userId="4d504ec9b0c77c7e" providerId="LiveId" clId="{618A99EB-F8CD-444C-AD0A-A702E9475806}" dt="2024-12-29T20:31:19.491" v="1119" actId="47"/>
        <pc:sldMkLst>
          <pc:docMk/>
          <pc:sldMk cId="1187340304" sldId="367"/>
        </pc:sldMkLst>
      </pc:sldChg>
      <pc:sldChg chg="delSp del mod">
        <pc:chgData name="Doug Downs" userId="4d504ec9b0c77c7e" providerId="LiveId" clId="{618A99EB-F8CD-444C-AD0A-A702E9475806}" dt="2024-12-29T20:34:34.021" v="1199" actId="47"/>
        <pc:sldMkLst>
          <pc:docMk/>
          <pc:sldMk cId="3281954794" sldId="368"/>
        </pc:sldMkLst>
      </pc:sldChg>
      <pc:sldChg chg="modSp mod">
        <pc:chgData name="Doug Downs" userId="4d504ec9b0c77c7e" providerId="LiveId" clId="{618A99EB-F8CD-444C-AD0A-A702E9475806}" dt="2024-12-29T20:40:42.503" v="1231" actId="20577"/>
        <pc:sldMkLst>
          <pc:docMk/>
          <pc:sldMk cId="1095751904" sldId="369"/>
        </pc:sldMkLst>
      </pc:sldChg>
      <pc:sldChg chg="del">
        <pc:chgData name="Doug Downs" userId="4d504ec9b0c77c7e" providerId="LiveId" clId="{618A99EB-F8CD-444C-AD0A-A702E9475806}" dt="2024-12-30T10:40:52.893" v="1553" actId="47"/>
        <pc:sldMkLst>
          <pc:docMk/>
          <pc:sldMk cId="3928468530" sldId="371"/>
        </pc:sldMkLst>
      </pc:sldChg>
      <pc:sldChg chg="delSp del mod">
        <pc:chgData name="Doug Downs" userId="4d504ec9b0c77c7e" providerId="LiveId" clId="{618A99EB-F8CD-444C-AD0A-A702E9475806}" dt="2024-12-30T10:42:49.989" v="1572" actId="47"/>
        <pc:sldMkLst>
          <pc:docMk/>
          <pc:sldMk cId="655932829" sldId="372"/>
        </pc:sldMkLst>
      </pc:sldChg>
      <pc:sldChg chg="modSp mod">
        <pc:chgData name="Doug Downs" userId="4d504ec9b0c77c7e" providerId="LiveId" clId="{618A99EB-F8CD-444C-AD0A-A702E9475806}" dt="2024-12-29T19:51:45.769" v="361" actId="1037"/>
        <pc:sldMkLst>
          <pc:docMk/>
          <pc:sldMk cId="2053262982" sldId="373"/>
        </pc:sldMkLst>
      </pc:sldChg>
      <pc:sldChg chg="addSp delSp modSp mod">
        <pc:chgData name="Doug Downs" userId="4d504ec9b0c77c7e" providerId="LiveId" clId="{618A99EB-F8CD-444C-AD0A-A702E9475806}" dt="2024-12-29T19:20:21.252" v="128" actId="20577"/>
        <pc:sldMkLst>
          <pc:docMk/>
          <pc:sldMk cId="3480293134" sldId="375"/>
        </pc:sldMkLst>
      </pc:sldChg>
      <pc:sldChg chg="delSp modSp mod">
        <pc:chgData name="Doug Downs" userId="4d504ec9b0c77c7e" providerId="LiveId" clId="{618A99EB-F8CD-444C-AD0A-A702E9475806}" dt="2024-12-29T19:39:34.419" v="287" actId="552"/>
        <pc:sldMkLst>
          <pc:docMk/>
          <pc:sldMk cId="1922495141" sldId="376"/>
        </pc:sldMkLst>
      </pc:sldChg>
      <pc:sldChg chg="delSp del mod">
        <pc:chgData name="Doug Downs" userId="4d504ec9b0c77c7e" providerId="LiveId" clId="{618A99EB-F8CD-444C-AD0A-A702E9475806}" dt="2024-12-29T19:42:39.953" v="333" actId="47"/>
        <pc:sldMkLst>
          <pc:docMk/>
          <pc:sldMk cId="2384749216" sldId="377"/>
        </pc:sldMkLst>
      </pc:sldChg>
      <pc:sldChg chg="add">
        <pc:chgData name="Doug Downs" userId="4d504ec9b0c77c7e" providerId="LiveId" clId="{618A99EB-F8CD-444C-AD0A-A702E9475806}" dt="2024-12-29T19:19:29.959" v="107" actId="2890"/>
        <pc:sldMkLst>
          <pc:docMk/>
          <pc:sldMk cId="2187957586" sldId="378"/>
        </pc:sldMkLst>
      </pc:sldChg>
      <pc:sldChg chg="addSp modSp add mod">
        <pc:chgData name="Doug Downs" userId="4d504ec9b0c77c7e" providerId="LiveId" clId="{618A99EB-F8CD-444C-AD0A-A702E9475806}" dt="2024-12-29T19:42:35.745" v="332" actId="108"/>
        <pc:sldMkLst>
          <pc:docMk/>
          <pc:sldMk cId="2859876381" sldId="379"/>
        </pc:sldMkLst>
      </pc:sldChg>
      <pc:sldChg chg="addSp delSp modSp add mod">
        <pc:chgData name="Doug Downs" userId="4d504ec9b0c77c7e" providerId="LiveId" clId="{618A99EB-F8CD-444C-AD0A-A702E9475806}" dt="2024-12-29T20:01:01.568" v="540" actId="20577"/>
        <pc:sldMkLst>
          <pc:docMk/>
          <pc:sldMk cId="1993541881" sldId="380"/>
        </pc:sldMkLst>
      </pc:sldChg>
      <pc:sldChg chg="addSp modSp add mod">
        <pc:chgData name="Doug Downs" userId="4d504ec9b0c77c7e" providerId="LiveId" clId="{618A99EB-F8CD-444C-AD0A-A702E9475806}" dt="2024-12-29T20:10:56.131" v="730" actId="1076"/>
        <pc:sldMkLst>
          <pc:docMk/>
          <pc:sldMk cId="3041271519" sldId="381"/>
        </pc:sldMkLst>
      </pc:sldChg>
      <pc:sldChg chg="addSp modSp add mod">
        <pc:chgData name="Doug Downs" userId="4d504ec9b0c77c7e" providerId="LiveId" clId="{618A99EB-F8CD-444C-AD0A-A702E9475806}" dt="2024-12-29T20:21:22.442" v="918" actId="1076"/>
        <pc:sldMkLst>
          <pc:docMk/>
          <pc:sldMk cId="1155405430" sldId="382"/>
        </pc:sldMkLst>
      </pc:sldChg>
      <pc:sldChg chg="addSp modSp add mod">
        <pc:chgData name="Doug Downs" userId="4d504ec9b0c77c7e" providerId="LiveId" clId="{618A99EB-F8CD-444C-AD0A-A702E9475806}" dt="2024-12-29T20:31:13.058" v="1118" actId="1037"/>
        <pc:sldMkLst>
          <pc:docMk/>
          <pc:sldMk cId="3968525883" sldId="383"/>
        </pc:sldMkLst>
      </pc:sldChg>
      <pc:sldChg chg="add">
        <pc:chgData name="Doug Downs" userId="4d504ec9b0c77c7e" providerId="LiveId" clId="{618A99EB-F8CD-444C-AD0A-A702E9475806}" dt="2024-12-29T20:34:11.888" v="1193" actId="2890"/>
        <pc:sldMkLst>
          <pc:docMk/>
          <pc:sldMk cId="1026861460" sldId="384"/>
        </pc:sldMkLst>
      </pc:sldChg>
      <pc:sldChg chg="modSp add mod">
        <pc:chgData name="Doug Downs" userId="4d504ec9b0c77c7e" providerId="LiveId" clId="{618A99EB-F8CD-444C-AD0A-A702E9475806}" dt="2024-12-29T20:44:06.587" v="1326" actId="12788"/>
        <pc:sldMkLst>
          <pc:docMk/>
          <pc:sldMk cId="2567853065" sldId="385"/>
        </pc:sldMkLst>
      </pc:sldChg>
      <pc:sldChg chg="addSp modSp add mod">
        <pc:chgData name="Doug Downs" userId="4d504ec9b0c77c7e" providerId="LiveId" clId="{618A99EB-F8CD-444C-AD0A-A702E9475806}" dt="2024-12-30T10:48:47.593" v="1664" actId="20577"/>
        <pc:sldMkLst>
          <pc:docMk/>
          <pc:sldMk cId="3680459006" sldId="386"/>
        </pc:sldMkLst>
      </pc:sldChg>
      <pc:sldChg chg="modSp add del mod">
        <pc:chgData name="Doug Downs" userId="4d504ec9b0c77c7e" providerId="LiveId" clId="{618A99EB-F8CD-444C-AD0A-A702E9475806}" dt="2024-12-30T17:26:49.694" v="2114" actId="47"/>
        <pc:sldMkLst>
          <pc:docMk/>
          <pc:sldMk cId="1301978082" sldId="3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92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40B7B224-F013-9DED-F5A9-4D33E6EBB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>
            <a:extLst>
              <a:ext uri="{FF2B5EF4-FFF2-40B4-BE49-F238E27FC236}">
                <a16:creationId xmlns:a16="http://schemas.microsoft.com/office/drawing/2014/main" id="{6AA30EA9-EF9A-BD3B-7D46-F69D0B2251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:notes">
            <a:extLst>
              <a:ext uri="{FF2B5EF4-FFF2-40B4-BE49-F238E27FC236}">
                <a16:creationId xmlns:a16="http://schemas.microsoft.com/office/drawing/2014/main" id="{50306C8E-A541-BA63-C627-3D1BE89178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5278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7301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A4E33161-73BF-37AC-7D2C-A822496FA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>
            <a:extLst>
              <a:ext uri="{FF2B5EF4-FFF2-40B4-BE49-F238E27FC236}">
                <a16:creationId xmlns:a16="http://schemas.microsoft.com/office/drawing/2014/main" id="{A0365872-1D67-028E-DEE4-23D5B56472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4:notes">
            <a:extLst>
              <a:ext uri="{FF2B5EF4-FFF2-40B4-BE49-F238E27FC236}">
                <a16:creationId xmlns:a16="http://schemas.microsoft.com/office/drawing/2014/main" id="{774DA46A-F2B3-DA7C-D872-87BC5B468D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3433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9351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C146C44D-1894-8195-B7C9-AD8A465F8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>
            <a:extLst>
              <a:ext uri="{FF2B5EF4-FFF2-40B4-BE49-F238E27FC236}">
                <a16:creationId xmlns:a16="http://schemas.microsoft.com/office/drawing/2014/main" id="{1714BEBC-C278-331D-BB1D-E09F044AA7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:notes">
            <a:extLst>
              <a:ext uri="{FF2B5EF4-FFF2-40B4-BE49-F238E27FC236}">
                <a16:creationId xmlns:a16="http://schemas.microsoft.com/office/drawing/2014/main" id="{A1009AB3-73BC-26D8-A4F3-4CD66EF3F2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6451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AA6D93BE-FCB6-5600-1D3A-4CEFE3D5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>
            <a:extLst>
              <a:ext uri="{FF2B5EF4-FFF2-40B4-BE49-F238E27FC236}">
                <a16:creationId xmlns:a16="http://schemas.microsoft.com/office/drawing/2014/main" id="{7794B5CA-332B-6AB3-F8E6-AEAA357580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4:notes">
            <a:extLst>
              <a:ext uri="{FF2B5EF4-FFF2-40B4-BE49-F238E27FC236}">
                <a16:creationId xmlns:a16="http://schemas.microsoft.com/office/drawing/2014/main" id="{448F0325-F6EC-82A0-8130-48AB149D25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1079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>
          <a:extLst>
            <a:ext uri="{FF2B5EF4-FFF2-40B4-BE49-F238E27FC236}">
              <a16:creationId xmlns:a16="http://schemas.microsoft.com/office/drawing/2014/main" id="{3C081FE5-53E4-3EEA-1214-6D660DB92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9:notes">
            <a:extLst>
              <a:ext uri="{FF2B5EF4-FFF2-40B4-BE49-F238E27FC236}">
                <a16:creationId xmlns:a16="http://schemas.microsoft.com/office/drawing/2014/main" id="{36DF9D51-11C2-66FC-07C5-25691EF92E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9:notes">
            <a:extLst>
              <a:ext uri="{FF2B5EF4-FFF2-40B4-BE49-F238E27FC236}">
                <a16:creationId xmlns:a16="http://schemas.microsoft.com/office/drawing/2014/main" id="{6FFA86EC-3A09-9FC2-CD03-41EBBD0847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06893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>
          <a:extLst>
            <a:ext uri="{FF2B5EF4-FFF2-40B4-BE49-F238E27FC236}">
              <a16:creationId xmlns:a16="http://schemas.microsoft.com/office/drawing/2014/main" id="{01CCE6CC-7DDC-37BA-3B48-58BC21CD0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0:notes">
            <a:extLst>
              <a:ext uri="{FF2B5EF4-FFF2-40B4-BE49-F238E27FC236}">
                <a16:creationId xmlns:a16="http://schemas.microsoft.com/office/drawing/2014/main" id="{61C3FE35-05E5-201F-AEB7-C5CC5AFE76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0:notes">
            <a:extLst>
              <a:ext uri="{FF2B5EF4-FFF2-40B4-BE49-F238E27FC236}">
                <a16:creationId xmlns:a16="http://schemas.microsoft.com/office/drawing/2014/main" id="{012E48F3-67EC-FB98-5685-FC3F22A242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6380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5BCB75B8-DD0D-08ED-855A-2006E148C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6:notes">
            <a:extLst>
              <a:ext uri="{FF2B5EF4-FFF2-40B4-BE49-F238E27FC236}">
                <a16:creationId xmlns:a16="http://schemas.microsoft.com/office/drawing/2014/main" id="{9DF98302-91DE-3C8F-FE1E-869397165A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6:notes">
            <a:extLst>
              <a:ext uri="{FF2B5EF4-FFF2-40B4-BE49-F238E27FC236}">
                <a16:creationId xmlns:a16="http://schemas.microsoft.com/office/drawing/2014/main" id="{4516F16F-94FE-16CB-A4AF-55FC9F849C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23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>
          <a:extLst>
            <a:ext uri="{FF2B5EF4-FFF2-40B4-BE49-F238E27FC236}">
              <a16:creationId xmlns:a16="http://schemas.microsoft.com/office/drawing/2014/main" id="{775DF5CD-0C73-A95B-11B0-E61CCB3D8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7:notes">
            <a:extLst>
              <a:ext uri="{FF2B5EF4-FFF2-40B4-BE49-F238E27FC236}">
                <a16:creationId xmlns:a16="http://schemas.microsoft.com/office/drawing/2014/main" id="{B8D59B6D-5CD8-3C73-1922-8E0BD1E28A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7:notes">
            <a:extLst>
              <a:ext uri="{FF2B5EF4-FFF2-40B4-BE49-F238E27FC236}">
                <a16:creationId xmlns:a16="http://schemas.microsoft.com/office/drawing/2014/main" id="{D1485459-78C3-0C3D-0A2C-65F38516E9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7265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36442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>
          <a:extLst>
            <a:ext uri="{FF2B5EF4-FFF2-40B4-BE49-F238E27FC236}">
              <a16:creationId xmlns:a16="http://schemas.microsoft.com/office/drawing/2014/main" id="{25DF02A3-E4CF-38A5-C008-2FE2DB415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2:notes">
            <a:extLst>
              <a:ext uri="{FF2B5EF4-FFF2-40B4-BE49-F238E27FC236}">
                <a16:creationId xmlns:a16="http://schemas.microsoft.com/office/drawing/2014/main" id="{1D308E19-A933-DE85-D926-9AFA4E0E9D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12:notes">
            <a:extLst>
              <a:ext uri="{FF2B5EF4-FFF2-40B4-BE49-F238E27FC236}">
                <a16:creationId xmlns:a16="http://schemas.microsoft.com/office/drawing/2014/main" id="{4EECEA4E-3C97-D919-3BCA-05826743EC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64621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9B4EA077-ECA5-3F55-F976-397ABF7A3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1:notes">
            <a:extLst>
              <a:ext uri="{FF2B5EF4-FFF2-40B4-BE49-F238E27FC236}">
                <a16:creationId xmlns:a16="http://schemas.microsoft.com/office/drawing/2014/main" id="{AFEA5303-F5A4-5852-2F24-6048B39B74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1:notes">
            <a:extLst>
              <a:ext uri="{FF2B5EF4-FFF2-40B4-BE49-F238E27FC236}">
                <a16:creationId xmlns:a16="http://schemas.microsoft.com/office/drawing/2014/main" id="{807D82E5-A141-8683-1539-F702EAE19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806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98038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8348E223-E921-5576-E054-CE84EB18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1:notes">
            <a:extLst>
              <a:ext uri="{FF2B5EF4-FFF2-40B4-BE49-F238E27FC236}">
                <a16:creationId xmlns:a16="http://schemas.microsoft.com/office/drawing/2014/main" id="{ED31DB1B-D44B-ABC2-6081-79F7ED10BD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1:notes">
            <a:extLst>
              <a:ext uri="{FF2B5EF4-FFF2-40B4-BE49-F238E27FC236}">
                <a16:creationId xmlns:a16="http://schemas.microsoft.com/office/drawing/2014/main" id="{26F63521-3C77-6AA0-D360-0CCA83D435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63459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58100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62515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869C61C1-6A97-779F-0C46-3BC6A2D03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1:notes">
            <a:extLst>
              <a:ext uri="{FF2B5EF4-FFF2-40B4-BE49-F238E27FC236}">
                <a16:creationId xmlns:a16="http://schemas.microsoft.com/office/drawing/2014/main" id="{1BA17A78-8346-AE89-E7E3-EA4AE3E5F1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1:notes">
            <a:extLst>
              <a:ext uri="{FF2B5EF4-FFF2-40B4-BE49-F238E27FC236}">
                <a16:creationId xmlns:a16="http://schemas.microsoft.com/office/drawing/2014/main" id="{7E9D09B8-4EE0-2532-92BA-A79D211A9A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9714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4908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61111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48108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>
          <a:extLst>
            <a:ext uri="{FF2B5EF4-FFF2-40B4-BE49-F238E27FC236}">
              <a16:creationId xmlns:a16="http://schemas.microsoft.com/office/drawing/2014/main" id="{71337228-58AD-7878-A8A8-B4D959D7E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3:notes">
            <a:extLst>
              <a:ext uri="{FF2B5EF4-FFF2-40B4-BE49-F238E27FC236}">
                <a16:creationId xmlns:a16="http://schemas.microsoft.com/office/drawing/2014/main" id="{D55E8593-0FC8-3CDD-A067-0728EB369D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3:notes">
            <a:extLst>
              <a:ext uri="{FF2B5EF4-FFF2-40B4-BE49-F238E27FC236}">
                <a16:creationId xmlns:a16="http://schemas.microsoft.com/office/drawing/2014/main" id="{E85F397B-A6F7-92C1-6330-06B441B770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16319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57310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>
          <a:extLst>
            <a:ext uri="{FF2B5EF4-FFF2-40B4-BE49-F238E27FC236}">
              <a16:creationId xmlns:a16="http://schemas.microsoft.com/office/drawing/2014/main" id="{2E6BD296-EA43-CD33-77B6-7EC7E88EE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3:notes">
            <a:extLst>
              <a:ext uri="{FF2B5EF4-FFF2-40B4-BE49-F238E27FC236}">
                <a16:creationId xmlns:a16="http://schemas.microsoft.com/office/drawing/2014/main" id="{C4D83722-5209-3F8A-9390-A29ACB0FB7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3:notes">
            <a:extLst>
              <a:ext uri="{FF2B5EF4-FFF2-40B4-BE49-F238E27FC236}">
                <a16:creationId xmlns:a16="http://schemas.microsoft.com/office/drawing/2014/main" id="{820674EC-92CC-8863-A51B-22F16651C4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2480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50.png"/><Relationship Id="rId21" Type="http://schemas.openxmlformats.org/officeDocument/2006/relationships/image" Target="../media/image66.png"/><Relationship Id="rId7" Type="http://schemas.openxmlformats.org/officeDocument/2006/relationships/image" Target="../media/image33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openxmlformats.org/officeDocument/2006/relationships/image" Target="../media/image51.pn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30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13" Type="http://schemas.openxmlformats.org/officeDocument/2006/relationships/image" Target="../media/image590.png"/><Relationship Id="rId18" Type="http://schemas.openxmlformats.org/officeDocument/2006/relationships/image" Target="../media/image640.png"/><Relationship Id="rId3" Type="http://schemas.openxmlformats.org/officeDocument/2006/relationships/image" Target="../media/image490.png"/><Relationship Id="rId7" Type="http://schemas.openxmlformats.org/officeDocument/2006/relationships/image" Target="../media/image530.png"/><Relationship Id="rId12" Type="http://schemas.openxmlformats.org/officeDocument/2006/relationships/image" Target="../media/image580.png"/><Relationship Id="rId17" Type="http://schemas.openxmlformats.org/officeDocument/2006/relationships/image" Target="../media/image630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6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0.png"/><Relationship Id="rId11" Type="http://schemas.openxmlformats.org/officeDocument/2006/relationships/image" Target="../media/image570.png"/><Relationship Id="rId5" Type="http://schemas.openxmlformats.org/officeDocument/2006/relationships/image" Target="../media/image510.png"/><Relationship Id="rId15" Type="http://schemas.openxmlformats.org/officeDocument/2006/relationships/image" Target="../media/image610.png"/><Relationship Id="rId10" Type="http://schemas.openxmlformats.org/officeDocument/2006/relationships/image" Target="../media/image560.png"/><Relationship Id="rId4" Type="http://schemas.openxmlformats.org/officeDocument/2006/relationships/image" Target="../media/image500.png"/><Relationship Id="rId9" Type="http://schemas.openxmlformats.org/officeDocument/2006/relationships/image" Target="../media/image550.png"/><Relationship Id="rId14" Type="http://schemas.openxmlformats.org/officeDocument/2006/relationships/image" Target="../media/image60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670.png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8C4CC8E-9481-8056-6F23-8EB887E80416}"/>
              </a:ext>
            </a:extLst>
          </p:cNvPr>
          <p:cNvSpPr/>
          <p:nvPr/>
        </p:nvSpPr>
        <p:spPr>
          <a:xfrm>
            <a:off x="1330401" y="638430"/>
            <a:ext cx="9531192" cy="326099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0" name="Google Shape;160;p25"/>
          <p:cNvSpPr txBox="1"/>
          <p:nvPr/>
        </p:nvSpPr>
        <p:spPr>
          <a:xfrm>
            <a:off x="1982176" y="868542"/>
            <a:ext cx="8369886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Negative Numbers</a:t>
            </a:r>
            <a:endParaRPr sz="8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25"/>
          <p:cNvPicPr preferRelativeResize="0"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10626382" y="5620862"/>
            <a:ext cx="1281138" cy="1197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CAEB07-5851-3EA3-0C24-0B0487630DF3}"/>
              </a:ext>
            </a:extLst>
          </p:cNvPr>
          <p:cNvSpPr/>
          <p:nvPr/>
        </p:nvSpPr>
        <p:spPr>
          <a:xfrm>
            <a:off x="666887" y="481019"/>
            <a:ext cx="8199321" cy="445262"/>
          </a:xfrm>
          <a:prstGeom prst="roundRect">
            <a:avLst>
              <a:gd name="adj" fmla="val 6344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2CBCEA-B8C7-1810-62F3-6CD8C0E90BFE}"/>
              </a:ext>
            </a:extLst>
          </p:cNvPr>
          <p:cNvSpPr txBox="1"/>
          <p:nvPr/>
        </p:nvSpPr>
        <p:spPr>
          <a:xfrm>
            <a:off x="696196" y="481019"/>
            <a:ext cx="81407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Add, subtract, multiply &amp; divide positive and negative numbers</a:t>
            </a:r>
          </a:p>
        </p:txBody>
      </p:sp>
    </p:spTree>
    <p:extLst>
      <p:ext uri="{BB962C8B-B14F-4D97-AF65-F5344CB8AC3E}">
        <p14:creationId xmlns:p14="http://schemas.microsoft.com/office/powerpoint/2010/main" val="308282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9BCDFE4-DD7A-6D46-384C-FFE19F0BB8BD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67" name="Google Shape;167;p26"/>
          <p:cNvSpPr txBox="1"/>
          <p:nvPr/>
        </p:nvSpPr>
        <p:spPr>
          <a:xfrm>
            <a:off x="4734894" y="193434"/>
            <a:ext cx="272221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 Black"/>
              <a:buNone/>
            </a:pPr>
            <a:r>
              <a:rPr lang="en-US" sz="3200" b="0" i="0" u="none" strike="noStrike" cap="none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Vocabulary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6"/>
          <p:cNvSpPr txBox="1"/>
          <p:nvPr/>
        </p:nvSpPr>
        <p:spPr>
          <a:xfrm>
            <a:off x="882751" y="1104150"/>
            <a:ext cx="4617668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Negative Number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A number having a value less than zero.</a:t>
            </a:r>
            <a:endParaRPr sz="2200" dirty="0">
              <a:solidFill>
                <a:srgbClr val="3333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822FCB-3CB3-213E-3D10-774C8F84A741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74" name="Google Shape;174;p27"/>
          <p:cNvSpPr txBox="1"/>
          <p:nvPr/>
        </p:nvSpPr>
        <p:spPr>
          <a:xfrm>
            <a:off x="4658335" y="18258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5" name="Google Shape;17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5839" y="3332435"/>
            <a:ext cx="10860323" cy="67060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/>
          <p:nvPr/>
        </p:nvSpPr>
        <p:spPr>
          <a:xfrm>
            <a:off x="780569" y="1080670"/>
            <a:ext cx="875147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use a number line to order positive and negative numbers..</a:t>
            </a:r>
            <a:endParaRPr sz="2200" dirty="0"/>
          </a:p>
        </p:txBody>
      </p:sp>
      <p:sp>
        <p:nvSpPr>
          <p:cNvPr id="12" name="Google Shape;176;p27"/>
          <p:cNvSpPr txBox="1"/>
          <p:nvPr/>
        </p:nvSpPr>
        <p:spPr>
          <a:xfrm>
            <a:off x="780569" y="1836638"/>
            <a:ext cx="875147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A number is greater than another if it lies to the right of it.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3FF4C9-CFD5-4BB1-0DD1-AAAC94657547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74" name="Google Shape;174;p27"/>
          <p:cNvSpPr txBox="1"/>
          <p:nvPr/>
        </p:nvSpPr>
        <p:spPr>
          <a:xfrm>
            <a:off x="4658335" y="21872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Example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797802" y="1024045"/>
            <a:ext cx="197412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True or false?</a:t>
            </a:r>
            <a:endParaRPr sz="2200" dirty="0"/>
          </a:p>
        </p:txBody>
      </p:sp>
      <p:sp>
        <p:nvSpPr>
          <p:cNvPr id="7" name="Google Shape;176;p27"/>
          <p:cNvSpPr txBox="1"/>
          <p:nvPr/>
        </p:nvSpPr>
        <p:spPr>
          <a:xfrm>
            <a:off x="1669669" y="1756741"/>
            <a:ext cx="13570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3   &gt;  -  2</a:t>
            </a:r>
            <a:endParaRPr sz="2200" dirty="0"/>
          </a:p>
        </p:txBody>
      </p:sp>
      <p:sp>
        <p:nvSpPr>
          <p:cNvPr id="8" name="Google Shape;176;p27"/>
          <p:cNvSpPr txBox="1"/>
          <p:nvPr/>
        </p:nvSpPr>
        <p:spPr>
          <a:xfrm>
            <a:off x="1669669" y="3742234"/>
            <a:ext cx="157124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- 4  &lt;  -  7</a:t>
            </a:r>
            <a:endParaRPr sz="2200" dirty="0"/>
          </a:p>
        </p:txBody>
      </p:sp>
      <p:sp>
        <p:nvSpPr>
          <p:cNvPr id="5" name="Google Shape;176;p27">
            <a:extLst>
              <a:ext uri="{FF2B5EF4-FFF2-40B4-BE49-F238E27FC236}">
                <a16:creationId xmlns:a16="http://schemas.microsoft.com/office/drawing/2014/main" id="{AAFF0A45-888F-48D7-C648-76C494C6D2EE}"/>
              </a:ext>
            </a:extLst>
          </p:cNvPr>
          <p:cNvSpPr txBox="1"/>
          <p:nvPr/>
        </p:nvSpPr>
        <p:spPr>
          <a:xfrm>
            <a:off x="1217395" y="1756741"/>
            <a:ext cx="45227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a)</a:t>
            </a:r>
            <a:endParaRPr sz="2200" dirty="0"/>
          </a:p>
        </p:txBody>
      </p:sp>
      <p:sp>
        <p:nvSpPr>
          <p:cNvPr id="6" name="Google Shape;176;p27">
            <a:extLst>
              <a:ext uri="{FF2B5EF4-FFF2-40B4-BE49-F238E27FC236}">
                <a16:creationId xmlns:a16="http://schemas.microsoft.com/office/drawing/2014/main" id="{7146D1CF-02A5-FCD1-F483-812CFB92718D}"/>
              </a:ext>
            </a:extLst>
          </p:cNvPr>
          <p:cNvSpPr txBox="1"/>
          <p:nvPr/>
        </p:nvSpPr>
        <p:spPr>
          <a:xfrm>
            <a:off x="1217395" y="3742233"/>
            <a:ext cx="45227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b)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480293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7695F95-8484-9A9B-6F24-E37782932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AD06B34-7587-826E-458A-5AD3FFCBF0FE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74" name="Google Shape;174;p27">
            <a:extLst>
              <a:ext uri="{FF2B5EF4-FFF2-40B4-BE49-F238E27FC236}">
                <a16:creationId xmlns:a16="http://schemas.microsoft.com/office/drawing/2014/main" id="{30DDA1CF-B68E-0D32-4BA4-22AF3804CE0E}"/>
              </a:ext>
            </a:extLst>
          </p:cNvPr>
          <p:cNvSpPr txBox="1"/>
          <p:nvPr/>
        </p:nvSpPr>
        <p:spPr>
          <a:xfrm>
            <a:off x="4658335" y="23029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5" name="Google Shape;175;p27">
            <a:extLst>
              <a:ext uri="{FF2B5EF4-FFF2-40B4-BE49-F238E27FC236}">
                <a16:creationId xmlns:a16="http://schemas.microsoft.com/office/drawing/2014/main" id="{9B3CA8EF-7BC1-9219-C5A4-25CCC013B8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4760" y="2387086"/>
            <a:ext cx="9657858" cy="5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>
            <a:extLst>
              <a:ext uri="{FF2B5EF4-FFF2-40B4-BE49-F238E27FC236}">
                <a16:creationId xmlns:a16="http://schemas.microsoft.com/office/drawing/2014/main" id="{B7CE4DFF-9385-3904-BCC0-6BD9AE332DE3}"/>
              </a:ext>
            </a:extLst>
          </p:cNvPr>
          <p:cNvSpPr txBox="1"/>
          <p:nvPr/>
        </p:nvSpPr>
        <p:spPr>
          <a:xfrm>
            <a:off x="797802" y="1024045"/>
            <a:ext cx="197412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True or false?</a:t>
            </a:r>
            <a:endParaRPr sz="2200" dirty="0"/>
          </a:p>
        </p:txBody>
      </p:sp>
      <p:sp>
        <p:nvSpPr>
          <p:cNvPr id="7" name="Google Shape;176;p27">
            <a:extLst>
              <a:ext uri="{FF2B5EF4-FFF2-40B4-BE49-F238E27FC236}">
                <a16:creationId xmlns:a16="http://schemas.microsoft.com/office/drawing/2014/main" id="{181A5A75-B9C9-47D3-9575-5DA54EE22491}"/>
              </a:ext>
            </a:extLst>
          </p:cNvPr>
          <p:cNvSpPr txBox="1"/>
          <p:nvPr/>
        </p:nvSpPr>
        <p:spPr>
          <a:xfrm>
            <a:off x="1669669" y="1756741"/>
            <a:ext cx="13570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3  &gt; - 2</a:t>
            </a:r>
            <a:endParaRPr sz="2200" dirty="0"/>
          </a:p>
        </p:txBody>
      </p:sp>
      <p:sp>
        <p:nvSpPr>
          <p:cNvPr id="8" name="Google Shape;176;p27">
            <a:extLst>
              <a:ext uri="{FF2B5EF4-FFF2-40B4-BE49-F238E27FC236}">
                <a16:creationId xmlns:a16="http://schemas.microsoft.com/office/drawing/2014/main" id="{FCE9FA3F-FC08-CBC9-B786-07DC8FAC21A4}"/>
              </a:ext>
            </a:extLst>
          </p:cNvPr>
          <p:cNvSpPr txBox="1"/>
          <p:nvPr/>
        </p:nvSpPr>
        <p:spPr>
          <a:xfrm>
            <a:off x="1669669" y="3742234"/>
            <a:ext cx="135702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- 4 &lt; - 7</a:t>
            </a:r>
            <a:endParaRPr sz="2200" dirty="0"/>
          </a:p>
        </p:txBody>
      </p:sp>
      <p:sp>
        <p:nvSpPr>
          <p:cNvPr id="9" name="Google Shape;176;p27">
            <a:extLst>
              <a:ext uri="{FF2B5EF4-FFF2-40B4-BE49-F238E27FC236}">
                <a16:creationId xmlns:a16="http://schemas.microsoft.com/office/drawing/2014/main" id="{27BCB716-65F9-532C-BE80-3CDBAA0DE35F}"/>
              </a:ext>
            </a:extLst>
          </p:cNvPr>
          <p:cNvSpPr txBox="1"/>
          <p:nvPr/>
        </p:nvSpPr>
        <p:spPr>
          <a:xfrm>
            <a:off x="2771925" y="1726590"/>
            <a:ext cx="868457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B050"/>
                </a:solidFill>
              </a:rPr>
              <a:t>True</a:t>
            </a:r>
            <a:endParaRPr b="1" dirty="0">
              <a:solidFill>
                <a:srgbClr val="00B050"/>
              </a:solidFill>
            </a:endParaRPr>
          </a:p>
        </p:txBody>
      </p:sp>
      <p:sp>
        <p:nvSpPr>
          <p:cNvPr id="10" name="Google Shape;176;p27">
            <a:extLst>
              <a:ext uri="{FF2B5EF4-FFF2-40B4-BE49-F238E27FC236}">
                <a16:creationId xmlns:a16="http://schemas.microsoft.com/office/drawing/2014/main" id="{2552B782-614D-9B05-D093-A595AA9981E6}"/>
              </a:ext>
            </a:extLst>
          </p:cNvPr>
          <p:cNvSpPr txBox="1"/>
          <p:nvPr/>
        </p:nvSpPr>
        <p:spPr>
          <a:xfrm>
            <a:off x="2771925" y="3711456"/>
            <a:ext cx="1579813" cy="4616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</a:rPr>
              <a:t>False</a:t>
            </a:r>
            <a:endParaRPr b="1" dirty="0">
              <a:solidFill>
                <a:srgbClr val="FF0000"/>
              </a:solidFill>
            </a:endParaRPr>
          </a:p>
        </p:txBody>
      </p:sp>
      <p:pic>
        <p:nvPicPr>
          <p:cNvPr id="11" name="Google Shape;175;p27">
            <a:extLst>
              <a:ext uri="{FF2B5EF4-FFF2-40B4-BE49-F238E27FC236}">
                <a16:creationId xmlns:a16="http://schemas.microsoft.com/office/drawing/2014/main" id="{7E564D3D-D784-E4D4-C2FA-E25F61A311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4760" y="4553587"/>
            <a:ext cx="9657858" cy="5963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F336A34-3631-7285-4826-8D441FC54619}"/>
              </a:ext>
            </a:extLst>
          </p:cNvPr>
          <p:cNvCxnSpPr/>
          <p:nvPr/>
        </p:nvCxnSpPr>
        <p:spPr>
          <a:xfrm>
            <a:off x="5081666" y="2387086"/>
            <a:ext cx="24520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F8FC9F-2553-80EC-466D-C5CD089DED8C}"/>
              </a:ext>
            </a:extLst>
          </p:cNvPr>
          <p:cNvCxnSpPr/>
          <p:nvPr/>
        </p:nvCxnSpPr>
        <p:spPr>
          <a:xfrm>
            <a:off x="2771925" y="4533419"/>
            <a:ext cx="1440311" cy="20168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957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/>
          <p:nvPr/>
        </p:nvSpPr>
        <p:spPr>
          <a:xfrm>
            <a:off x="340327" y="799983"/>
            <a:ext cx="3600000" cy="5695951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8"/>
          <p:cNvSpPr txBox="1"/>
          <p:nvPr/>
        </p:nvSpPr>
        <p:spPr>
          <a:xfrm>
            <a:off x="2224431" y="-13908"/>
            <a:ext cx="77431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9" name="Google Shape;189;p28"/>
          <p:cNvSpPr txBox="1"/>
          <p:nvPr/>
        </p:nvSpPr>
        <p:spPr>
          <a:xfrm>
            <a:off x="406246" y="864829"/>
            <a:ext cx="353408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one of the symbols &gt;  or &lt;  between each of the numbers.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8"/>
          <p:cNvSpPr/>
          <p:nvPr/>
        </p:nvSpPr>
        <p:spPr>
          <a:xfrm>
            <a:off x="4303866" y="799983"/>
            <a:ext cx="3600000" cy="5695951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8"/>
          <p:cNvSpPr/>
          <p:nvPr/>
        </p:nvSpPr>
        <p:spPr>
          <a:xfrm>
            <a:off x="8267406" y="791173"/>
            <a:ext cx="3600000" cy="3869549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760616" y="2119559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a)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8"/>
          <p:cNvSpPr txBox="1"/>
          <p:nvPr/>
        </p:nvSpPr>
        <p:spPr>
          <a:xfrm>
            <a:off x="760616" y="2941222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b) 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8"/>
          <p:cNvSpPr txBox="1"/>
          <p:nvPr/>
        </p:nvSpPr>
        <p:spPr>
          <a:xfrm>
            <a:off x="760616" y="3762885"/>
            <a:ext cx="4585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c) 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8"/>
          <p:cNvSpPr txBox="1"/>
          <p:nvPr/>
        </p:nvSpPr>
        <p:spPr>
          <a:xfrm>
            <a:off x="760616" y="4584548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d)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8"/>
          <p:cNvSpPr txBox="1"/>
          <p:nvPr/>
        </p:nvSpPr>
        <p:spPr>
          <a:xfrm>
            <a:off x="760616" y="5406211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e)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1392918" y="2143592"/>
            <a:ext cx="145250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6 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1392918" y="3754011"/>
            <a:ext cx="11464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2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2200" dirty="0">
                <a:solidFill>
                  <a:schemeClr val="dk1"/>
                </a:solidFill>
              </a:rPr>
              <a:t> 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1392918" y="4584548"/>
            <a:ext cx="14525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     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1392918" y="2939622"/>
            <a:ext cx="14745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      </a:t>
            </a:r>
            <a:r>
              <a:rPr lang="en-US" sz="2200" dirty="0">
                <a:solidFill>
                  <a:schemeClr val="dk1"/>
                </a:solidFill>
              </a:rPr>
              <a:t>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1392918" y="5415085"/>
            <a:ext cx="175518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- 9     </a:t>
            </a:r>
            <a:r>
              <a:rPr lang="en-US" sz="2200" dirty="0">
                <a:solidFill>
                  <a:schemeClr val="dk1"/>
                </a:solidFill>
              </a:rPr>
              <a:t>- 5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89;p28"/>
          <p:cNvSpPr txBox="1"/>
          <p:nvPr/>
        </p:nvSpPr>
        <p:spPr>
          <a:xfrm>
            <a:off x="4388671" y="864829"/>
            <a:ext cx="3435225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one of the symbols &gt;  or &lt;  between each of the numbers.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193;p28"/>
          <p:cNvSpPr txBox="1"/>
          <p:nvPr/>
        </p:nvSpPr>
        <p:spPr>
          <a:xfrm>
            <a:off x="4509361" y="2160199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a)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1" name="Google Shape;194;p28"/>
          <p:cNvSpPr txBox="1"/>
          <p:nvPr/>
        </p:nvSpPr>
        <p:spPr>
          <a:xfrm>
            <a:off x="4509361" y="2981862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b) 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" name="Google Shape;195;p28"/>
          <p:cNvSpPr txBox="1"/>
          <p:nvPr/>
        </p:nvSpPr>
        <p:spPr>
          <a:xfrm>
            <a:off x="4509361" y="3803525"/>
            <a:ext cx="55102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c) 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5" name="Google Shape;199;p28"/>
          <p:cNvSpPr txBox="1"/>
          <p:nvPr/>
        </p:nvSpPr>
        <p:spPr>
          <a:xfrm>
            <a:off x="5202623" y="2153752"/>
            <a:ext cx="204226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- 3.5 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   </a:t>
            </a:r>
            <a:r>
              <a:rPr lang="en-US" sz="2200" dirty="0">
                <a:solidFill>
                  <a:schemeClr val="dk1"/>
                </a:solidFill>
              </a:rPr>
              <a:t>- 3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Google Shape;200;p28"/>
              <p:cNvSpPr txBox="1"/>
              <p:nvPr/>
            </p:nvSpPr>
            <p:spPr>
              <a:xfrm>
                <a:off x="5202623" y="3667526"/>
                <a:ext cx="2015996" cy="702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8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8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−</m:t>
                    </m:r>
                    <m:f>
                      <m:fPr>
                        <m:ctrlPr>
                          <a:rPr lang="en-GB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dk1"/>
                    </a:solidFill>
                    <a:sym typeface="Arial"/>
                  </a:rPr>
                  <a:t>  </a:t>
                </a:r>
                <a:endParaRPr sz="28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 xmlns="">
          <p:sp>
            <p:nvSpPr>
              <p:cNvPr id="46" name="Google Shape;200;p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623" y="3667526"/>
                <a:ext cx="2015996" cy="7028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Google Shape;202;p28"/>
              <p:cNvSpPr txBox="1"/>
              <p:nvPr/>
            </p:nvSpPr>
            <p:spPr>
              <a:xfrm>
                <a:off x="5202623" y="2980262"/>
                <a:ext cx="2143057" cy="5703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sym typeface="Arial"/>
                      </a:rPr>
                      <m:t>−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sym typeface="Arial"/>
                      </a:rPr>
                      <m:t> 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sym typeface="Arial"/>
                      </a:rPr>
                      <m:t>4</m:t>
                    </m:r>
                    <m:f>
                      <m:fPr>
                        <m:ctrlP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200" dirty="0">
                    <a:solidFill>
                      <a:schemeClr val="dk1"/>
                    </a:solidFill>
                    <a:sym typeface="Arial"/>
                  </a:rPr>
                  <a:t>         </a:t>
                </a:r>
                <a:r>
                  <a:rPr lang="en-US" sz="2200" dirty="0">
                    <a:solidFill>
                      <a:schemeClr val="dk1"/>
                    </a:solidFill>
                  </a:rPr>
                  <a:t>- 4.3</a:t>
                </a:r>
                <a:endParaRPr sz="22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 xmlns="">
          <p:sp>
            <p:nvSpPr>
              <p:cNvPr id="48" name="Google Shape;202;p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623" y="2980262"/>
                <a:ext cx="2143057" cy="570372"/>
              </a:xfrm>
              <a:prstGeom prst="rect">
                <a:avLst/>
              </a:prstGeom>
              <a:blipFill>
                <a:blip r:embed="rId4"/>
                <a:stretch>
                  <a:fillRect b="-86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Google Shape;189;p28"/>
          <p:cNvSpPr txBox="1"/>
          <p:nvPr/>
        </p:nvSpPr>
        <p:spPr>
          <a:xfrm>
            <a:off x="8403010" y="864829"/>
            <a:ext cx="3435225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down three numbers that are greater than - 1 but less than 0.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2495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EF116EA9-3167-8879-750A-55D54BE56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>
            <a:extLst>
              <a:ext uri="{FF2B5EF4-FFF2-40B4-BE49-F238E27FC236}">
                <a16:creationId xmlns:a16="http://schemas.microsoft.com/office/drawing/2014/main" id="{CF128D2E-3CF6-DEA0-EB8B-1186C925FB7D}"/>
              </a:ext>
            </a:extLst>
          </p:cNvPr>
          <p:cNvSpPr/>
          <p:nvPr/>
        </p:nvSpPr>
        <p:spPr>
          <a:xfrm>
            <a:off x="340327" y="799983"/>
            <a:ext cx="3600000" cy="5695951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8">
            <a:extLst>
              <a:ext uri="{FF2B5EF4-FFF2-40B4-BE49-F238E27FC236}">
                <a16:creationId xmlns:a16="http://schemas.microsoft.com/office/drawing/2014/main" id="{CF950B84-19FA-1552-0031-C494CB9EE316}"/>
              </a:ext>
            </a:extLst>
          </p:cNvPr>
          <p:cNvSpPr txBox="1"/>
          <p:nvPr/>
        </p:nvSpPr>
        <p:spPr>
          <a:xfrm>
            <a:off x="2224431" y="-13908"/>
            <a:ext cx="77431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9" name="Google Shape;189;p28">
            <a:extLst>
              <a:ext uri="{FF2B5EF4-FFF2-40B4-BE49-F238E27FC236}">
                <a16:creationId xmlns:a16="http://schemas.microsoft.com/office/drawing/2014/main" id="{E2CB3C14-635A-F29D-9F18-AACAF118095D}"/>
              </a:ext>
            </a:extLst>
          </p:cNvPr>
          <p:cNvSpPr txBox="1"/>
          <p:nvPr/>
        </p:nvSpPr>
        <p:spPr>
          <a:xfrm>
            <a:off x="406246" y="864829"/>
            <a:ext cx="353408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one of the symbols &gt; or  &lt;  between each of the numbers.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8">
            <a:extLst>
              <a:ext uri="{FF2B5EF4-FFF2-40B4-BE49-F238E27FC236}">
                <a16:creationId xmlns:a16="http://schemas.microsoft.com/office/drawing/2014/main" id="{DB47AD5F-7403-F182-BCB9-037A08484549}"/>
              </a:ext>
            </a:extLst>
          </p:cNvPr>
          <p:cNvSpPr/>
          <p:nvPr/>
        </p:nvSpPr>
        <p:spPr>
          <a:xfrm>
            <a:off x="4303866" y="799983"/>
            <a:ext cx="3600000" cy="5695951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8">
            <a:extLst>
              <a:ext uri="{FF2B5EF4-FFF2-40B4-BE49-F238E27FC236}">
                <a16:creationId xmlns:a16="http://schemas.microsoft.com/office/drawing/2014/main" id="{2798A89A-546F-B30B-6F83-4CD13D8EEC48}"/>
              </a:ext>
            </a:extLst>
          </p:cNvPr>
          <p:cNvSpPr/>
          <p:nvPr/>
        </p:nvSpPr>
        <p:spPr>
          <a:xfrm>
            <a:off x="8267406" y="791173"/>
            <a:ext cx="3600000" cy="3869549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8">
            <a:extLst>
              <a:ext uri="{FF2B5EF4-FFF2-40B4-BE49-F238E27FC236}">
                <a16:creationId xmlns:a16="http://schemas.microsoft.com/office/drawing/2014/main" id="{BD155919-E1F3-8F60-03AA-C6282BE9B2F1}"/>
              </a:ext>
            </a:extLst>
          </p:cNvPr>
          <p:cNvSpPr txBox="1"/>
          <p:nvPr/>
        </p:nvSpPr>
        <p:spPr>
          <a:xfrm>
            <a:off x="760616" y="2119559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a)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8">
            <a:extLst>
              <a:ext uri="{FF2B5EF4-FFF2-40B4-BE49-F238E27FC236}">
                <a16:creationId xmlns:a16="http://schemas.microsoft.com/office/drawing/2014/main" id="{51F9BFFB-6899-9E28-D23E-EFA199EC9DDD}"/>
              </a:ext>
            </a:extLst>
          </p:cNvPr>
          <p:cNvSpPr txBox="1"/>
          <p:nvPr/>
        </p:nvSpPr>
        <p:spPr>
          <a:xfrm>
            <a:off x="760616" y="2941222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b) 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8">
            <a:extLst>
              <a:ext uri="{FF2B5EF4-FFF2-40B4-BE49-F238E27FC236}">
                <a16:creationId xmlns:a16="http://schemas.microsoft.com/office/drawing/2014/main" id="{70EA37C6-73DB-7A82-1C03-D417F816E90F}"/>
              </a:ext>
            </a:extLst>
          </p:cNvPr>
          <p:cNvSpPr txBox="1"/>
          <p:nvPr/>
        </p:nvSpPr>
        <p:spPr>
          <a:xfrm>
            <a:off x="760616" y="3762885"/>
            <a:ext cx="4585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c) 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8">
            <a:extLst>
              <a:ext uri="{FF2B5EF4-FFF2-40B4-BE49-F238E27FC236}">
                <a16:creationId xmlns:a16="http://schemas.microsoft.com/office/drawing/2014/main" id="{CF433C92-BADD-AE00-3DBB-2B1FCA03854C}"/>
              </a:ext>
            </a:extLst>
          </p:cNvPr>
          <p:cNvSpPr txBox="1"/>
          <p:nvPr/>
        </p:nvSpPr>
        <p:spPr>
          <a:xfrm>
            <a:off x="760616" y="4584548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d)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8">
            <a:extLst>
              <a:ext uri="{FF2B5EF4-FFF2-40B4-BE49-F238E27FC236}">
                <a16:creationId xmlns:a16="http://schemas.microsoft.com/office/drawing/2014/main" id="{52F6587F-3F00-B0BC-3B33-BE5474394EC5}"/>
              </a:ext>
            </a:extLst>
          </p:cNvPr>
          <p:cNvSpPr txBox="1"/>
          <p:nvPr/>
        </p:nvSpPr>
        <p:spPr>
          <a:xfrm>
            <a:off x="760616" y="5406211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e)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8">
            <a:extLst>
              <a:ext uri="{FF2B5EF4-FFF2-40B4-BE49-F238E27FC236}">
                <a16:creationId xmlns:a16="http://schemas.microsoft.com/office/drawing/2014/main" id="{C48787F0-0682-AC7B-9552-5A7CDA1C2543}"/>
              </a:ext>
            </a:extLst>
          </p:cNvPr>
          <p:cNvSpPr txBox="1"/>
          <p:nvPr/>
        </p:nvSpPr>
        <p:spPr>
          <a:xfrm>
            <a:off x="1392918" y="2143592"/>
            <a:ext cx="145250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6 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 </a:t>
            </a:r>
            <a:r>
              <a:rPr lang="en-US" sz="2200" b="1" dirty="0">
                <a:solidFill>
                  <a:srgbClr val="FF0000"/>
                </a:solidFill>
              </a:rPr>
              <a:t>&gt;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8">
            <a:extLst>
              <a:ext uri="{FF2B5EF4-FFF2-40B4-BE49-F238E27FC236}">
                <a16:creationId xmlns:a16="http://schemas.microsoft.com/office/drawing/2014/main" id="{86A794AB-1142-BCF4-690A-20B46F0BF0F6}"/>
              </a:ext>
            </a:extLst>
          </p:cNvPr>
          <p:cNvSpPr txBox="1"/>
          <p:nvPr/>
        </p:nvSpPr>
        <p:spPr>
          <a:xfrm>
            <a:off x="1392918" y="3754011"/>
            <a:ext cx="12791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2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2200" b="1" dirty="0">
                <a:solidFill>
                  <a:srgbClr val="FF0000"/>
                </a:solidFill>
              </a:rPr>
              <a:t>&gt;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 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8">
            <a:extLst>
              <a:ext uri="{FF2B5EF4-FFF2-40B4-BE49-F238E27FC236}">
                <a16:creationId xmlns:a16="http://schemas.microsoft.com/office/drawing/2014/main" id="{7048C8A1-6BEC-AD16-DC46-945A8CC4A17B}"/>
              </a:ext>
            </a:extLst>
          </p:cNvPr>
          <p:cNvSpPr txBox="1"/>
          <p:nvPr/>
        </p:nvSpPr>
        <p:spPr>
          <a:xfrm>
            <a:off x="1392918" y="4584548"/>
            <a:ext cx="14525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   </a:t>
            </a:r>
            <a:r>
              <a:rPr lang="en-US" sz="2200" b="1" dirty="0">
                <a:solidFill>
                  <a:srgbClr val="FF0000"/>
                </a:solidFill>
              </a:rPr>
              <a:t>&lt;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8">
            <a:extLst>
              <a:ext uri="{FF2B5EF4-FFF2-40B4-BE49-F238E27FC236}">
                <a16:creationId xmlns:a16="http://schemas.microsoft.com/office/drawing/2014/main" id="{FC7CBA65-F387-0B43-B921-D95ADBC1C13C}"/>
              </a:ext>
            </a:extLst>
          </p:cNvPr>
          <p:cNvSpPr txBox="1"/>
          <p:nvPr/>
        </p:nvSpPr>
        <p:spPr>
          <a:xfrm>
            <a:off x="1392918" y="2939622"/>
            <a:ext cx="14745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  </a:t>
            </a:r>
            <a:r>
              <a:rPr lang="en-US" sz="2200" b="1" dirty="0">
                <a:solidFill>
                  <a:srgbClr val="FF0000"/>
                </a:solidFill>
              </a:rPr>
              <a:t>&lt;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2200" dirty="0">
                <a:solidFill>
                  <a:schemeClr val="dk1"/>
                </a:solidFill>
              </a:rPr>
              <a:t>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8">
            <a:extLst>
              <a:ext uri="{FF2B5EF4-FFF2-40B4-BE49-F238E27FC236}">
                <a16:creationId xmlns:a16="http://schemas.microsoft.com/office/drawing/2014/main" id="{9C09C0F5-7600-5464-899A-B040D7FAC711}"/>
              </a:ext>
            </a:extLst>
          </p:cNvPr>
          <p:cNvSpPr txBox="1"/>
          <p:nvPr/>
        </p:nvSpPr>
        <p:spPr>
          <a:xfrm>
            <a:off x="1392918" y="5415085"/>
            <a:ext cx="175518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- 9   </a:t>
            </a:r>
            <a:r>
              <a:rPr lang="en-US" sz="2200" b="1" dirty="0">
                <a:solidFill>
                  <a:srgbClr val="FF0000"/>
                </a:solidFill>
              </a:rPr>
              <a:t>&lt;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n-US" sz="2200" dirty="0">
                <a:solidFill>
                  <a:schemeClr val="dk1"/>
                </a:solidFill>
              </a:rPr>
              <a:t>- 5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89;p28">
            <a:extLst>
              <a:ext uri="{FF2B5EF4-FFF2-40B4-BE49-F238E27FC236}">
                <a16:creationId xmlns:a16="http://schemas.microsoft.com/office/drawing/2014/main" id="{2ADC27AA-9AC6-5267-724C-137F77248BF6}"/>
              </a:ext>
            </a:extLst>
          </p:cNvPr>
          <p:cNvSpPr txBox="1"/>
          <p:nvPr/>
        </p:nvSpPr>
        <p:spPr>
          <a:xfrm>
            <a:off x="4388671" y="864829"/>
            <a:ext cx="3435225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one of the symbols &gt; or  &lt;  between each of the numbers.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193;p28">
            <a:extLst>
              <a:ext uri="{FF2B5EF4-FFF2-40B4-BE49-F238E27FC236}">
                <a16:creationId xmlns:a16="http://schemas.microsoft.com/office/drawing/2014/main" id="{1343B75C-4D7C-2C69-5989-08430941FB0B}"/>
              </a:ext>
            </a:extLst>
          </p:cNvPr>
          <p:cNvSpPr txBox="1"/>
          <p:nvPr/>
        </p:nvSpPr>
        <p:spPr>
          <a:xfrm>
            <a:off x="4509361" y="2160199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a)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1" name="Google Shape;194;p28">
            <a:extLst>
              <a:ext uri="{FF2B5EF4-FFF2-40B4-BE49-F238E27FC236}">
                <a16:creationId xmlns:a16="http://schemas.microsoft.com/office/drawing/2014/main" id="{C9BA5AF6-51D7-D283-D7CE-F3F0028F1625}"/>
              </a:ext>
            </a:extLst>
          </p:cNvPr>
          <p:cNvSpPr txBox="1"/>
          <p:nvPr/>
        </p:nvSpPr>
        <p:spPr>
          <a:xfrm>
            <a:off x="4509361" y="2981862"/>
            <a:ext cx="5973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b) 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" name="Google Shape;195;p28">
            <a:extLst>
              <a:ext uri="{FF2B5EF4-FFF2-40B4-BE49-F238E27FC236}">
                <a16:creationId xmlns:a16="http://schemas.microsoft.com/office/drawing/2014/main" id="{C14969E3-9244-F972-6230-3D1893EE2284}"/>
              </a:ext>
            </a:extLst>
          </p:cNvPr>
          <p:cNvSpPr txBox="1"/>
          <p:nvPr/>
        </p:nvSpPr>
        <p:spPr>
          <a:xfrm>
            <a:off x="4509361" y="3803525"/>
            <a:ext cx="55102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c) 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5" name="Google Shape;199;p28">
            <a:extLst>
              <a:ext uri="{FF2B5EF4-FFF2-40B4-BE49-F238E27FC236}">
                <a16:creationId xmlns:a16="http://schemas.microsoft.com/office/drawing/2014/main" id="{013B7255-2D3D-D0B4-BF15-04CC09EBB013}"/>
              </a:ext>
            </a:extLst>
          </p:cNvPr>
          <p:cNvSpPr txBox="1"/>
          <p:nvPr/>
        </p:nvSpPr>
        <p:spPr>
          <a:xfrm>
            <a:off x="5202623" y="2153752"/>
            <a:ext cx="204226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- 3.5 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800" b="1" dirty="0">
                <a:solidFill>
                  <a:srgbClr val="FF0000"/>
                </a:solidFill>
              </a:rPr>
              <a:t>&lt;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 </a:t>
            </a:r>
            <a:r>
              <a:rPr lang="en-US" sz="2200" dirty="0">
                <a:solidFill>
                  <a:schemeClr val="dk1"/>
                </a:solidFill>
              </a:rPr>
              <a:t>- 3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Google Shape;200;p28">
                <a:extLst>
                  <a:ext uri="{FF2B5EF4-FFF2-40B4-BE49-F238E27FC236}">
                    <a16:creationId xmlns:a16="http://schemas.microsoft.com/office/drawing/2014/main" id="{07007B19-C6C4-EF39-F63E-F9F4A662396A}"/>
                  </a:ext>
                </a:extLst>
              </p:cNvPr>
              <p:cNvSpPr txBox="1"/>
              <p:nvPr/>
            </p:nvSpPr>
            <p:spPr>
              <a:xfrm>
                <a:off x="5202623" y="3667526"/>
                <a:ext cx="2015996" cy="702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8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2800" b="1" i="0" dirty="0" smtClean="0">
                        <a:solidFill>
                          <a:srgbClr val="FF0000"/>
                        </a:solidFill>
                      </a:rPr>
                      <m:t>&gt;</m:t>
                    </m:r>
                    <m:r>
                      <m:rPr>
                        <m:nor/>
                      </m:rPr>
                      <a:rPr lang="en-US" sz="2800" b="0" i="0" dirty="0" smtClean="0">
                        <a:solidFill>
                          <a:schemeClr val="dk1"/>
                        </a:solidFill>
                      </a:rPr>
                      <m:t> </m:t>
                    </m:r>
                    <m:r>
                      <a:rPr lang="en-GB" sz="28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dk1"/>
                    </a:solidFill>
                    <a:sym typeface="Arial"/>
                  </a:rPr>
                  <a:t>  </a:t>
                </a:r>
                <a:endParaRPr sz="28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>
          <p:sp>
            <p:nvSpPr>
              <p:cNvPr id="46" name="Google Shape;200;p28">
                <a:extLst>
                  <a:ext uri="{FF2B5EF4-FFF2-40B4-BE49-F238E27FC236}">
                    <a16:creationId xmlns:a16="http://schemas.microsoft.com/office/drawing/2014/main" id="{07007B19-C6C4-EF39-F63E-F9F4A6623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623" y="3667526"/>
                <a:ext cx="2015996" cy="7028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Google Shape;202;p28">
                <a:extLst>
                  <a:ext uri="{FF2B5EF4-FFF2-40B4-BE49-F238E27FC236}">
                    <a16:creationId xmlns:a16="http://schemas.microsoft.com/office/drawing/2014/main" id="{E14549AC-D190-CC40-AAA7-5D5645478D03}"/>
                  </a:ext>
                </a:extLst>
              </p:cNvPr>
              <p:cNvSpPr txBox="1"/>
              <p:nvPr/>
            </p:nvSpPr>
            <p:spPr>
              <a:xfrm>
                <a:off x="5202623" y="2980262"/>
                <a:ext cx="2366577" cy="5703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sym typeface="Arial"/>
                      </a:rPr>
                      <m:t>−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sym typeface="Arial"/>
                      </a:rPr>
                      <m:t> 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sym typeface="Arial"/>
                      </a:rPr>
                      <m:t>4</m:t>
                    </m:r>
                    <m:f>
                      <m:fPr>
                        <m:ctrlP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200" dirty="0">
                    <a:solidFill>
                      <a:schemeClr val="dk1"/>
                    </a:solidFill>
                    <a:sym typeface="Arial"/>
                  </a:rPr>
                  <a:t>   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&lt;</a:t>
                </a:r>
                <a:r>
                  <a:rPr lang="en-US" sz="2200" dirty="0">
                    <a:solidFill>
                      <a:schemeClr val="dk1"/>
                    </a:solidFill>
                    <a:sym typeface="Arial"/>
                  </a:rPr>
                  <a:t>   </a:t>
                </a:r>
                <a:r>
                  <a:rPr lang="en-US" sz="2200" dirty="0">
                    <a:solidFill>
                      <a:schemeClr val="dk1"/>
                    </a:solidFill>
                  </a:rPr>
                  <a:t>-  4.3</a:t>
                </a:r>
                <a:endParaRPr sz="22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>
          <p:sp>
            <p:nvSpPr>
              <p:cNvPr id="48" name="Google Shape;202;p28">
                <a:extLst>
                  <a:ext uri="{FF2B5EF4-FFF2-40B4-BE49-F238E27FC236}">
                    <a16:creationId xmlns:a16="http://schemas.microsoft.com/office/drawing/2014/main" id="{E14549AC-D190-CC40-AAA7-5D5645478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623" y="2980262"/>
                <a:ext cx="2366577" cy="570372"/>
              </a:xfrm>
              <a:prstGeom prst="rect">
                <a:avLst/>
              </a:prstGeom>
              <a:blipFill>
                <a:blip r:embed="rId4"/>
                <a:stretch>
                  <a:fillRect t="-13978" b="-193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Google Shape;189;p28">
            <a:extLst>
              <a:ext uri="{FF2B5EF4-FFF2-40B4-BE49-F238E27FC236}">
                <a16:creationId xmlns:a16="http://schemas.microsoft.com/office/drawing/2014/main" id="{878D25E3-8468-596F-3B5C-3FD935CDC376}"/>
              </a:ext>
            </a:extLst>
          </p:cNvPr>
          <p:cNvSpPr txBox="1"/>
          <p:nvPr/>
        </p:nvSpPr>
        <p:spPr>
          <a:xfrm>
            <a:off x="8403010" y="864829"/>
            <a:ext cx="3435225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down three numbers that are greater than -1 but less than 0.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Google Shape;200;p28"/>
              <p:cNvSpPr txBox="1"/>
              <p:nvPr/>
            </p:nvSpPr>
            <p:spPr>
              <a:xfrm>
                <a:off x="8803183" y="2130091"/>
                <a:ext cx="1754644" cy="4230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/>
                        <a:sym typeface="Arial"/>
                      </a:rPr>
                      <m:t>𝑭𝒐𝒓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/>
                        <a:sym typeface="Arial"/>
                      </a:rPr>
                      <m:t> 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/>
                        <a:sym typeface="Arial"/>
                      </a:rPr>
                      <m:t>𝒆𝒙𝒂𝒎𝒑𝒍𝒆</m:t>
                    </m:r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/>
                        <a:sym typeface="Arial"/>
                      </a:rPr>
                      <m:t>…</m:t>
                    </m:r>
                  </m:oMath>
                </a14:m>
                <a:r>
                  <a:rPr lang="en-GB" sz="1800" b="1" dirty="0">
                    <a:solidFill>
                      <a:srgbClr val="FF0000"/>
                    </a:solidFill>
                    <a:cs typeface="Arial"/>
                    <a:sym typeface="Arial"/>
                  </a:rPr>
                  <a:t>  </a:t>
                </a:r>
              </a:p>
            </p:txBody>
          </p:sp>
        </mc:Choice>
        <mc:Fallback>
          <p:sp>
            <p:nvSpPr>
              <p:cNvPr id="51" name="Google Shape;200;p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3183" y="2130091"/>
                <a:ext cx="1754644" cy="423024"/>
              </a:xfrm>
              <a:prstGeom prst="rect">
                <a:avLst/>
              </a:prstGeom>
              <a:blipFill>
                <a:blip r:embed="rId5"/>
                <a:stretch>
                  <a:fillRect l="-347" r="-19444" b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Google Shape;200;p28"/>
              <p:cNvSpPr txBox="1"/>
              <p:nvPr/>
            </p:nvSpPr>
            <p:spPr>
              <a:xfrm>
                <a:off x="9090246" y="2725947"/>
                <a:ext cx="2341137" cy="6684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−</m:t>
                      </m:r>
                      <m:r>
                        <a:rPr lang="ar-AE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𝟎</m:t>
                      </m:r>
                      <m:r>
                        <a:rPr lang="ar-AE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.</m:t>
                      </m:r>
                      <m:r>
                        <a:rPr lang="ar-AE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𝟗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</m:t>
                      </m:r>
                      <m:r>
                        <a:rPr lang="ar-AE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,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</m:t>
                      </m:r>
                      <m:r>
                        <a:rPr lang="ar-AE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ar-A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a:rPr lang="ar-A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𝟑</m:t>
                          </m:r>
                        </m:num>
                        <m:den>
                          <m:r>
                            <a:rPr lang="ar-A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ar-AE" sz="1800" b="1" dirty="0">
                  <a:solidFill>
                    <a:srgbClr val="FF0000"/>
                  </a:solidFill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52" name="Google Shape;200;p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0246" y="2725947"/>
                <a:ext cx="2341137" cy="6684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87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98B58D7-5EC9-4A7A-2B60-E36081B4A951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74" name="Google Shape;174;p27"/>
          <p:cNvSpPr txBox="1"/>
          <p:nvPr/>
        </p:nvSpPr>
        <p:spPr>
          <a:xfrm>
            <a:off x="4658335" y="20714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5" name="Google Shape;17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7069" y="3748995"/>
            <a:ext cx="9657858" cy="5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/>
          <p:nvPr/>
        </p:nvSpPr>
        <p:spPr>
          <a:xfrm>
            <a:off x="841862" y="1329089"/>
            <a:ext cx="942007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Addition of a positive number moves to the right along the number line.</a:t>
            </a:r>
            <a:endParaRPr sz="2200" dirty="0"/>
          </a:p>
        </p:txBody>
      </p:sp>
      <p:sp>
        <p:nvSpPr>
          <p:cNvPr id="177" name="Google Shape;177;p27"/>
          <p:cNvSpPr txBox="1"/>
          <p:nvPr/>
        </p:nvSpPr>
        <p:spPr>
          <a:xfrm>
            <a:off x="8591525" y="2871596"/>
            <a:ext cx="163253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 +  4  =  ?</a:t>
            </a:r>
            <a:endParaRPr sz="2200" dirty="0"/>
          </a:p>
        </p:txBody>
      </p:sp>
      <p:sp>
        <p:nvSpPr>
          <p:cNvPr id="178" name="Google Shape;178;p27"/>
          <p:cNvSpPr txBox="1"/>
          <p:nvPr/>
        </p:nvSpPr>
        <p:spPr>
          <a:xfrm>
            <a:off x="5369668" y="2875925"/>
            <a:ext cx="181821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- 3  +  6  =  ?</a:t>
            </a:r>
            <a:endParaRPr sz="2200" dirty="0"/>
          </a:p>
        </p:txBody>
      </p:sp>
      <p:cxnSp>
        <p:nvCxnSpPr>
          <p:cNvPr id="179" name="Google Shape;179;p27"/>
          <p:cNvCxnSpPr/>
          <p:nvPr/>
        </p:nvCxnSpPr>
        <p:spPr>
          <a:xfrm>
            <a:off x="4754003" y="3319321"/>
            <a:ext cx="2773743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0" name="Google Shape;180;p27"/>
          <p:cNvCxnSpPr/>
          <p:nvPr/>
        </p:nvCxnSpPr>
        <p:spPr>
          <a:xfrm>
            <a:off x="8327864" y="3319321"/>
            <a:ext cx="1934069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1" name="Google Shape;181;p27"/>
          <p:cNvSpPr txBox="1"/>
          <p:nvPr/>
        </p:nvSpPr>
        <p:spPr>
          <a:xfrm>
            <a:off x="1538316" y="2875925"/>
            <a:ext cx="193406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- 10  +  4  =  </a:t>
            </a:r>
            <a:r>
              <a:rPr lang="en-US" sz="2200" dirty="0">
                <a:solidFill>
                  <a:schemeClr val="dk1"/>
                </a:solidFill>
              </a:rPr>
              <a:t>?</a:t>
            </a:r>
            <a:endParaRPr sz="2200" dirty="0"/>
          </a:p>
        </p:txBody>
      </p:sp>
      <p:cxnSp>
        <p:nvCxnSpPr>
          <p:cNvPr id="182" name="Google Shape;182;p27"/>
          <p:cNvCxnSpPr/>
          <p:nvPr/>
        </p:nvCxnSpPr>
        <p:spPr>
          <a:xfrm rot="10800000" flipH="1">
            <a:off x="1439098" y="3319026"/>
            <a:ext cx="1998773" cy="171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053262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33C6603F-8362-ADA7-94E5-443C9046B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717ECA5-0DD9-576F-FF0D-E7815FD09951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74" name="Google Shape;174;p27">
            <a:extLst>
              <a:ext uri="{FF2B5EF4-FFF2-40B4-BE49-F238E27FC236}">
                <a16:creationId xmlns:a16="http://schemas.microsoft.com/office/drawing/2014/main" id="{1A5CAADC-FDEB-AAA5-1561-E9FA935C2FE7}"/>
              </a:ext>
            </a:extLst>
          </p:cNvPr>
          <p:cNvSpPr txBox="1"/>
          <p:nvPr/>
        </p:nvSpPr>
        <p:spPr>
          <a:xfrm>
            <a:off x="4658335" y="20714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75" name="Google Shape;175;p27">
            <a:extLst>
              <a:ext uri="{FF2B5EF4-FFF2-40B4-BE49-F238E27FC236}">
                <a16:creationId xmlns:a16="http://schemas.microsoft.com/office/drawing/2014/main" id="{672A3589-2D53-8BC0-0A73-5A8550D843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7069" y="3748995"/>
            <a:ext cx="9657858" cy="5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>
            <a:extLst>
              <a:ext uri="{FF2B5EF4-FFF2-40B4-BE49-F238E27FC236}">
                <a16:creationId xmlns:a16="http://schemas.microsoft.com/office/drawing/2014/main" id="{6014D1F9-6A51-1A07-552C-BF978654EDC4}"/>
              </a:ext>
            </a:extLst>
          </p:cNvPr>
          <p:cNvSpPr txBox="1"/>
          <p:nvPr/>
        </p:nvSpPr>
        <p:spPr>
          <a:xfrm>
            <a:off x="841862" y="1329089"/>
            <a:ext cx="942007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Addition of a positive number moves to the right along the number line.</a:t>
            </a:r>
            <a:endParaRPr sz="2200" dirty="0"/>
          </a:p>
        </p:txBody>
      </p:sp>
      <p:sp>
        <p:nvSpPr>
          <p:cNvPr id="177" name="Google Shape;177;p27">
            <a:extLst>
              <a:ext uri="{FF2B5EF4-FFF2-40B4-BE49-F238E27FC236}">
                <a16:creationId xmlns:a16="http://schemas.microsoft.com/office/drawing/2014/main" id="{EA456587-A023-24B2-600B-340EF6761DBD}"/>
              </a:ext>
            </a:extLst>
          </p:cNvPr>
          <p:cNvSpPr txBox="1"/>
          <p:nvPr/>
        </p:nvSpPr>
        <p:spPr>
          <a:xfrm>
            <a:off x="8522075" y="2871596"/>
            <a:ext cx="163253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 +  4  =  9</a:t>
            </a:r>
            <a:endParaRPr sz="2200" dirty="0"/>
          </a:p>
        </p:txBody>
      </p:sp>
      <p:sp>
        <p:nvSpPr>
          <p:cNvPr id="178" name="Google Shape;178;p27">
            <a:extLst>
              <a:ext uri="{FF2B5EF4-FFF2-40B4-BE49-F238E27FC236}">
                <a16:creationId xmlns:a16="http://schemas.microsoft.com/office/drawing/2014/main" id="{7B9A90B6-886D-26FD-D756-5207666865A9}"/>
              </a:ext>
            </a:extLst>
          </p:cNvPr>
          <p:cNvSpPr txBox="1"/>
          <p:nvPr/>
        </p:nvSpPr>
        <p:spPr>
          <a:xfrm>
            <a:off x="5196046" y="2875925"/>
            <a:ext cx="179506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- 3  +  6  =  3</a:t>
            </a:r>
            <a:endParaRPr sz="2200" dirty="0"/>
          </a:p>
        </p:txBody>
      </p:sp>
      <p:cxnSp>
        <p:nvCxnSpPr>
          <p:cNvPr id="179" name="Google Shape;179;p27">
            <a:extLst>
              <a:ext uri="{FF2B5EF4-FFF2-40B4-BE49-F238E27FC236}">
                <a16:creationId xmlns:a16="http://schemas.microsoft.com/office/drawing/2014/main" id="{2D1A6F16-D80D-5C1F-E51C-9EB6540FDD0E}"/>
              </a:ext>
            </a:extLst>
          </p:cNvPr>
          <p:cNvCxnSpPr/>
          <p:nvPr/>
        </p:nvCxnSpPr>
        <p:spPr>
          <a:xfrm>
            <a:off x="4754003" y="3319321"/>
            <a:ext cx="2773743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0" name="Google Shape;180;p27">
            <a:extLst>
              <a:ext uri="{FF2B5EF4-FFF2-40B4-BE49-F238E27FC236}">
                <a16:creationId xmlns:a16="http://schemas.microsoft.com/office/drawing/2014/main" id="{94264249-3E76-F95D-0840-8A825668F37C}"/>
              </a:ext>
            </a:extLst>
          </p:cNvPr>
          <p:cNvCxnSpPr/>
          <p:nvPr/>
        </p:nvCxnSpPr>
        <p:spPr>
          <a:xfrm>
            <a:off x="8327864" y="3319321"/>
            <a:ext cx="1934069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1" name="Google Shape;181;p27">
            <a:extLst>
              <a:ext uri="{FF2B5EF4-FFF2-40B4-BE49-F238E27FC236}">
                <a16:creationId xmlns:a16="http://schemas.microsoft.com/office/drawing/2014/main" id="{951FFF36-F9A5-15CC-63E7-BA9A70F9100C}"/>
              </a:ext>
            </a:extLst>
          </p:cNvPr>
          <p:cNvSpPr txBox="1"/>
          <p:nvPr/>
        </p:nvSpPr>
        <p:spPr>
          <a:xfrm>
            <a:off x="1422569" y="2875925"/>
            <a:ext cx="232582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- 10  +  4  =  - 6</a:t>
            </a:r>
            <a:endParaRPr sz="2200" dirty="0"/>
          </a:p>
        </p:txBody>
      </p:sp>
      <p:cxnSp>
        <p:nvCxnSpPr>
          <p:cNvPr id="182" name="Google Shape;182;p27">
            <a:extLst>
              <a:ext uri="{FF2B5EF4-FFF2-40B4-BE49-F238E27FC236}">
                <a16:creationId xmlns:a16="http://schemas.microsoft.com/office/drawing/2014/main" id="{50AB21FA-38E6-1627-1DBD-463DFE99C41B}"/>
              </a:ext>
            </a:extLst>
          </p:cNvPr>
          <p:cNvCxnSpPr/>
          <p:nvPr/>
        </p:nvCxnSpPr>
        <p:spPr>
          <a:xfrm rot="10800000" flipH="1">
            <a:off x="1439098" y="3319026"/>
            <a:ext cx="1998773" cy="171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309271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/>
          <p:nvPr/>
        </p:nvSpPr>
        <p:spPr>
          <a:xfrm>
            <a:off x="320007" y="799983"/>
            <a:ext cx="3330360" cy="5695951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8"/>
          <p:cNvSpPr txBox="1"/>
          <p:nvPr/>
        </p:nvSpPr>
        <p:spPr>
          <a:xfrm>
            <a:off x="2224431" y="-13908"/>
            <a:ext cx="77431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Addition of positive numbers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9" name="Google Shape;189;p28"/>
          <p:cNvSpPr txBox="1"/>
          <p:nvPr/>
        </p:nvSpPr>
        <p:spPr>
          <a:xfrm>
            <a:off x="409826" y="994639"/>
            <a:ext cx="138956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8"/>
          <p:cNvSpPr/>
          <p:nvPr/>
        </p:nvSpPr>
        <p:spPr>
          <a:xfrm>
            <a:off x="4425786" y="799983"/>
            <a:ext cx="3330360" cy="5695951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8"/>
          <p:cNvSpPr/>
          <p:nvPr/>
        </p:nvSpPr>
        <p:spPr>
          <a:xfrm>
            <a:off x="8531566" y="791173"/>
            <a:ext cx="3330360" cy="3869549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8"/>
          <p:cNvSpPr txBox="1"/>
          <p:nvPr/>
        </p:nvSpPr>
        <p:spPr>
          <a:xfrm>
            <a:off x="8602300" y="994639"/>
            <a:ext cx="138956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646856" y="1755467"/>
            <a:ext cx="60812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8"/>
          <p:cNvSpPr txBox="1"/>
          <p:nvPr/>
        </p:nvSpPr>
        <p:spPr>
          <a:xfrm>
            <a:off x="646856" y="2577130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8"/>
          <p:cNvSpPr txBox="1"/>
          <p:nvPr/>
        </p:nvSpPr>
        <p:spPr>
          <a:xfrm>
            <a:off x="646856" y="3398793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8"/>
          <p:cNvSpPr txBox="1"/>
          <p:nvPr/>
        </p:nvSpPr>
        <p:spPr>
          <a:xfrm>
            <a:off x="646856" y="4220456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8"/>
          <p:cNvSpPr txBox="1"/>
          <p:nvPr/>
        </p:nvSpPr>
        <p:spPr>
          <a:xfrm>
            <a:off x="646856" y="5042119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8"/>
          <p:cNvSpPr txBox="1"/>
          <p:nvPr/>
        </p:nvSpPr>
        <p:spPr>
          <a:xfrm>
            <a:off x="646856" y="5863781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1104608" y="1749020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+ 4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1104608" y="3389919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+ 0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1104608" y="4220456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 + 6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1104608" y="2575530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+ 5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1104608" y="5050993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- 9 + 4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8"/>
          <p:cNvSpPr txBox="1"/>
          <p:nvPr/>
        </p:nvSpPr>
        <p:spPr>
          <a:xfrm>
            <a:off x="1104608" y="5863781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- 7 + 7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8"/>
          <p:cNvSpPr txBox="1"/>
          <p:nvPr/>
        </p:nvSpPr>
        <p:spPr>
          <a:xfrm>
            <a:off x="4446620" y="997619"/>
            <a:ext cx="138956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4698743" y="1758447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4698743" y="2580110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4698743" y="3401773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4698743" y="4223436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8"/>
          <p:cNvSpPr txBox="1"/>
          <p:nvPr/>
        </p:nvSpPr>
        <p:spPr>
          <a:xfrm>
            <a:off x="4698743" y="5045099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8"/>
          <p:cNvSpPr txBox="1"/>
          <p:nvPr/>
        </p:nvSpPr>
        <p:spPr>
          <a:xfrm>
            <a:off x="5278415" y="1752000"/>
            <a:ext cx="128288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 + 16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5278415" y="3392899"/>
            <a:ext cx="16303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- 16 + 25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8"/>
          <p:cNvSpPr txBox="1"/>
          <p:nvPr/>
        </p:nvSpPr>
        <p:spPr>
          <a:xfrm>
            <a:off x="5278415" y="4223436"/>
            <a:ext cx="154265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- 25 + 16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8"/>
          <p:cNvSpPr txBox="1"/>
          <p:nvPr/>
        </p:nvSpPr>
        <p:spPr>
          <a:xfrm>
            <a:off x="5278415" y="2578510"/>
            <a:ext cx="128288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 + 25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8"/>
          <p:cNvSpPr txBox="1"/>
          <p:nvPr/>
        </p:nvSpPr>
        <p:spPr>
          <a:xfrm>
            <a:off x="5278415" y="5053973"/>
            <a:ext cx="177595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- 1.6 + 2.5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8"/>
          <p:cNvSpPr txBox="1"/>
          <p:nvPr/>
        </p:nvSpPr>
        <p:spPr>
          <a:xfrm>
            <a:off x="9361612" y="1819954"/>
            <a:ext cx="16465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- 2.5 + 0.9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8"/>
          <p:cNvSpPr txBox="1"/>
          <p:nvPr/>
        </p:nvSpPr>
        <p:spPr>
          <a:xfrm>
            <a:off x="8803745" y="1819954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8"/>
          <p:cNvSpPr txBox="1"/>
          <p:nvPr/>
        </p:nvSpPr>
        <p:spPr>
          <a:xfrm>
            <a:off x="8803744" y="2510073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8"/>
          <p:cNvSpPr txBox="1"/>
          <p:nvPr/>
        </p:nvSpPr>
        <p:spPr>
          <a:xfrm>
            <a:off x="8803744" y="3200192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8803744" y="3890312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8"/>
          <p:cNvSpPr txBox="1"/>
          <p:nvPr/>
        </p:nvSpPr>
        <p:spPr>
          <a:xfrm>
            <a:off x="9361612" y="2510073"/>
            <a:ext cx="16465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- 10 + 4 + 4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8"/>
          <p:cNvSpPr txBox="1"/>
          <p:nvPr/>
        </p:nvSpPr>
        <p:spPr>
          <a:xfrm>
            <a:off x="9419313" y="3075293"/>
            <a:ext cx="939955" cy="51860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 </a:t>
            </a:r>
            <a:endParaRPr sz="2200"/>
          </a:p>
        </p:txBody>
      </p:sp>
      <p:sp>
        <p:nvSpPr>
          <p:cNvPr id="223" name="Google Shape;223;p28"/>
          <p:cNvSpPr txBox="1"/>
          <p:nvPr/>
        </p:nvSpPr>
        <p:spPr>
          <a:xfrm>
            <a:off x="9419312" y="3765412"/>
            <a:ext cx="1145105" cy="52597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 </a:t>
            </a:r>
            <a:endParaRPr sz="2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25E928D6-8857-E20D-DF0B-33C430C9F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>
            <a:extLst>
              <a:ext uri="{FF2B5EF4-FFF2-40B4-BE49-F238E27FC236}">
                <a16:creationId xmlns:a16="http://schemas.microsoft.com/office/drawing/2014/main" id="{4C4282B1-06C3-5314-673C-852108DA04F0}"/>
              </a:ext>
            </a:extLst>
          </p:cNvPr>
          <p:cNvSpPr/>
          <p:nvPr/>
        </p:nvSpPr>
        <p:spPr>
          <a:xfrm>
            <a:off x="320007" y="799983"/>
            <a:ext cx="3330360" cy="5695951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8">
            <a:extLst>
              <a:ext uri="{FF2B5EF4-FFF2-40B4-BE49-F238E27FC236}">
                <a16:creationId xmlns:a16="http://schemas.microsoft.com/office/drawing/2014/main" id="{343FD00D-865B-A249-BA6C-3C4D55743BD6}"/>
              </a:ext>
            </a:extLst>
          </p:cNvPr>
          <p:cNvSpPr txBox="1"/>
          <p:nvPr/>
        </p:nvSpPr>
        <p:spPr>
          <a:xfrm>
            <a:off x="2224431" y="-13908"/>
            <a:ext cx="77431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9" name="Google Shape;189;p28">
            <a:extLst>
              <a:ext uri="{FF2B5EF4-FFF2-40B4-BE49-F238E27FC236}">
                <a16:creationId xmlns:a16="http://schemas.microsoft.com/office/drawing/2014/main" id="{6EE68408-2FD0-99D2-0732-B45781E54D4C}"/>
              </a:ext>
            </a:extLst>
          </p:cNvPr>
          <p:cNvSpPr txBox="1"/>
          <p:nvPr/>
        </p:nvSpPr>
        <p:spPr>
          <a:xfrm>
            <a:off x="409826" y="994639"/>
            <a:ext cx="138956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8">
            <a:extLst>
              <a:ext uri="{FF2B5EF4-FFF2-40B4-BE49-F238E27FC236}">
                <a16:creationId xmlns:a16="http://schemas.microsoft.com/office/drawing/2014/main" id="{A0CD2BDD-F903-5253-A40B-F31DB80C2463}"/>
              </a:ext>
            </a:extLst>
          </p:cNvPr>
          <p:cNvSpPr/>
          <p:nvPr/>
        </p:nvSpPr>
        <p:spPr>
          <a:xfrm>
            <a:off x="4425786" y="799983"/>
            <a:ext cx="3330360" cy="5695951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8">
            <a:extLst>
              <a:ext uri="{FF2B5EF4-FFF2-40B4-BE49-F238E27FC236}">
                <a16:creationId xmlns:a16="http://schemas.microsoft.com/office/drawing/2014/main" id="{19EA3F03-2AE5-C89B-FAB5-7C31703C3D03}"/>
              </a:ext>
            </a:extLst>
          </p:cNvPr>
          <p:cNvSpPr/>
          <p:nvPr/>
        </p:nvSpPr>
        <p:spPr>
          <a:xfrm>
            <a:off x="8531566" y="791173"/>
            <a:ext cx="3330360" cy="3869549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8">
            <a:extLst>
              <a:ext uri="{FF2B5EF4-FFF2-40B4-BE49-F238E27FC236}">
                <a16:creationId xmlns:a16="http://schemas.microsoft.com/office/drawing/2014/main" id="{E0B32EAA-4BF7-9F67-8152-99FD5126481B}"/>
              </a:ext>
            </a:extLst>
          </p:cNvPr>
          <p:cNvSpPr txBox="1"/>
          <p:nvPr/>
        </p:nvSpPr>
        <p:spPr>
          <a:xfrm>
            <a:off x="8602300" y="994639"/>
            <a:ext cx="138956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8">
            <a:extLst>
              <a:ext uri="{FF2B5EF4-FFF2-40B4-BE49-F238E27FC236}">
                <a16:creationId xmlns:a16="http://schemas.microsoft.com/office/drawing/2014/main" id="{EEC73ADF-517E-0C39-C6CD-026F84F4EA38}"/>
              </a:ext>
            </a:extLst>
          </p:cNvPr>
          <p:cNvSpPr txBox="1"/>
          <p:nvPr/>
        </p:nvSpPr>
        <p:spPr>
          <a:xfrm>
            <a:off x="646856" y="1755467"/>
            <a:ext cx="60812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8">
            <a:extLst>
              <a:ext uri="{FF2B5EF4-FFF2-40B4-BE49-F238E27FC236}">
                <a16:creationId xmlns:a16="http://schemas.microsoft.com/office/drawing/2014/main" id="{E3078B87-766D-FA60-AB54-F6535FF92AD1}"/>
              </a:ext>
            </a:extLst>
          </p:cNvPr>
          <p:cNvSpPr txBox="1"/>
          <p:nvPr/>
        </p:nvSpPr>
        <p:spPr>
          <a:xfrm>
            <a:off x="646856" y="2577130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8">
            <a:extLst>
              <a:ext uri="{FF2B5EF4-FFF2-40B4-BE49-F238E27FC236}">
                <a16:creationId xmlns:a16="http://schemas.microsoft.com/office/drawing/2014/main" id="{1DCB2ADB-14FB-E5C2-CB82-E3A36E6730A4}"/>
              </a:ext>
            </a:extLst>
          </p:cNvPr>
          <p:cNvSpPr txBox="1"/>
          <p:nvPr/>
        </p:nvSpPr>
        <p:spPr>
          <a:xfrm>
            <a:off x="646856" y="3398793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8">
            <a:extLst>
              <a:ext uri="{FF2B5EF4-FFF2-40B4-BE49-F238E27FC236}">
                <a16:creationId xmlns:a16="http://schemas.microsoft.com/office/drawing/2014/main" id="{5F270FCF-87A2-1064-FE9F-830584E46BF7}"/>
              </a:ext>
            </a:extLst>
          </p:cNvPr>
          <p:cNvSpPr txBox="1"/>
          <p:nvPr/>
        </p:nvSpPr>
        <p:spPr>
          <a:xfrm>
            <a:off x="646856" y="4220456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8">
            <a:extLst>
              <a:ext uri="{FF2B5EF4-FFF2-40B4-BE49-F238E27FC236}">
                <a16:creationId xmlns:a16="http://schemas.microsoft.com/office/drawing/2014/main" id="{0F10AD3F-236F-433C-292D-429D48D1859D}"/>
              </a:ext>
            </a:extLst>
          </p:cNvPr>
          <p:cNvSpPr txBox="1"/>
          <p:nvPr/>
        </p:nvSpPr>
        <p:spPr>
          <a:xfrm>
            <a:off x="646856" y="5042119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8">
            <a:extLst>
              <a:ext uri="{FF2B5EF4-FFF2-40B4-BE49-F238E27FC236}">
                <a16:creationId xmlns:a16="http://schemas.microsoft.com/office/drawing/2014/main" id="{054E1836-5820-0A7A-704E-A50622E302D0}"/>
              </a:ext>
            </a:extLst>
          </p:cNvPr>
          <p:cNvSpPr txBox="1"/>
          <p:nvPr/>
        </p:nvSpPr>
        <p:spPr>
          <a:xfrm>
            <a:off x="646856" y="5863781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8">
            <a:extLst>
              <a:ext uri="{FF2B5EF4-FFF2-40B4-BE49-F238E27FC236}">
                <a16:creationId xmlns:a16="http://schemas.microsoft.com/office/drawing/2014/main" id="{AF9272BD-DD1D-4F94-A321-CCA245BCE3F5}"/>
              </a:ext>
            </a:extLst>
          </p:cNvPr>
          <p:cNvSpPr txBox="1"/>
          <p:nvPr/>
        </p:nvSpPr>
        <p:spPr>
          <a:xfrm>
            <a:off x="1104608" y="1749020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+ 4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8">
            <a:extLst>
              <a:ext uri="{FF2B5EF4-FFF2-40B4-BE49-F238E27FC236}">
                <a16:creationId xmlns:a16="http://schemas.microsoft.com/office/drawing/2014/main" id="{CE09A47C-20ED-5958-56B5-F61E5474DF5E}"/>
              </a:ext>
            </a:extLst>
          </p:cNvPr>
          <p:cNvSpPr txBox="1"/>
          <p:nvPr/>
        </p:nvSpPr>
        <p:spPr>
          <a:xfrm>
            <a:off x="1104608" y="3389919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+ 0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8">
            <a:extLst>
              <a:ext uri="{FF2B5EF4-FFF2-40B4-BE49-F238E27FC236}">
                <a16:creationId xmlns:a16="http://schemas.microsoft.com/office/drawing/2014/main" id="{718E5588-D732-E88B-17A1-9F9837A12ECF}"/>
              </a:ext>
            </a:extLst>
          </p:cNvPr>
          <p:cNvSpPr txBox="1"/>
          <p:nvPr/>
        </p:nvSpPr>
        <p:spPr>
          <a:xfrm>
            <a:off x="1104608" y="4220456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 + 6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8">
            <a:extLst>
              <a:ext uri="{FF2B5EF4-FFF2-40B4-BE49-F238E27FC236}">
                <a16:creationId xmlns:a16="http://schemas.microsoft.com/office/drawing/2014/main" id="{C7ED6888-1EF4-E145-CD0D-3DA4B8DD2F18}"/>
              </a:ext>
            </a:extLst>
          </p:cNvPr>
          <p:cNvSpPr txBox="1"/>
          <p:nvPr/>
        </p:nvSpPr>
        <p:spPr>
          <a:xfrm>
            <a:off x="1104608" y="2575530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+ 5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8">
            <a:extLst>
              <a:ext uri="{FF2B5EF4-FFF2-40B4-BE49-F238E27FC236}">
                <a16:creationId xmlns:a16="http://schemas.microsoft.com/office/drawing/2014/main" id="{6E83AFB3-1D0C-B1FC-DAA8-1A47C5499C2E}"/>
              </a:ext>
            </a:extLst>
          </p:cNvPr>
          <p:cNvSpPr txBox="1"/>
          <p:nvPr/>
        </p:nvSpPr>
        <p:spPr>
          <a:xfrm>
            <a:off x="1104608" y="5050993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- 9 + 4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8">
            <a:extLst>
              <a:ext uri="{FF2B5EF4-FFF2-40B4-BE49-F238E27FC236}">
                <a16:creationId xmlns:a16="http://schemas.microsoft.com/office/drawing/2014/main" id="{D8E0C630-594F-4159-D752-B3F64CD4EEB3}"/>
              </a:ext>
            </a:extLst>
          </p:cNvPr>
          <p:cNvSpPr txBox="1"/>
          <p:nvPr/>
        </p:nvSpPr>
        <p:spPr>
          <a:xfrm>
            <a:off x="1104608" y="5863781"/>
            <a:ext cx="109541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- 7 + 7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8">
            <a:extLst>
              <a:ext uri="{FF2B5EF4-FFF2-40B4-BE49-F238E27FC236}">
                <a16:creationId xmlns:a16="http://schemas.microsoft.com/office/drawing/2014/main" id="{334BCFC6-2A60-886B-6844-0088C330C10D}"/>
              </a:ext>
            </a:extLst>
          </p:cNvPr>
          <p:cNvSpPr txBox="1"/>
          <p:nvPr/>
        </p:nvSpPr>
        <p:spPr>
          <a:xfrm>
            <a:off x="4446620" y="997619"/>
            <a:ext cx="138956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8">
            <a:extLst>
              <a:ext uri="{FF2B5EF4-FFF2-40B4-BE49-F238E27FC236}">
                <a16:creationId xmlns:a16="http://schemas.microsoft.com/office/drawing/2014/main" id="{E3F76D15-9C85-4BB2-0D1D-2BA16524A665}"/>
              </a:ext>
            </a:extLst>
          </p:cNvPr>
          <p:cNvSpPr txBox="1"/>
          <p:nvPr/>
        </p:nvSpPr>
        <p:spPr>
          <a:xfrm>
            <a:off x="4698743" y="1758447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8">
            <a:extLst>
              <a:ext uri="{FF2B5EF4-FFF2-40B4-BE49-F238E27FC236}">
                <a16:creationId xmlns:a16="http://schemas.microsoft.com/office/drawing/2014/main" id="{34AEFA8B-D6C4-C16D-4A63-4A303D622CE1}"/>
              </a:ext>
            </a:extLst>
          </p:cNvPr>
          <p:cNvSpPr txBox="1"/>
          <p:nvPr/>
        </p:nvSpPr>
        <p:spPr>
          <a:xfrm>
            <a:off x="4698743" y="2580110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8">
            <a:extLst>
              <a:ext uri="{FF2B5EF4-FFF2-40B4-BE49-F238E27FC236}">
                <a16:creationId xmlns:a16="http://schemas.microsoft.com/office/drawing/2014/main" id="{CC915D15-CBDB-D29B-61F0-7ABDA8ED4E5B}"/>
              </a:ext>
            </a:extLst>
          </p:cNvPr>
          <p:cNvSpPr txBox="1"/>
          <p:nvPr/>
        </p:nvSpPr>
        <p:spPr>
          <a:xfrm>
            <a:off x="4698743" y="3401773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8">
            <a:extLst>
              <a:ext uri="{FF2B5EF4-FFF2-40B4-BE49-F238E27FC236}">
                <a16:creationId xmlns:a16="http://schemas.microsoft.com/office/drawing/2014/main" id="{2157F7DA-BA65-DF7D-CF65-49B94447A1FC}"/>
              </a:ext>
            </a:extLst>
          </p:cNvPr>
          <p:cNvSpPr txBox="1"/>
          <p:nvPr/>
        </p:nvSpPr>
        <p:spPr>
          <a:xfrm>
            <a:off x="4698743" y="4223436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8">
            <a:extLst>
              <a:ext uri="{FF2B5EF4-FFF2-40B4-BE49-F238E27FC236}">
                <a16:creationId xmlns:a16="http://schemas.microsoft.com/office/drawing/2014/main" id="{AC9F3A40-50DF-70E7-29D3-2D0A525F9AA8}"/>
              </a:ext>
            </a:extLst>
          </p:cNvPr>
          <p:cNvSpPr txBox="1"/>
          <p:nvPr/>
        </p:nvSpPr>
        <p:spPr>
          <a:xfrm>
            <a:off x="4698743" y="5045099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8">
            <a:extLst>
              <a:ext uri="{FF2B5EF4-FFF2-40B4-BE49-F238E27FC236}">
                <a16:creationId xmlns:a16="http://schemas.microsoft.com/office/drawing/2014/main" id="{2126437D-81A2-E1CF-85F2-4066FAEEDA2D}"/>
              </a:ext>
            </a:extLst>
          </p:cNvPr>
          <p:cNvSpPr txBox="1"/>
          <p:nvPr/>
        </p:nvSpPr>
        <p:spPr>
          <a:xfrm>
            <a:off x="5278415" y="1752000"/>
            <a:ext cx="128288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 + 16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8">
            <a:extLst>
              <a:ext uri="{FF2B5EF4-FFF2-40B4-BE49-F238E27FC236}">
                <a16:creationId xmlns:a16="http://schemas.microsoft.com/office/drawing/2014/main" id="{81E108F6-5FD9-510B-C08A-E3DBC01C3DDE}"/>
              </a:ext>
            </a:extLst>
          </p:cNvPr>
          <p:cNvSpPr txBox="1"/>
          <p:nvPr/>
        </p:nvSpPr>
        <p:spPr>
          <a:xfrm>
            <a:off x="5278415" y="3392899"/>
            <a:ext cx="163038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- 16 + 25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8">
            <a:extLst>
              <a:ext uri="{FF2B5EF4-FFF2-40B4-BE49-F238E27FC236}">
                <a16:creationId xmlns:a16="http://schemas.microsoft.com/office/drawing/2014/main" id="{59FA43D2-9C95-1AE5-4D9D-D6AE7E41E9AB}"/>
              </a:ext>
            </a:extLst>
          </p:cNvPr>
          <p:cNvSpPr txBox="1"/>
          <p:nvPr/>
        </p:nvSpPr>
        <p:spPr>
          <a:xfrm>
            <a:off x="5278415" y="4223436"/>
            <a:ext cx="154265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- 25 + 16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8">
            <a:extLst>
              <a:ext uri="{FF2B5EF4-FFF2-40B4-BE49-F238E27FC236}">
                <a16:creationId xmlns:a16="http://schemas.microsoft.com/office/drawing/2014/main" id="{BA05151D-1A98-1A4A-FC95-3A306B9691DE}"/>
              </a:ext>
            </a:extLst>
          </p:cNvPr>
          <p:cNvSpPr txBox="1"/>
          <p:nvPr/>
        </p:nvSpPr>
        <p:spPr>
          <a:xfrm>
            <a:off x="5278415" y="2578510"/>
            <a:ext cx="128288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 + 25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8">
            <a:extLst>
              <a:ext uri="{FF2B5EF4-FFF2-40B4-BE49-F238E27FC236}">
                <a16:creationId xmlns:a16="http://schemas.microsoft.com/office/drawing/2014/main" id="{5F3C56A8-A1C5-111A-3B55-ED2D3FBFA313}"/>
              </a:ext>
            </a:extLst>
          </p:cNvPr>
          <p:cNvSpPr txBox="1"/>
          <p:nvPr/>
        </p:nvSpPr>
        <p:spPr>
          <a:xfrm>
            <a:off x="5278415" y="5053973"/>
            <a:ext cx="177595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- 1.6 + 2.5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8">
            <a:extLst>
              <a:ext uri="{FF2B5EF4-FFF2-40B4-BE49-F238E27FC236}">
                <a16:creationId xmlns:a16="http://schemas.microsoft.com/office/drawing/2014/main" id="{5F6FECFD-3BA5-343A-FE24-9042C851601F}"/>
              </a:ext>
            </a:extLst>
          </p:cNvPr>
          <p:cNvSpPr txBox="1"/>
          <p:nvPr/>
        </p:nvSpPr>
        <p:spPr>
          <a:xfrm>
            <a:off x="9361612" y="1819954"/>
            <a:ext cx="16465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- 2.5 + 0.9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8">
            <a:extLst>
              <a:ext uri="{FF2B5EF4-FFF2-40B4-BE49-F238E27FC236}">
                <a16:creationId xmlns:a16="http://schemas.microsoft.com/office/drawing/2014/main" id="{39F06595-775D-8466-9944-16E303F12E3E}"/>
              </a:ext>
            </a:extLst>
          </p:cNvPr>
          <p:cNvSpPr txBox="1"/>
          <p:nvPr/>
        </p:nvSpPr>
        <p:spPr>
          <a:xfrm>
            <a:off x="8803745" y="1819954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8">
            <a:extLst>
              <a:ext uri="{FF2B5EF4-FFF2-40B4-BE49-F238E27FC236}">
                <a16:creationId xmlns:a16="http://schemas.microsoft.com/office/drawing/2014/main" id="{BEEB40C0-0FFD-904D-EBE4-00C3A6FB31B0}"/>
              </a:ext>
            </a:extLst>
          </p:cNvPr>
          <p:cNvSpPr txBox="1"/>
          <p:nvPr/>
        </p:nvSpPr>
        <p:spPr>
          <a:xfrm>
            <a:off x="8803744" y="2510073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8">
            <a:extLst>
              <a:ext uri="{FF2B5EF4-FFF2-40B4-BE49-F238E27FC236}">
                <a16:creationId xmlns:a16="http://schemas.microsoft.com/office/drawing/2014/main" id="{BB040E86-6610-6054-1652-AB69967C49A3}"/>
              </a:ext>
            </a:extLst>
          </p:cNvPr>
          <p:cNvSpPr txBox="1"/>
          <p:nvPr/>
        </p:nvSpPr>
        <p:spPr>
          <a:xfrm>
            <a:off x="8803744" y="3200192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8">
            <a:extLst>
              <a:ext uri="{FF2B5EF4-FFF2-40B4-BE49-F238E27FC236}">
                <a16:creationId xmlns:a16="http://schemas.microsoft.com/office/drawing/2014/main" id="{9DFEA9A6-1DF9-AA85-C386-243CBB70A273}"/>
              </a:ext>
            </a:extLst>
          </p:cNvPr>
          <p:cNvSpPr txBox="1"/>
          <p:nvPr/>
        </p:nvSpPr>
        <p:spPr>
          <a:xfrm>
            <a:off x="8803744" y="3890312"/>
            <a:ext cx="4388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8">
            <a:extLst>
              <a:ext uri="{FF2B5EF4-FFF2-40B4-BE49-F238E27FC236}">
                <a16:creationId xmlns:a16="http://schemas.microsoft.com/office/drawing/2014/main" id="{97422F74-57B7-C424-FF9E-C754CBD28976}"/>
              </a:ext>
            </a:extLst>
          </p:cNvPr>
          <p:cNvSpPr txBox="1"/>
          <p:nvPr/>
        </p:nvSpPr>
        <p:spPr>
          <a:xfrm>
            <a:off x="9361612" y="2510073"/>
            <a:ext cx="16465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- 10 + 4 + 4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8">
            <a:extLst>
              <a:ext uri="{FF2B5EF4-FFF2-40B4-BE49-F238E27FC236}">
                <a16:creationId xmlns:a16="http://schemas.microsoft.com/office/drawing/2014/main" id="{7ED59913-C804-E8E0-7F82-D0F3AEEFB4F0}"/>
              </a:ext>
            </a:extLst>
          </p:cNvPr>
          <p:cNvSpPr txBox="1"/>
          <p:nvPr/>
        </p:nvSpPr>
        <p:spPr>
          <a:xfrm>
            <a:off x="9419313" y="3075293"/>
            <a:ext cx="939955" cy="51860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 </a:t>
            </a:r>
            <a:endParaRPr sz="2200"/>
          </a:p>
        </p:txBody>
      </p:sp>
      <p:sp>
        <p:nvSpPr>
          <p:cNvPr id="223" name="Google Shape;223;p28">
            <a:extLst>
              <a:ext uri="{FF2B5EF4-FFF2-40B4-BE49-F238E27FC236}">
                <a16:creationId xmlns:a16="http://schemas.microsoft.com/office/drawing/2014/main" id="{AE99DD29-BD7E-8A26-8EDA-C422C799BFBF}"/>
              </a:ext>
            </a:extLst>
          </p:cNvPr>
          <p:cNvSpPr txBox="1"/>
          <p:nvPr/>
        </p:nvSpPr>
        <p:spPr>
          <a:xfrm>
            <a:off x="9419312" y="3765412"/>
            <a:ext cx="1145105" cy="52597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 </a:t>
            </a:r>
            <a:endParaRPr sz="2200"/>
          </a:p>
        </p:txBody>
      </p:sp>
      <p:sp>
        <p:nvSpPr>
          <p:cNvPr id="265" name="Google Shape;265;p29"/>
          <p:cNvSpPr txBox="1"/>
          <p:nvPr/>
        </p:nvSpPr>
        <p:spPr>
          <a:xfrm>
            <a:off x="1903731" y="1749020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9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9"/>
          <p:cNvSpPr txBox="1"/>
          <p:nvPr/>
        </p:nvSpPr>
        <p:spPr>
          <a:xfrm>
            <a:off x="6568901" y="3390685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9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9"/>
          <p:cNvSpPr txBox="1"/>
          <p:nvPr/>
        </p:nvSpPr>
        <p:spPr>
          <a:xfrm>
            <a:off x="6452086" y="2591332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41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9"/>
          <p:cNvSpPr txBox="1"/>
          <p:nvPr/>
        </p:nvSpPr>
        <p:spPr>
          <a:xfrm>
            <a:off x="2038900" y="2559382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9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9"/>
          <p:cNvSpPr txBox="1"/>
          <p:nvPr/>
        </p:nvSpPr>
        <p:spPr>
          <a:xfrm>
            <a:off x="1997139" y="3407668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3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9"/>
          <p:cNvSpPr txBox="1"/>
          <p:nvPr/>
        </p:nvSpPr>
        <p:spPr>
          <a:xfrm>
            <a:off x="2079455" y="4220456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5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9"/>
          <p:cNvSpPr txBox="1"/>
          <p:nvPr/>
        </p:nvSpPr>
        <p:spPr>
          <a:xfrm>
            <a:off x="2096974" y="5050993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- 5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2079455" y="5881530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0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9"/>
          <p:cNvSpPr txBox="1"/>
          <p:nvPr/>
        </p:nvSpPr>
        <p:spPr>
          <a:xfrm>
            <a:off x="6724374" y="5086051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0.9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9"/>
          <p:cNvSpPr txBox="1"/>
          <p:nvPr/>
        </p:nvSpPr>
        <p:spPr>
          <a:xfrm>
            <a:off x="10920388" y="2510073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- 2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9"/>
          <p:cNvSpPr txBox="1"/>
          <p:nvPr/>
        </p:nvSpPr>
        <p:spPr>
          <a:xfrm>
            <a:off x="10842023" y="1819954"/>
            <a:ext cx="113887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- 1.6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9"/>
          <p:cNvSpPr txBox="1"/>
          <p:nvPr/>
        </p:nvSpPr>
        <p:spPr>
          <a:xfrm>
            <a:off x="6414228" y="1741991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41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9"/>
          <p:cNvSpPr txBox="1"/>
          <p:nvPr/>
        </p:nvSpPr>
        <p:spPr>
          <a:xfrm>
            <a:off x="6554008" y="4220456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- 9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Google Shape;276;p29">
                <a:extLst>
                  <a:ext uri="{FF2B5EF4-FFF2-40B4-BE49-F238E27FC236}">
                    <a16:creationId xmlns:a16="http://schemas.microsoft.com/office/drawing/2014/main" id="{4E8B9578-A2BD-A15E-8786-74348C0DD31B}"/>
                  </a:ext>
                </a:extLst>
              </p:cNvPr>
              <p:cNvSpPr txBox="1"/>
              <p:nvPr/>
            </p:nvSpPr>
            <p:spPr>
              <a:xfrm>
                <a:off x="10535943" y="3050580"/>
                <a:ext cx="941538" cy="624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00" b="1" dirty="0">
                    <a:solidFill>
                      <a:srgbClr val="FF0000"/>
                    </a:solidFill>
                    <a:cs typeface="Arial"/>
                    <a:sym typeface="Arial"/>
                  </a:rPr>
                  <a:t>=  </a:t>
                </a:r>
                <a:r>
                  <a:rPr lang="en-US" sz="2400" b="1" dirty="0">
                    <a:solidFill>
                      <a:srgbClr val="FF0000"/>
                    </a:solidFill>
                    <a:cs typeface="Arial"/>
                    <a:sym typeface="Arial"/>
                  </a:rPr>
                  <a:t>-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/>
                        <a:sym typeface="Arial"/>
                      </a:rPr>
                      <m:t>  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𝟒</m:t>
                        </m:r>
                      </m:den>
                    </m:f>
                  </m:oMath>
                </a14:m>
                <a:endParaRPr sz="2200" b="1" dirty="0">
                  <a:solidFill>
                    <a:srgbClr val="FF0000"/>
                  </a:solidFill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" name="Google Shape;276;p29">
                <a:extLst>
                  <a:ext uri="{FF2B5EF4-FFF2-40B4-BE49-F238E27FC236}">
                    <a16:creationId xmlns:a16="http://schemas.microsoft.com/office/drawing/2014/main" id="{4E8B9578-A2BD-A15E-8786-74348C0DD3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5943" y="3050580"/>
                <a:ext cx="941538" cy="624041"/>
              </a:xfrm>
              <a:prstGeom prst="rect">
                <a:avLst/>
              </a:prstGeom>
              <a:blipFill>
                <a:blip r:embed="rId5"/>
                <a:stretch>
                  <a:fillRect l="-8387" b="-77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Google Shape;276;p29">
                <a:extLst>
                  <a:ext uri="{FF2B5EF4-FFF2-40B4-BE49-F238E27FC236}">
                    <a16:creationId xmlns:a16="http://schemas.microsoft.com/office/drawing/2014/main" id="{42C2FC02-57E1-2473-2E30-B9F8BA773FE3}"/>
                  </a:ext>
                </a:extLst>
              </p:cNvPr>
              <p:cNvSpPr txBox="1"/>
              <p:nvPr/>
            </p:nvSpPr>
            <p:spPr>
              <a:xfrm>
                <a:off x="10619508" y="3736842"/>
                <a:ext cx="941538" cy="6257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00" b="1" dirty="0">
                    <a:solidFill>
                      <a:srgbClr val="FF0000"/>
                    </a:solidFill>
                    <a:cs typeface="Arial"/>
                    <a:sym typeface="Arial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/>
                        <a:sym typeface="Arial"/>
                      </a:rPr>
                      <m:t>  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𝟏𝟏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𝟒𝟎</m:t>
                        </m:r>
                      </m:den>
                    </m:f>
                  </m:oMath>
                </a14:m>
                <a:endParaRPr sz="2200" b="1" dirty="0">
                  <a:solidFill>
                    <a:srgbClr val="FF0000"/>
                  </a:solidFill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3" name="Google Shape;276;p29">
                <a:extLst>
                  <a:ext uri="{FF2B5EF4-FFF2-40B4-BE49-F238E27FC236}">
                    <a16:creationId xmlns:a16="http://schemas.microsoft.com/office/drawing/2014/main" id="{42C2FC02-57E1-2473-2E30-B9F8BA773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9508" y="3736842"/>
                <a:ext cx="941538" cy="625772"/>
              </a:xfrm>
              <a:prstGeom prst="rect">
                <a:avLst/>
              </a:prstGeom>
              <a:blipFill>
                <a:blip r:embed="rId6"/>
                <a:stretch>
                  <a:fillRect l="-8442" b="-38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3541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FFA2B99-C162-B339-98CE-CAF68803BB2A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96" name="Google Shape;396;p33"/>
          <p:cNvSpPr txBox="1"/>
          <p:nvPr/>
        </p:nvSpPr>
        <p:spPr>
          <a:xfrm>
            <a:off x="4658335" y="331675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97" name="Google Shape;397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3929" y="3610368"/>
            <a:ext cx="9657858" cy="5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 txBox="1"/>
          <p:nvPr/>
        </p:nvSpPr>
        <p:spPr>
          <a:xfrm>
            <a:off x="993929" y="1508781"/>
            <a:ext cx="1066909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Subtraction of a positive number moves us to the left along the number line.</a:t>
            </a:r>
            <a:endParaRPr sz="2200" dirty="0"/>
          </a:p>
        </p:txBody>
      </p:sp>
      <p:sp>
        <p:nvSpPr>
          <p:cNvPr id="399" name="Google Shape;399;p33"/>
          <p:cNvSpPr txBox="1"/>
          <p:nvPr/>
        </p:nvSpPr>
        <p:spPr>
          <a:xfrm>
            <a:off x="8569783" y="3065232"/>
            <a:ext cx="163253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  -  3  =  ?</a:t>
            </a:r>
            <a:endParaRPr sz="2200" dirty="0"/>
          </a:p>
        </p:txBody>
      </p:sp>
      <p:sp>
        <p:nvSpPr>
          <p:cNvPr id="400" name="Google Shape;400;p33"/>
          <p:cNvSpPr txBox="1"/>
          <p:nvPr/>
        </p:nvSpPr>
        <p:spPr>
          <a:xfrm>
            <a:off x="4795387" y="3065232"/>
            <a:ext cx="188601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-  5  =  ?</a:t>
            </a:r>
            <a:endParaRPr sz="2200" dirty="0"/>
          </a:p>
        </p:txBody>
      </p:sp>
      <p:cxnSp>
        <p:nvCxnSpPr>
          <p:cNvPr id="401" name="Google Shape;401;p33"/>
          <p:cNvCxnSpPr/>
          <p:nvPr/>
        </p:nvCxnSpPr>
        <p:spPr>
          <a:xfrm flipH="1">
            <a:off x="8521430" y="3563898"/>
            <a:ext cx="1446974" cy="9469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02" name="Google Shape;402;p33"/>
          <p:cNvCxnSpPr/>
          <p:nvPr/>
        </p:nvCxnSpPr>
        <p:spPr>
          <a:xfrm flipH="1">
            <a:off x="4419004" y="3563898"/>
            <a:ext cx="2297119" cy="12783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03" name="Google Shape;403;p33"/>
          <p:cNvCxnSpPr/>
          <p:nvPr/>
        </p:nvCxnSpPr>
        <p:spPr>
          <a:xfrm flipH="1">
            <a:off x="1194259" y="3563898"/>
            <a:ext cx="1860257" cy="12783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04" name="Google Shape;404;p33"/>
          <p:cNvSpPr txBox="1"/>
          <p:nvPr/>
        </p:nvSpPr>
        <p:spPr>
          <a:xfrm>
            <a:off x="1421239" y="3065232"/>
            <a:ext cx="22016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-6  -  4  =  </a:t>
            </a:r>
            <a:r>
              <a:rPr lang="en-US" sz="2200" dirty="0">
                <a:solidFill>
                  <a:schemeClr val="dk1"/>
                </a:solidFill>
              </a:rPr>
              <a:t>?</a:t>
            </a:r>
            <a:endParaRPr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94">
          <a:extLst>
            <a:ext uri="{FF2B5EF4-FFF2-40B4-BE49-F238E27FC236}">
              <a16:creationId xmlns:a16="http://schemas.microsoft.com/office/drawing/2014/main" id="{9ECCFD48-F4CF-BB85-E20B-FA01839F1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4C5D34F-3320-1D02-1FE0-55C4A0C13D2E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96" name="Google Shape;396;p33">
            <a:extLst>
              <a:ext uri="{FF2B5EF4-FFF2-40B4-BE49-F238E27FC236}">
                <a16:creationId xmlns:a16="http://schemas.microsoft.com/office/drawing/2014/main" id="{02669E69-21E2-C9D7-4B6A-EE8E2C7DCEB3}"/>
              </a:ext>
            </a:extLst>
          </p:cNvPr>
          <p:cNvSpPr txBox="1"/>
          <p:nvPr/>
        </p:nvSpPr>
        <p:spPr>
          <a:xfrm>
            <a:off x="4658335" y="331675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97" name="Google Shape;397;p33">
            <a:extLst>
              <a:ext uri="{FF2B5EF4-FFF2-40B4-BE49-F238E27FC236}">
                <a16:creationId xmlns:a16="http://schemas.microsoft.com/office/drawing/2014/main" id="{69636EAC-54AC-4FC8-426A-64551D1EE93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3929" y="3610368"/>
            <a:ext cx="9657858" cy="5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>
            <a:extLst>
              <a:ext uri="{FF2B5EF4-FFF2-40B4-BE49-F238E27FC236}">
                <a16:creationId xmlns:a16="http://schemas.microsoft.com/office/drawing/2014/main" id="{9AD85026-F670-3304-BDD9-51AD83409DAC}"/>
              </a:ext>
            </a:extLst>
          </p:cNvPr>
          <p:cNvSpPr txBox="1"/>
          <p:nvPr/>
        </p:nvSpPr>
        <p:spPr>
          <a:xfrm>
            <a:off x="993929" y="1508781"/>
            <a:ext cx="1066909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Subtraction of a positive number moves us to the left along the number line.</a:t>
            </a:r>
            <a:endParaRPr sz="2200" dirty="0"/>
          </a:p>
        </p:txBody>
      </p:sp>
      <p:sp>
        <p:nvSpPr>
          <p:cNvPr id="399" name="Google Shape;399;p33">
            <a:extLst>
              <a:ext uri="{FF2B5EF4-FFF2-40B4-BE49-F238E27FC236}">
                <a16:creationId xmlns:a16="http://schemas.microsoft.com/office/drawing/2014/main" id="{75FF4036-9186-7E23-D933-45BC36C8049F}"/>
              </a:ext>
            </a:extLst>
          </p:cNvPr>
          <p:cNvSpPr txBox="1"/>
          <p:nvPr/>
        </p:nvSpPr>
        <p:spPr>
          <a:xfrm>
            <a:off x="8569783" y="3065232"/>
            <a:ext cx="163253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  -  3  =  6</a:t>
            </a:r>
            <a:endParaRPr sz="2200" dirty="0"/>
          </a:p>
        </p:txBody>
      </p:sp>
      <p:sp>
        <p:nvSpPr>
          <p:cNvPr id="400" name="Google Shape;400;p33">
            <a:extLst>
              <a:ext uri="{FF2B5EF4-FFF2-40B4-BE49-F238E27FC236}">
                <a16:creationId xmlns:a16="http://schemas.microsoft.com/office/drawing/2014/main" id="{D09290C0-7117-54C3-2FD7-D80B84647F73}"/>
              </a:ext>
            </a:extLst>
          </p:cNvPr>
          <p:cNvSpPr txBox="1"/>
          <p:nvPr/>
        </p:nvSpPr>
        <p:spPr>
          <a:xfrm>
            <a:off x="4691212" y="3065232"/>
            <a:ext cx="188601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-  5  =  -  3</a:t>
            </a:r>
            <a:endParaRPr sz="2200" dirty="0"/>
          </a:p>
        </p:txBody>
      </p:sp>
      <p:cxnSp>
        <p:nvCxnSpPr>
          <p:cNvPr id="401" name="Google Shape;401;p33">
            <a:extLst>
              <a:ext uri="{FF2B5EF4-FFF2-40B4-BE49-F238E27FC236}">
                <a16:creationId xmlns:a16="http://schemas.microsoft.com/office/drawing/2014/main" id="{0DE3DF55-D33C-AE69-683B-A473659C06B4}"/>
              </a:ext>
            </a:extLst>
          </p:cNvPr>
          <p:cNvCxnSpPr/>
          <p:nvPr/>
        </p:nvCxnSpPr>
        <p:spPr>
          <a:xfrm flipH="1">
            <a:off x="8521430" y="3563898"/>
            <a:ext cx="1446974" cy="9469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02" name="Google Shape;402;p33">
            <a:extLst>
              <a:ext uri="{FF2B5EF4-FFF2-40B4-BE49-F238E27FC236}">
                <a16:creationId xmlns:a16="http://schemas.microsoft.com/office/drawing/2014/main" id="{F77943CC-1798-9CC7-572C-B8749810AE4A}"/>
              </a:ext>
            </a:extLst>
          </p:cNvPr>
          <p:cNvCxnSpPr/>
          <p:nvPr/>
        </p:nvCxnSpPr>
        <p:spPr>
          <a:xfrm flipH="1">
            <a:off x="4419004" y="3563898"/>
            <a:ext cx="2297119" cy="12783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03" name="Google Shape;403;p33">
            <a:extLst>
              <a:ext uri="{FF2B5EF4-FFF2-40B4-BE49-F238E27FC236}">
                <a16:creationId xmlns:a16="http://schemas.microsoft.com/office/drawing/2014/main" id="{9124146C-FD60-D244-2455-957785293413}"/>
              </a:ext>
            </a:extLst>
          </p:cNvPr>
          <p:cNvCxnSpPr/>
          <p:nvPr/>
        </p:nvCxnSpPr>
        <p:spPr>
          <a:xfrm flipH="1">
            <a:off x="1194259" y="3563898"/>
            <a:ext cx="1860257" cy="12783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04" name="Google Shape;404;p33">
            <a:extLst>
              <a:ext uri="{FF2B5EF4-FFF2-40B4-BE49-F238E27FC236}">
                <a16:creationId xmlns:a16="http://schemas.microsoft.com/office/drawing/2014/main" id="{7AFDA495-1880-EB35-3403-044B994E57C2}"/>
              </a:ext>
            </a:extLst>
          </p:cNvPr>
          <p:cNvSpPr txBox="1"/>
          <p:nvPr/>
        </p:nvSpPr>
        <p:spPr>
          <a:xfrm>
            <a:off x="1108723" y="3065232"/>
            <a:ext cx="22016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-6  -  4  =  -  10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671492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4"/>
          <p:cNvSpPr/>
          <p:nvPr/>
        </p:nvSpPr>
        <p:spPr>
          <a:xfrm>
            <a:off x="279367" y="793395"/>
            <a:ext cx="3330360" cy="5695951"/>
          </a:xfrm>
          <a:prstGeom prst="roundRect">
            <a:avLst>
              <a:gd name="adj" fmla="val 3896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34"/>
          <p:cNvSpPr txBox="1"/>
          <p:nvPr/>
        </p:nvSpPr>
        <p:spPr>
          <a:xfrm>
            <a:off x="2224431" y="-13908"/>
            <a:ext cx="77431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Subtraction of positive numbers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11" name="Google Shape;411;p34"/>
          <p:cNvSpPr txBox="1"/>
          <p:nvPr/>
        </p:nvSpPr>
        <p:spPr>
          <a:xfrm>
            <a:off x="344899" y="917426"/>
            <a:ext cx="169614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34"/>
          <p:cNvSpPr/>
          <p:nvPr/>
        </p:nvSpPr>
        <p:spPr>
          <a:xfrm>
            <a:off x="4412960" y="793395"/>
            <a:ext cx="3330360" cy="5695951"/>
          </a:xfrm>
          <a:prstGeom prst="roundRect">
            <a:avLst>
              <a:gd name="adj" fmla="val 3706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34"/>
          <p:cNvSpPr/>
          <p:nvPr/>
        </p:nvSpPr>
        <p:spPr>
          <a:xfrm>
            <a:off x="8546553" y="793395"/>
            <a:ext cx="3330360" cy="5695951"/>
          </a:xfrm>
          <a:prstGeom prst="roundRect">
            <a:avLst>
              <a:gd name="adj" fmla="val 2752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34"/>
          <p:cNvSpPr txBox="1"/>
          <p:nvPr/>
        </p:nvSpPr>
        <p:spPr>
          <a:xfrm>
            <a:off x="8555517" y="917426"/>
            <a:ext cx="169614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4"/>
          <p:cNvSpPr txBox="1"/>
          <p:nvPr/>
        </p:nvSpPr>
        <p:spPr>
          <a:xfrm>
            <a:off x="646856" y="1755467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4"/>
          <p:cNvSpPr txBox="1"/>
          <p:nvPr/>
        </p:nvSpPr>
        <p:spPr>
          <a:xfrm>
            <a:off x="646856" y="2577130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4"/>
          <p:cNvSpPr txBox="1"/>
          <p:nvPr/>
        </p:nvSpPr>
        <p:spPr>
          <a:xfrm>
            <a:off x="646856" y="3398793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34"/>
          <p:cNvSpPr txBox="1"/>
          <p:nvPr/>
        </p:nvSpPr>
        <p:spPr>
          <a:xfrm>
            <a:off x="646856" y="4220456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34"/>
          <p:cNvSpPr txBox="1"/>
          <p:nvPr/>
        </p:nvSpPr>
        <p:spPr>
          <a:xfrm>
            <a:off x="646856" y="5042119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34"/>
          <p:cNvSpPr txBox="1"/>
          <p:nvPr/>
        </p:nvSpPr>
        <p:spPr>
          <a:xfrm>
            <a:off x="646856" y="5863781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34"/>
          <p:cNvSpPr txBox="1"/>
          <p:nvPr/>
        </p:nvSpPr>
        <p:spPr>
          <a:xfrm>
            <a:off x="1171687" y="1749020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15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2" name="Google Shape;422;p34"/>
          <p:cNvSpPr txBox="1"/>
          <p:nvPr/>
        </p:nvSpPr>
        <p:spPr>
          <a:xfrm>
            <a:off x="1171687" y="3389919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6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0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3" name="Google Shape;423;p34"/>
          <p:cNvSpPr txBox="1"/>
          <p:nvPr/>
        </p:nvSpPr>
        <p:spPr>
          <a:xfrm>
            <a:off x="1171687" y="4220456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9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4" name="Google Shape;424;p34"/>
          <p:cNvSpPr txBox="1"/>
          <p:nvPr/>
        </p:nvSpPr>
        <p:spPr>
          <a:xfrm>
            <a:off x="1171687" y="2575530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12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-  15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5" name="Google Shape;425;p34"/>
          <p:cNvSpPr txBox="1"/>
          <p:nvPr/>
        </p:nvSpPr>
        <p:spPr>
          <a:xfrm>
            <a:off x="1171687" y="5050993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15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1171687" y="5863781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8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3" name="Google Shape;411;p34"/>
          <p:cNvSpPr txBox="1"/>
          <p:nvPr/>
        </p:nvSpPr>
        <p:spPr>
          <a:xfrm>
            <a:off x="4435444" y="917426"/>
            <a:ext cx="169614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415;p34"/>
          <p:cNvSpPr txBox="1"/>
          <p:nvPr/>
        </p:nvSpPr>
        <p:spPr>
          <a:xfrm>
            <a:off x="4684133" y="1755467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416;p34"/>
          <p:cNvSpPr txBox="1"/>
          <p:nvPr/>
        </p:nvSpPr>
        <p:spPr>
          <a:xfrm>
            <a:off x="4684133" y="2577130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417;p34"/>
          <p:cNvSpPr txBox="1"/>
          <p:nvPr/>
        </p:nvSpPr>
        <p:spPr>
          <a:xfrm>
            <a:off x="4684133" y="3398793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418;p34"/>
          <p:cNvSpPr txBox="1"/>
          <p:nvPr/>
        </p:nvSpPr>
        <p:spPr>
          <a:xfrm>
            <a:off x="4684133" y="4220456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419;p34"/>
          <p:cNvSpPr txBox="1"/>
          <p:nvPr/>
        </p:nvSpPr>
        <p:spPr>
          <a:xfrm>
            <a:off x="4684133" y="5042119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21;p34"/>
          <p:cNvSpPr txBox="1"/>
          <p:nvPr/>
        </p:nvSpPr>
        <p:spPr>
          <a:xfrm>
            <a:off x="5217839" y="1749020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11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19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1" name="Google Shape;422;p34"/>
          <p:cNvSpPr txBox="1"/>
          <p:nvPr/>
        </p:nvSpPr>
        <p:spPr>
          <a:xfrm>
            <a:off x="5217839" y="3389919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5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–  9.6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" name="Google Shape;423;p34"/>
          <p:cNvSpPr txBox="1"/>
          <p:nvPr/>
        </p:nvSpPr>
        <p:spPr>
          <a:xfrm>
            <a:off x="5217839" y="4220456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-12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–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9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3" name="Google Shape;424;p34"/>
          <p:cNvSpPr txBox="1"/>
          <p:nvPr/>
        </p:nvSpPr>
        <p:spPr>
          <a:xfrm>
            <a:off x="5217839" y="2575530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0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-  8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4" name="Google Shape;425;p34"/>
          <p:cNvSpPr txBox="1"/>
          <p:nvPr/>
        </p:nvSpPr>
        <p:spPr>
          <a:xfrm>
            <a:off x="5217839" y="5050993"/>
            <a:ext cx="193209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1.1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–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5.2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" name="Google Shape;415;p34"/>
          <p:cNvSpPr txBox="1"/>
          <p:nvPr/>
        </p:nvSpPr>
        <p:spPr>
          <a:xfrm>
            <a:off x="8699438" y="1755467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16;p34"/>
          <p:cNvSpPr txBox="1"/>
          <p:nvPr/>
        </p:nvSpPr>
        <p:spPr>
          <a:xfrm>
            <a:off x="8699438" y="2577130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17;p34"/>
          <p:cNvSpPr txBox="1"/>
          <p:nvPr/>
        </p:nvSpPr>
        <p:spPr>
          <a:xfrm>
            <a:off x="8699438" y="3398793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18;p34"/>
          <p:cNvSpPr txBox="1"/>
          <p:nvPr/>
        </p:nvSpPr>
        <p:spPr>
          <a:xfrm>
            <a:off x="8699438" y="4220456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421;p34"/>
          <p:cNvSpPr txBox="1"/>
          <p:nvPr/>
        </p:nvSpPr>
        <p:spPr>
          <a:xfrm>
            <a:off x="9304169" y="1749020"/>
            <a:ext cx="194930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49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–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100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2" name="Google Shape;422;p34"/>
          <p:cNvSpPr txBox="1"/>
          <p:nvPr/>
        </p:nvSpPr>
        <p:spPr>
          <a:xfrm>
            <a:off x="9304169" y="3389919"/>
            <a:ext cx="23860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 – 9 – 10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Google Shape;423;p34"/>
              <p:cNvSpPr txBox="1"/>
              <p:nvPr/>
            </p:nvSpPr>
            <p:spPr>
              <a:xfrm>
                <a:off x="9316795" y="4068298"/>
                <a:ext cx="2728442" cy="7351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 xmlns="">
          <p:sp>
            <p:nvSpPr>
              <p:cNvPr id="53" name="Google Shape;423;p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795" y="4068298"/>
                <a:ext cx="2728442" cy="7351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Google Shape;424;p34"/>
          <p:cNvSpPr txBox="1"/>
          <p:nvPr/>
        </p:nvSpPr>
        <p:spPr>
          <a:xfrm>
            <a:off x="9304169" y="2575530"/>
            <a:ext cx="28582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8.1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– 12.11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6" name="Google Shape;418;p34"/>
          <p:cNvSpPr txBox="1"/>
          <p:nvPr/>
        </p:nvSpPr>
        <p:spPr>
          <a:xfrm>
            <a:off x="8691747" y="5077734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Google Shape;423;p34"/>
              <p:cNvSpPr txBox="1"/>
              <p:nvPr/>
            </p:nvSpPr>
            <p:spPr>
              <a:xfrm>
                <a:off x="9316795" y="4931652"/>
                <a:ext cx="2728442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5.2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 xmlns="">
          <p:sp>
            <p:nvSpPr>
              <p:cNvPr id="57" name="Google Shape;423;p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795" y="4931652"/>
                <a:ext cx="2728442" cy="7283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408">
          <a:extLst>
            <a:ext uri="{FF2B5EF4-FFF2-40B4-BE49-F238E27FC236}">
              <a16:creationId xmlns:a16="http://schemas.microsoft.com/office/drawing/2014/main" id="{6E6BCAD4-70F0-C04A-DD83-B27E6B5F2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4">
            <a:extLst>
              <a:ext uri="{FF2B5EF4-FFF2-40B4-BE49-F238E27FC236}">
                <a16:creationId xmlns:a16="http://schemas.microsoft.com/office/drawing/2014/main" id="{8D51EA80-1218-17BA-384F-AC00795C5AA5}"/>
              </a:ext>
            </a:extLst>
          </p:cNvPr>
          <p:cNvSpPr/>
          <p:nvPr/>
        </p:nvSpPr>
        <p:spPr>
          <a:xfrm>
            <a:off x="279367" y="793395"/>
            <a:ext cx="3330360" cy="5695951"/>
          </a:xfrm>
          <a:prstGeom prst="roundRect">
            <a:avLst>
              <a:gd name="adj" fmla="val 3896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34">
            <a:extLst>
              <a:ext uri="{FF2B5EF4-FFF2-40B4-BE49-F238E27FC236}">
                <a16:creationId xmlns:a16="http://schemas.microsoft.com/office/drawing/2014/main" id="{D8AD440A-04BC-FAB4-85E0-2D28187F4704}"/>
              </a:ext>
            </a:extLst>
          </p:cNvPr>
          <p:cNvSpPr txBox="1"/>
          <p:nvPr/>
        </p:nvSpPr>
        <p:spPr>
          <a:xfrm>
            <a:off x="2224431" y="-13908"/>
            <a:ext cx="77431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11" name="Google Shape;411;p34">
            <a:extLst>
              <a:ext uri="{FF2B5EF4-FFF2-40B4-BE49-F238E27FC236}">
                <a16:creationId xmlns:a16="http://schemas.microsoft.com/office/drawing/2014/main" id="{E1F9C82B-5D58-546F-16CC-6F398D6881C3}"/>
              </a:ext>
            </a:extLst>
          </p:cNvPr>
          <p:cNvSpPr txBox="1"/>
          <p:nvPr/>
        </p:nvSpPr>
        <p:spPr>
          <a:xfrm>
            <a:off x="344899" y="917426"/>
            <a:ext cx="169614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34">
            <a:extLst>
              <a:ext uri="{FF2B5EF4-FFF2-40B4-BE49-F238E27FC236}">
                <a16:creationId xmlns:a16="http://schemas.microsoft.com/office/drawing/2014/main" id="{91BABA70-9129-88BC-C87F-46B594241327}"/>
              </a:ext>
            </a:extLst>
          </p:cNvPr>
          <p:cNvSpPr/>
          <p:nvPr/>
        </p:nvSpPr>
        <p:spPr>
          <a:xfrm>
            <a:off x="4412960" y="793395"/>
            <a:ext cx="3330360" cy="5695951"/>
          </a:xfrm>
          <a:prstGeom prst="roundRect">
            <a:avLst>
              <a:gd name="adj" fmla="val 3706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34">
            <a:extLst>
              <a:ext uri="{FF2B5EF4-FFF2-40B4-BE49-F238E27FC236}">
                <a16:creationId xmlns:a16="http://schemas.microsoft.com/office/drawing/2014/main" id="{B8F3E5C6-C65B-CE18-D4B5-9A839D5E7245}"/>
              </a:ext>
            </a:extLst>
          </p:cNvPr>
          <p:cNvSpPr/>
          <p:nvPr/>
        </p:nvSpPr>
        <p:spPr>
          <a:xfrm>
            <a:off x="8546553" y="793395"/>
            <a:ext cx="3330360" cy="5695951"/>
          </a:xfrm>
          <a:prstGeom prst="roundRect">
            <a:avLst>
              <a:gd name="adj" fmla="val 2752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34">
            <a:extLst>
              <a:ext uri="{FF2B5EF4-FFF2-40B4-BE49-F238E27FC236}">
                <a16:creationId xmlns:a16="http://schemas.microsoft.com/office/drawing/2014/main" id="{F886BCE6-4E2A-173D-AC37-2A7E10A09608}"/>
              </a:ext>
            </a:extLst>
          </p:cNvPr>
          <p:cNvSpPr txBox="1"/>
          <p:nvPr/>
        </p:nvSpPr>
        <p:spPr>
          <a:xfrm>
            <a:off x="8555517" y="917426"/>
            <a:ext cx="169614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4">
            <a:extLst>
              <a:ext uri="{FF2B5EF4-FFF2-40B4-BE49-F238E27FC236}">
                <a16:creationId xmlns:a16="http://schemas.microsoft.com/office/drawing/2014/main" id="{412F02FC-0127-26B2-DE0A-A1104F70418A}"/>
              </a:ext>
            </a:extLst>
          </p:cNvPr>
          <p:cNvSpPr txBox="1"/>
          <p:nvPr/>
        </p:nvSpPr>
        <p:spPr>
          <a:xfrm>
            <a:off x="646856" y="1755467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4">
            <a:extLst>
              <a:ext uri="{FF2B5EF4-FFF2-40B4-BE49-F238E27FC236}">
                <a16:creationId xmlns:a16="http://schemas.microsoft.com/office/drawing/2014/main" id="{EB5FB006-8BD8-01B4-CCA3-C0298641D472}"/>
              </a:ext>
            </a:extLst>
          </p:cNvPr>
          <p:cNvSpPr txBox="1"/>
          <p:nvPr/>
        </p:nvSpPr>
        <p:spPr>
          <a:xfrm>
            <a:off x="646856" y="2577130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4">
            <a:extLst>
              <a:ext uri="{FF2B5EF4-FFF2-40B4-BE49-F238E27FC236}">
                <a16:creationId xmlns:a16="http://schemas.microsoft.com/office/drawing/2014/main" id="{8529D0F6-BFB8-DBE3-13C4-3EA5B8B17329}"/>
              </a:ext>
            </a:extLst>
          </p:cNvPr>
          <p:cNvSpPr txBox="1"/>
          <p:nvPr/>
        </p:nvSpPr>
        <p:spPr>
          <a:xfrm>
            <a:off x="646856" y="3398793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34">
            <a:extLst>
              <a:ext uri="{FF2B5EF4-FFF2-40B4-BE49-F238E27FC236}">
                <a16:creationId xmlns:a16="http://schemas.microsoft.com/office/drawing/2014/main" id="{C9CA3DE1-D84F-EC96-F881-B969A8280895}"/>
              </a:ext>
            </a:extLst>
          </p:cNvPr>
          <p:cNvSpPr txBox="1"/>
          <p:nvPr/>
        </p:nvSpPr>
        <p:spPr>
          <a:xfrm>
            <a:off x="646856" y="4220456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34">
            <a:extLst>
              <a:ext uri="{FF2B5EF4-FFF2-40B4-BE49-F238E27FC236}">
                <a16:creationId xmlns:a16="http://schemas.microsoft.com/office/drawing/2014/main" id="{1FDF7FCA-E778-58F7-BD44-A64AA87F47D9}"/>
              </a:ext>
            </a:extLst>
          </p:cNvPr>
          <p:cNvSpPr txBox="1"/>
          <p:nvPr/>
        </p:nvSpPr>
        <p:spPr>
          <a:xfrm>
            <a:off x="646856" y="5042119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34">
            <a:extLst>
              <a:ext uri="{FF2B5EF4-FFF2-40B4-BE49-F238E27FC236}">
                <a16:creationId xmlns:a16="http://schemas.microsoft.com/office/drawing/2014/main" id="{F32A5783-C9A9-8143-3A94-A2E3F1D057D8}"/>
              </a:ext>
            </a:extLst>
          </p:cNvPr>
          <p:cNvSpPr txBox="1"/>
          <p:nvPr/>
        </p:nvSpPr>
        <p:spPr>
          <a:xfrm>
            <a:off x="646856" y="5863781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34">
            <a:extLst>
              <a:ext uri="{FF2B5EF4-FFF2-40B4-BE49-F238E27FC236}">
                <a16:creationId xmlns:a16="http://schemas.microsoft.com/office/drawing/2014/main" id="{CDE76A9A-A6F9-2080-E1E3-CB994D162681}"/>
              </a:ext>
            </a:extLst>
          </p:cNvPr>
          <p:cNvSpPr txBox="1"/>
          <p:nvPr/>
        </p:nvSpPr>
        <p:spPr>
          <a:xfrm>
            <a:off x="1171687" y="1749020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15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2" name="Google Shape;422;p34">
            <a:extLst>
              <a:ext uri="{FF2B5EF4-FFF2-40B4-BE49-F238E27FC236}">
                <a16:creationId xmlns:a16="http://schemas.microsoft.com/office/drawing/2014/main" id="{024D2AAD-4AD9-99D0-6D08-3289D4EC064F}"/>
              </a:ext>
            </a:extLst>
          </p:cNvPr>
          <p:cNvSpPr txBox="1"/>
          <p:nvPr/>
        </p:nvSpPr>
        <p:spPr>
          <a:xfrm>
            <a:off x="1171687" y="3389919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6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0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3" name="Google Shape;423;p34">
            <a:extLst>
              <a:ext uri="{FF2B5EF4-FFF2-40B4-BE49-F238E27FC236}">
                <a16:creationId xmlns:a16="http://schemas.microsoft.com/office/drawing/2014/main" id="{623725F2-9E47-D86D-3178-A227C265EF2E}"/>
              </a:ext>
            </a:extLst>
          </p:cNvPr>
          <p:cNvSpPr txBox="1"/>
          <p:nvPr/>
        </p:nvSpPr>
        <p:spPr>
          <a:xfrm>
            <a:off x="1171687" y="4220456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9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4" name="Google Shape;424;p34">
            <a:extLst>
              <a:ext uri="{FF2B5EF4-FFF2-40B4-BE49-F238E27FC236}">
                <a16:creationId xmlns:a16="http://schemas.microsoft.com/office/drawing/2014/main" id="{763B4602-AEBB-51C0-12EC-84AFA09D857F}"/>
              </a:ext>
            </a:extLst>
          </p:cNvPr>
          <p:cNvSpPr txBox="1"/>
          <p:nvPr/>
        </p:nvSpPr>
        <p:spPr>
          <a:xfrm>
            <a:off x="1171687" y="2575530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12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-  15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5" name="Google Shape;425;p34">
            <a:extLst>
              <a:ext uri="{FF2B5EF4-FFF2-40B4-BE49-F238E27FC236}">
                <a16:creationId xmlns:a16="http://schemas.microsoft.com/office/drawing/2014/main" id="{19D0FC52-A333-5299-62BF-3BC122105962}"/>
              </a:ext>
            </a:extLst>
          </p:cNvPr>
          <p:cNvSpPr txBox="1"/>
          <p:nvPr/>
        </p:nvSpPr>
        <p:spPr>
          <a:xfrm>
            <a:off x="1171687" y="5050993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15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6" name="Google Shape;426;p34">
            <a:extLst>
              <a:ext uri="{FF2B5EF4-FFF2-40B4-BE49-F238E27FC236}">
                <a16:creationId xmlns:a16="http://schemas.microsoft.com/office/drawing/2014/main" id="{30E8E239-5BEB-221B-833A-12962C02361C}"/>
              </a:ext>
            </a:extLst>
          </p:cNvPr>
          <p:cNvSpPr txBox="1"/>
          <p:nvPr/>
        </p:nvSpPr>
        <p:spPr>
          <a:xfrm>
            <a:off x="1171687" y="5863781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8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3" name="Google Shape;411;p34">
            <a:extLst>
              <a:ext uri="{FF2B5EF4-FFF2-40B4-BE49-F238E27FC236}">
                <a16:creationId xmlns:a16="http://schemas.microsoft.com/office/drawing/2014/main" id="{3720B9BC-52B0-D00A-4D7C-384831E52465}"/>
              </a:ext>
            </a:extLst>
          </p:cNvPr>
          <p:cNvSpPr txBox="1"/>
          <p:nvPr/>
        </p:nvSpPr>
        <p:spPr>
          <a:xfrm>
            <a:off x="4435444" y="917426"/>
            <a:ext cx="169614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415;p34">
            <a:extLst>
              <a:ext uri="{FF2B5EF4-FFF2-40B4-BE49-F238E27FC236}">
                <a16:creationId xmlns:a16="http://schemas.microsoft.com/office/drawing/2014/main" id="{5286A541-ACE7-0327-8E2F-5EFB5C4350C2}"/>
              </a:ext>
            </a:extLst>
          </p:cNvPr>
          <p:cNvSpPr txBox="1"/>
          <p:nvPr/>
        </p:nvSpPr>
        <p:spPr>
          <a:xfrm>
            <a:off x="4684133" y="1755467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416;p34">
            <a:extLst>
              <a:ext uri="{FF2B5EF4-FFF2-40B4-BE49-F238E27FC236}">
                <a16:creationId xmlns:a16="http://schemas.microsoft.com/office/drawing/2014/main" id="{11014691-09E4-1DC6-0299-C59EC0B4B6D0}"/>
              </a:ext>
            </a:extLst>
          </p:cNvPr>
          <p:cNvSpPr txBox="1"/>
          <p:nvPr/>
        </p:nvSpPr>
        <p:spPr>
          <a:xfrm>
            <a:off x="4684133" y="2577130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417;p34">
            <a:extLst>
              <a:ext uri="{FF2B5EF4-FFF2-40B4-BE49-F238E27FC236}">
                <a16:creationId xmlns:a16="http://schemas.microsoft.com/office/drawing/2014/main" id="{E4A1C596-6D4B-565E-670B-02188C50EF48}"/>
              </a:ext>
            </a:extLst>
          </p:cNvPr>
          <p:cNvSpPr txBox="1"/>
          <p:nvPr/>
        </p:nvSpPr>
        <p:spPr>
          <a:xfrm>
            <a:off x="4684133" y="3398793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418;p34">
            <a:extLst>
              <a:ext uri="{FF2B5EF4-FFF2-40B4-BE49-F238E27FC236}">
                <a16:creationId xmlns:a16="http://schemas.microsoft.com/office/drawing/2014/main" id="{0B50B92E-E5A1-1216-7160-3EF9A3679B0F}"/>
              </a:ext>
            </a:extLst>
          </p:cNvPr>
          <p:cNvSpPr txBox="1"/>
          <p:nvPr/>
        </p:nvSpPr>
        <p:spPr>
          <a:xfrm>
            <a:off x="4684133" y="4220456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419;p34">
            <a:extLst>
              <a:ext uri="{FF2B5EF4-FFF2-40B4-BE49-F238E27FC236}">
                <a16:creationId xmlns:a16="http://schemas.microsoft.com/office/drawing/2014/main" id="{CE769E5D-8DA1-896A-CE10-04FD4515B5D6}"/>
              </a:ext>
            </a:extLst>
          </p:cNvPr>
          <p:cNvSpPr txBox="1"/>
          <p:nvPr/>
        </p:nvSpPr>
        <p:spPr>
          <a:xfrm>
            <a:off x="4684133" y="5042119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21;p34">
            <a:extLst>
              <a:ext uri="{FF2B5EF4-FFF2-40B4-BE49-F238E27FC236}">
                <a16:creationId xmlns:a16="http://schemas.microsoft.com/office/drawing/2014/main" id="{C50455E1-0972-1825-91C7-227E8631054B}"/>
              </a:ext>
            </a:extLst>
          </p:cNvPr>
          <p:cNvSpPr txBox="1"/>
          <p:nvPr/>
        </p:nvSpPr>
        <p:spPr>
          <a:xfrm>
            <a:off x="5217839" y="1749020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11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19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1" name="Google Shape;422;p34">
            <a:extLst>
              <a:ext uri="{FF2B5EF4-FFF2-40B4-BE49-F238E27FC236}">
                <a16:creationId xmlns:a16="http://schemas.microsoft.com/office/drawing/2014/main" id="{0752C65C-021C-9976-0387-7D0C0FB00789}"/>
              </a:ext>
            </a:extLst>
          </p:cNvPr>
          <p:cNvSpPr txBox="1"/>
          <p:nvPr/>
        </p:nvSpPr>
        <p:spPr>
          <a:xfrm>
            <a:off x="5217839" y="3389919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5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–  9.6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2" name="Google Shape;423;p34">
            <a:extLst>
              <a:ext uri="{FF2B5EF4-FFF2-40B4-BE49-F238E27FC236}">
                <a16:creationId xmlns:a16="http://schemas.microsoft.com/office/drawing/2014/main" id="{F5EA40D9-F1BB-747C-1896-CEDDF9F67CDB}"/>
              </a:ext>
            </a:extLst>
          </p:cNvPr>
          <p:cNvSpPr txBox="1"/>
          <p:nvPr/>
        </p:nvSpPr>
        <p:spPr>
          <a:xfrm>
            <a:off x="5217839" y="4220456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-12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–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9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3" name="Google Shape;424;p34">
            <a:extLst>
              <a:ext uri="{FF2B5EF4-FFF2-40B4-BE49-F238E27FC236}">
                <a16:creationId xmlns:a16="http://schemas.microsoft.com/office/drawing/2014/main" id="{8C564D46-037D-5017-E100-D338D614318E}"/>
              </a:ext>
            </a:extLst>
          </p:cNvPr>
          <p:cNvSpPr txBox="1"/>
          <p:nvPr/>
        </p:nvSpPr>
        <p:spPr>
          <a:xfrm>
            <a:off x="5217839" y="2575530"/>
            <a:ext cx="133709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0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-  8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4" name="Google Shape;425;p34">
            <a:extLst>
              <a:ext uri="{FF2B5EF4-FFF2-40B4-BE49-F238E27FC236}">
                <a16:creationId xmlns:a16="http://schemas.microsoft.com/office/drawing/2014/main" id="{71D62023-8A0E-71CD-3868-35F35822517A}"/>
              </a:ext>
            </a:extLst>
          </p:cNvPr>
          <p:cNvSpPr txBox="1"/>
          <p:nvPr/>
        </p:nvSpPr>
        <p:spPr>
          <a:xfrm>
            <a:off x="5217839" y="5050993"/>
            <a:ext cx="193209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1.1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–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5.2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" name="Google Shape;415;p34">
            <a:extLst>
              <a:ext uri="{FF2B5EF4-FFF2-40B4-BE49-F238E27FC236}">
                <a16:creationId xmlns:a16="http://schemas.microsoft.com/office/drawing/2014/main" id="{201117C9-7138-52F9-B698-60040EDCF808}"/>
              </a:ext>
            </a:extLst>
          </p:cNvPr>
          <p:cNvSpPr txBox="1"/>
          <p:nvPr/>
        </p:nvSpPr>
        <p:spPr>
          <a:xfrm>
            <a:off x="8699438" y="1755467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16;p34">
            <a:extLst>
              <a:ext uri="{FF2B5EF4-FFF2-40B4-BE49-F238E27FC236}">
                <a16:creationId xmlns:a16="http://schemas.microsoft.com/office/drawing/2014/main" id="{96F1736B-D351-85B4-5E6F-C2D9C3CF2DFD}"/>
              </a:ext>
            </a:extLst>
          </p:cNvPr>
          <p:cNvSpPr txBox="1"/>
          <p:nvPr/>
        </p:nvSpPr>
        <p:spPr>
          <a:xfrm>
            <a:off x="8699438" y="2577130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17;p34">
            <a:extLst>
              <a:ext uri="{FF2B5EF4-FFF2-40B4-BE49-F238E27FC236}">
                <a16:creationId xmlns:a16="http://schemas.microsoft.com/office/drawing/2014/main" id="{98BD025A-2DF9-E078-6242-D9DBD07DFE2C}"/>
              </a:ext>
            </a:extLst>
          </p:cNvPr>
          <p:cNvSpPr txBox="1"/>
          <p:nvPr/>
        </p:nvSpPr>
        <p:spPr>
          <a:xfrm>
            <a:off x="8699438" y="3398793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18;p34">
            <a:extLst>
              <a:ext uri="{FF2B5EF4-FFF2-40B4-BE49-F238E27FC236}">
                <a16:creationId xmlns:a16="http://schemas.microsoft.com/office/drawing/2014/main" id="{F52279C7-E865-D6C7-964A-739F3FF2FA18}"/>
              </a:ext>
            </a:extLst>
          </p:cNvPr>
          <p:cNvSpPr txBox="1"/>
          <p:nvPr/>
        </p:nvSpPr>
        <p:spPr>
          <a:xfrm>
            <a:off x="8699438" y="4220456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421;p34">
            <a:extLst>
              <a:ext uri="{FF2B5EF4-FFF2-40B4-BE49-F238E27FC236}">
                <a16:creationId xmlns:a16="http://schemas.microsoft.com/office/drawing/2014/main" id="{9C39A7D1-373F-3723-DEF3-79E283DE549F}"/>
              </a:ext>
            </a:extLst>
          </p:cNvPr>
          <p:cNvSpPr txBox="1"/>
          <p:nvPr/>
        </p:nvSpPr>
        <p:spPr>
          <a:xfrm>
            <a:off x="9304169" y="1749020"/>
            <a:ext cx="194930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49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–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100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2" name="Google Shape;422;p34">
            <a:extLst>
              <a:ext uri="{FF2B5EF4-FFF2-40B4-BE49-F238E27FC236}">
                <a16:creationId xmlns:a16="http://schemas.microsoft.com/office/drawing/2014/main" id="{8C16A75E-F1C7-14D6-A3EC-0BAF5A38978C}"/>
              </a:ext>
            </a:extLst>
          </p:cNvPr>
          <p:cNvSpPr txBox="1"/>
          <p:nvPr/>
        </p:nvSpPr>
        <p:spPr>
          <a:xfrm>
            <a:off x="9304169" y="3389919"/>
            <a:ext cx="23860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 – 9 – 10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Google Shape;423;p34">
                <a:extLst>
                  <a:ext uri="{FF2B5EF4-FFF2-40B4-BE49-F238E27FC236}">
                    <a16:creationId xmlns:a16="http://schemas.microsoft.com/office/drawing/2014/main" id="{1721C379-5886-BCDC-05B3-7929C8AF49D5}"/>
                  </a:ext>
                </a:extLst>
              </p:cNvPr>
              <p:cNvSpPr txBox="1"/>
              <p:nvPr/>
            </p:nvSpPr>
            <p:spPr>
              <a:xfrm>
                <a:off x="9291248" y="4081744"/>
                <a:ext cx="2728442" cy="7351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>
          <p:sp>
            <p:nvSpPr>
              <p:cNvPr id="53" name="Google Shape;423;p34">
                <a:extLst>
                  <a:ext uri="{FF2B5EF4-FFF2-40B4-BE49-F238E27FC236}">
                    <a16:creationId xmlns:a16="http://schemas.microsoft.com/office/drawing/2014/main" id="{1721C379-5886-BCDC-05B3-7929C8AF4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1248" y="4081744"/>
                <a:ext cx="2728442" cy="7351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Google Shape;424;p34">
            <a:extLst>
              <a:ext uri="{FF2B5EF4-FFF2-40B4-BE49-F238E27FC236}">
                <a16:creationId xmlns:a16="http://schemas.microsoft.com/office/drawing/2014/main" id="{E954AFCE-A112-E6F0-83B1-E4FD77DBE7B3}"/>
              </a:ext>
            </a:extLst>
          </p:cNvPr>
          <p:cNvSpPr txBox="1"/>
          <p:nvPr/>
        </p:nvSpPr>
        <p:spPr>
          <a:xfrm>
            <a:off x="9304169" y="2575530"/>
            <a:ext cx="28582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8.1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– 12.11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56" name="Google Shape;418;p34">
            <a:extLst>
              <a:ext uri="{FF2B5EF4-FFF2-40B4-BE49-F238E27FC236}">
                <a16:creationId xmlns:a16="http://schemas.microsoft.com/office/drawing/2014/main" id="{43910165-0685-CF62-7C35-2228476C2BF9}"/>
              </a:ext>
            </a:extLst>
          </p:cNvPr>
          <p:cNvSpPr txBox="1"/>
          <p:nvPr/>
        </p:nvSpPr>
        <p:spPr>
          <a:xfrm>
            <a:off x="8691747" y="5077734"/>
            <a:ext cx="5357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5)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Google Shape;423;p34">
                <a:extLst>
                  <a:ext uri="{FF2B5EF4-FFF2-40B4-BE49-F238E27FC236}">
                    <a16:creationId xmlns:a16="http://schemas.microsoft.com/office/drawing/2014/main" id="{077BEF8C-7B7E-377B-867E-0EA8F6510707}"/>
                  </a:ext>
                </a:extLst>
              </p:cNvPr>
              <p:cNvSpPr txBox="1"/>
              <p:nvPr/>
            </p:nvSpPr>
            <p:spPr>
              <a:xfrm>
                <a:off x="9316795" y="4931652"/>
                <a:ext cx="2728442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 xmlns="">
          <p:sp>
            <p:nvSpPr>
              <p:cNvPr id="57" name="Google Shape;423;p34">
                <a:extLst>
                  <a:ext uri="{FF2B5EF4-FFF2-40B4-BE49-F238E27FC236}">
                    <a16:creationId xmlns:a16="http://schemas.microsoft.com/office/drawing/2014/main" id="{077BEF8C-7B7E-377B-867E-0EA8F6510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795" y="4931652"/>
                <a:ext cx="2728442" cy="7283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421;p34">
            <a:extLst>
              <a:ext uri="{FF2B5EF4-FFF2-40B4-BE49-F238E27FC236}">
                <a16:creationId xmlns:a16="http://schemas.microsoft.com/office/drawing/2014/main" id="{2966B7A5-3C95-557D-08EC-0225B56875D3}"/>
              </a:ext>
            </a:extLst>
          </p:cNvPr>
          <p:cNvSpPr txBox="1"/>
          <p:nvPr/>
        </p:nvSpPr>
        <p:spPr>
          <a:xfrm>
            <a:off x="2418037" y="1743535"/>
            <a:ext cx="8901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3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3" name="Google Shape;421;p34">
            <a:extLst>
              <a:ext uri="{FF2B5EF4-FFF2-40B4-BE49-F238E27FC236}">
                <a16:creationId xmlns:a16="http://schemas.microsoft.com/office/drawing/2014/main" id="{6D42B572-BCBB-FB06-38BC-F466ED3F575D}"/>
              </a:ext>
            </a:extLst>
          </p:cNvPr>
          <p:cNvSpPr txBox="1"/>
          <p:nvPr/>
        </p:nvSpPr>
        <p:spPr>
          <a:xfrm>
            <a:off x="2455789" y="2580614"/>
            <a:ext cx="9981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- 3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4" name="Google Shape;421;p34">
            <a:extLst>
              <a:ext uri="{FF2B5EF4-FFF2-40B4-BE49-F238E27FC236}">
                <a16:creationId xmlns:a16="http://schemas.microsoft.com/office/drawing/2014/main" id="{A4C773FE-2DEA-320F-8BA6-10B99ABB02B0}"/>
              </a:ext>
            </a:extLst>
          </p:cNvPr>
          <p:cNvSpPr txBox="1"/>
          <p:nvPr/>
        </p:nvSpPr>
        <p:spPr>
          <a:xfrm>
            <a:off x="2167628" y="3384223"/>
            <a:ext cx="8901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6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5" name="Google Shape;421;p34">
            <a:extLst>
              <a:ext uri="{FF2B5EF4-FFF2-40B4-BE49-F238E27FC236}">
                <a16:creationId xmlns:a16="http://schemas.microsoft.com/office/drawing/2014/main" id="{9C8C95C0-B4BE-6DE3-FE00-81BA19CC6D58}"/>
              </a:ext>
            </a:extLst>
          </p:cNvPr>
          <p:cNvSpPr txBox="1"/>
          <p:nvPr/>
        </p:nvSpPr>
        <p:spPr>
          <a:xfrm>
            <a:off x="2167628" y="4233902"/>
            <a:ext cx="8901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- 1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6" name="Google Shape;421;p34">
            <a:extLst>
              <a:ext uri="{FF2B5EF4-FFF2-40B4-BE49-F238E27FC236}">
                <a16:creationId xmlns:a16="http://schemas.microsoft.com/office/drawing/2014/main" id="{0369CC36-8A3D-5174-F740-E332C8621F7B}"/>
              </a:ext>
            </a:extLst>
          </p:cNvPr>
          <p:cNvSpPr txBox="1"/>
          <p:nvPr/>
        </p:nvSpPr>
        <p:spPr>
          <a:xfrm>
            <a:off x="2374834" y="5056315"/>
            <a:ext cx="8901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- 4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7" name="Google Shape;421;p34">
            <a:extLst>
              <a:ext uri="{FF2B5EF4-FFF2-40B4-BE49-F238E27FC236}">
                <a16:creationId xmlns:a16="http://schemas.microsoft.com/office/drawing/2014/main" id="{1BBA4DDC-94F9-AA53-17AE-DAFDB4ABDD6F}"/>
              </a:ext>
            </a:extLst>
          </p:cNvPr>
          <p:cNvSpPr txBox="1"/>
          <p:nvPr/>
        </p:nvSpPr>
        <p:spPr>
          <a:xfrm>
            <a:off x="2209380" y="5868822"/>
            <a:ext cx="8901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- 9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8" name="Google Shape;421;p34">
            <a:extLst>
              <a:ext uri="{FF2B5EF4-FFF2-40B4-BE49-F238E27FC236}">
                <a16:creationId xmlns:a16="http://schemas.microsoft.com/office/drawing/2014/main" id="{5860CC23-6198-3DBB-4303-281C7CAAB94D}"/>
              </a:ext>
            </a:extLst>
          </p:cNvPr>
          <p:cNvSpPr txBox="1"/>
          <p:nvPr/>
        </p:nvSpPr>
        <p:spPr>
          <a:xfrm>
            <a:off x="6467722" y="3418060"/>
            <a:ext cx="115973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- 4.6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9" name="Google Shape;421;p34">
            <a:extLst>
              <a:ext uri="{FF2B5EF4-FFF2-40B4-BE49-F238E27FC236}">
                <a16:creationId xmlns:a16="http://schemas.microsoft.com/office/drawing/2014/main" id="{45208B16-E416-4FDF-5ADA-3BBDE329292F}"/>
              </a:ext>
            </a:extLst>
          </p:cNvPr>
          <p:cNvSpPr txBox="1"/>
          <p:nvPr/>
        </p:nvSpPr>
        <p:spPr>
          <a:xfrm>
            <a:off x="6335858" y="4239302"/>
            <a:ext cx="115973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- 21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0" name="Google Shape;421;p34">
            <a:extLst>
              <a:ext uri="{FF2B5EF4-FFF2-40B4-BE49-F238E27FC236}">
                <a16:creationId xmlns:a16="http://schemas.microsoft.com/office/drawing/2014/main" id="{18FD4D0A-1622-059B-3099-78AB9449F589}"/>
              </a:ext>
            </a:extLst>
          </p:cNvPr>
          <p:cNvSpPr txBox="1"/>
          <p:nvPr/>
        </p:nvSpPr>
        <p:spPr>
          <a:xfrm>
            <a:off x="6178863" y="2587523"/>
            <a:ext cx="8901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- 8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1" name="Google Shape;421;p34">
            <a:extLst>
              <a:ext uri="{FF2B5EF4-FFF2-40B4-BE49-F238E27FC236}">
                <a16:creationId xmlns:a16="http://schemas.microsoft.com/office/drawing/2014/main" id="{9AF27AF5-1104-B0B5-1CD0-F0D423E6C649}"/>
              </a:ext>
            </a:extLst>
          </p:cNvPr>
          <p:cNvSpPr txBox="1"/>
          <p:nvPr/>
        </p:nvSpPr>
        <p:spPr>
          <a:xfrm>
            <a:off x="6628813" y="5058125"/>
            <a:ext cx="122089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 4.1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2" name="Google Shape;421;p34">
            <a:extLst>
              <a:ext uri="{FF2B5EF4-FFF2-40B4-BE49-F238E27FC236}">
                <a16:creationId xmlns:a16="http://schemas.microsoft.com/office/drawing/2014/main" id="{B7FEAEAE-E9B6-E8DC-77A0-D95C04C8CBBC}"/>
              </a:ext>
            </a:extLst>
          </p:cNvPr>
          <p:cNvSpPr txBox="1"/>
          <p:nvPr/>
        </p:nvSpPr>
        <p:spPr>
          <a:xfrm>
            <a:off x="6526830" y="1748152"/>
            <a:ext cx="8901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- 8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Google Shape;421;p34">
                <a:extLst>
                  <a:ext uri="{FF2B5EF4-FFF2-40B4-BE49-F238E27FC236}">
                    <a16:creationId xmlns:a16="http://schemas.microsoft.com/office/drawing/2014/main" id="{7D730B43-D6FD-3579-3467-C3EB55BEA9FD}"/>
                  </a:ext>
                </a:extLst>
              </p:cNvPr>
              <p:cNvSpPr txBox="1"/>
              <p:nvPr/>
            </p:nvSpPr>
            <p:spPr>
              <a:xfrm>
                <a:off x="10251657" y="4167282"/>
                <a:ext cx="1349876" cy="624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</m:oMath>
                </a14:m>
                <a:endParaRPr sz="2400" b="1" dirty="0">
                  <a:solidFill>
                    <a:srgbClr val="FF0000"/>
                  </a:solidFill>
                  <a:sym typeface="Arial"/>
                </a:endParaRPr>
              </a:p>
            </p:txBody>
          </p:sp>
        </mc:Choice>
        <mc:Fallback>
          <p:sp>
            <p:nvSpPr>
              <p:cNvPr id="13" name="Google Shape;421;p34">
                <a:extLst>
                  <a:ext uri="{FF2B5EF4-FFF2-40B4-BE49-F238E27FC236}">
                    <a16:creationId xmlns:a16="http://schemas.microsoft.com/office/drawing/2014/main" id="{7D730B43-D6FD-3579-3467-C3EB55BEA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1657" y="4167282"/>
                <a:ext cx="1349876" cy="6240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Google Shape;421;p34">
            <a:extLst>
              <a:ext uri="{FF2B5EF4-FFF2-40B4-BE49-F238E27FC236}">
                <a16:creationId xmlns:a16="http://schemas.microsoft.com/office/drawing/2014/main" id="{C787A1FD-B934-0D76-9F7B-AD5E75566E27}"/>
              </a:ext>
            </a:extLst>
          </p:cNvPr>
          <p:cNvSpPr txBox="1"/>
          <p:nvPr/>
        </p:nvSpPr>
        <p:spPr>
          <a:xfrm>
            <a:off x="10778905" y="3404478"/>
            <a:ext cx="98032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- 11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5" name="Google Shape;421;p34">
            <a:extLst>
              <a:ext uri="{FF2B5EF4-FFF2-40B4-BE49-F238E27FC236}">
                <a16:creationId xmlns:a16="http://schemas.microsoft.com/office/drawing/2014/main" id="{CFF5D5D6-A16C-C619-7998-79C960A5E30B}"/>
              </a:ext>
            </a:extLst>
          </p:cNvPr>
          <p:cNvSpPr txBox="1"/>
          <p:nvPr/>
        </p:nvSpPr>
        <p:spPr>
          <a:xfrm>
            <a:off x="10823615" y="2587522"/>
            <a:ext cx="133885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- 4.01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6" name="Google Shape;421;p34">
            <a:extLst>
              <a:ext uri="{FF2B5EF4-FFF2-40B4-BE49-F238E27FC236}">
                <a16:creationId xmlns:a16="http://schemas.microsoft.com/office/drawing/2014/main" id="{6B40DFFC-67E1-3235-5626-AFEBAF3F46C9}"/>
              </a:ext>
            </a:extLst>
          </p:cNvPr>
          <p:cNvSpPr txBox="1"/>
          <p:nvPr/>
        </p:nvSpPr>
        <p:spPr>
          <a:xfrm>
            <a:off x="10662699" y="1739278"/>
            <a:ext cx="10275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- 51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Google Shape;421;p34">
                <a:extLst>
                  <a:ext uri="{FF2B5EF4-FFF2-40B4-BE49-F238E27FC236}">
                    <a16:creationId xmlns:a16="http://schemas.microsoft.com/office/drawing/2014/main" id="{66604FB5-B8E3-8038-2236-2B847FB669AA}"/>
                  </a:ext>
                </a:extLst>
              </p:cNvPr>
              <p:cNvSpPr txBox="1"/>
              <p:nvPr/>
            </p:nvSpPr>
            <p:spPr>
              <a:xfrm>
                <a:off x="10669814" y="5011054"/>
                <a:ext cx="1349876" cy="6257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𝟕𝟑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𝟒𝟎</m:t>
                        </m:r>
                      </m:den>
                    </m:f>
                  </m:oMath>
                </a14:m>
                <a:endParaRPr sz="2400" b="1" dirty="0">
                  <a:solidFill>
                    <a:srgbClr val="FF0000"/>
                  </a:solidFill>
                  <a:sym typeface="Arial"/>
                </a:endParaRPr>
              </a:p>
            </p:txBody>
          </p:sp>
        </mc:Choice>
        <mc:Fallback>
          <p:sp>
            <p:nvSpPr>
              <p:cNvPr id="17" name="Google Shape;421;p34">
                <a:extLst>
                  <a:ext uri="{FF2B5EF4-FFF2-40B4-BE49-F238E27FC236}">
                    <a16:creationId xmlns:a16="http://schemas.microsoft.com/office/drawing/2014/main" id="{66604FB5-B8E3-8038-2236-2B847FB66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9814" y="5011054"/>
                <a:ext cx="1349876" cy="6257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Google Shape;421;p34">
            <a:extLst>
              <a:ext uri="{FF2B5EF4-FFF2-40B4-BE49-F238E27FC236}">
                <a16:creationId xmlns:a16="http://schemas.microsoft.com/office/drawing/2014/main" id="{2A3E0A41-D83F-BA5C-D767-4687687E2C97}"/>
              </a:ext>
            </a:extLst>
          </p:cNvPr>
          <p:cNvSpPr txBox="1"/>
          <p:nvPr/>
        </p:nvSpPr>
        <p:spPr>
          <a:xfrm>
            <a:off x="10463514" y="5700755"/>
            <a:ext cx="136964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- 1.825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127151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86B276A-20E3-09CA-4655-E29E11768985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85" name="Google Shape;285;p30"/>
          <p:cNvSpPr txBox="1"/>
          <p:nvPr/>
        </p:nvSpPr>
        <p:spPr>
          <a:xfrm>
            <a:off x="4658335" y="208285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86" name="Google Shape;286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612" y="3420231"/>
            <a:ext cx="9657858" cy="5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0"/>
          <p:cNvSpPr txBox="1"/>
          <p:nvPr/>
        </p:nvSpPr>
        <p:spPr>
          <a:xfrm>
            <a:off x="783864" y="1160483"/>
            <a:ext cx="10164222" cy="769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Addition of a negative number moves us to the left along the number line.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This is the same as subtraction of a positive number.</a:t>
            </a:r>
            <a:endParaRPr sz="2200" dirty="0"/>
          </a:p>
        </p:txBody>
      </p:sp>
      <p:sp>
        <p:nvSpPr>
          <p:cNvPr id="288" name="Google Shape;288;p30"/>
          <p:cNvSpPr txBox="1"/>
          <p:nvPr/>
        </p:nvSpPr>
        <p:spPr>
          <a:xfrm>
            <a:off x="7781847" y="2818256"/>
            <a:ext cx="163253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+ - 4 =  ?</a:t>
            </a:r>
            <a:endParaRPr sz="2200" dirty="0"/>
          </a:p>
        </p:txBody>
      </p:sp>
      <p:sp>
        <p:nvSpPr>
          <p:cNvPr id="289" name="Google Shape;289;p30"/>
          <p:cNvSpPr txBox="1"/>
          <p:nvPr/>
        </p:nvSpPr>
        <p:spPr>
          <a:xfrm>
            <a:off x="4329953" y="2818256"/>
            <a:ext cx="188072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+ - 3  = </a:t>
            </a:r>
            <a:r>
              <a:rPr lang="en-US" sz="2200" dirty="0">
                <a:solidFill>
                  <a:schemeClr val="dk1"/>
                </a:solidFill>
              </a:rPr>
              <a:t>?</a:t>
            </a:r>
            <a:endParaRPr sz="2200" dirty="0"/>
          </a:p>
        </p:txBody>
      </p:sp>
      <p:cxnSp>
        <p:nvCxnSpPr>
          <p:cNvPr id="290" name="Google Shape;290;p30"/>
          <p:cNvCxnSpPr/>
          <p:nvPr/>
        </p:nvCxnSpPr>
        <p:spPr>
          <a:xfrm flipH="1">
            <a:off x="4329953" y="3314997"/>
            <a:ext cx="1393584" cy="2598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91" name="Google Shape;291;p30"/>
          <p:cNvCxnSpPr/>
          <p:nvPr/>
        </p:nvCxnSpPr>
        <p:spPr>
          <a:xfrm flipH="1">
            <a:off x="7533664" y="3342936"/>
            <a:ext cx="1880722" cy="5194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92" name="Google Shape;292;p30"/>
          <p:cNvSpPr txBox="1"/>
          <p:nvPr/>
        </p:nvSpPr>
        <p:spPr>
          <a:xfrm>
            <a:off x="1479558" y="2818256"/>
            <a:ext cx="193406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 + - 3  = </a:t>
            </a:r>
            <a:r>
              <a:rPr lang="en-US" sz="2200" dirty="0">
                <a:solidFill>
                  <a:schemeClr val="dk1"/>
                </a:solidFill>
              </a:rPr>
              <a:t>?</a:t>
            </a:r>
            <a:endParaRPr sz="2200" dirty="0"/>
          </a:p>
        </p:txBody>
      </p:sp>
      <p:cxnSp>
        <p:nvCxnSpPr>
          <p:cNvPr id="293" name="Google Shape;293;p30"/>
          <p:cNvCxnSpPr/>
          <p:nvPr/>
        </p:nvCxnSpPr>
        <p:spPr>
          <a:xfrm flipH="1">
            <a:off x="1524000" y="3337740"/>
            <a:ext cx="1403997" cy="5196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BE2C49FF-7017-5D56-B575-C012A79D7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4829A9-43A2-3172-4C56-CD8B9F7BDDDE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85" name="Google Shape;285;p30">
            <a:extLst>
              <a:ext uri="{FF2B5EF4-FFF2-40B4-BE49-F238E27FC236}">
                <a16:creationId xmlns:a16="http://schemas.microsoft.com/office/drawing/2014/main" id="{15A9EC21-7F74-E1E6-3678-DA495D5C24D0}"/>
              </a:ext>
            </a:extLst>
          </p:cNvPr>
          <p:cNvSpPr txBox="1"/>
          <p:nvPr/>
        </p:nvSpPr>
        <p:spPr>
          <a:xfrm>
            <a:off x="4658335" y="208285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86" name="Google Shape;286;p30">
            <a:extLst>
              <a:ext uri="{FF2B5EF4-FFF2-40B4-BE49-F238E27FC236}">
                <a16:creationId xmlns:a16="http://schemas.microsoft.com/office/drawing/2014/main" id="{2F81DAC9-3B12-9797-315E-F22FA270C2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612" y="3420231"/>
            <a:ext cx="9657858" cy="5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0">
            <a:extLst>
              <a:ext uri="{FF2B5EF4-FFF2-40B4-BE49-F238E27FC236}">
                <a16:creationId xmlns:a16="http://schemas.microsoft.com/office/drawing/2014/main" id="{02247E5C-DFA9-A19F-DA78-1D69C2939040}"/>
              </a:ext>
            </a:extLst>
          </p:cNvPr>
          <p:cNvSpPr txBox="1"/>
          <p:nvPr/>
        </p:nvSpPr>
        <p:spPr>
          <a:xfrm>
            <a:off x="783864" y="1160483"/>
            <a:ext cx="10164222" cy="769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Addition of a negative number moves us to the left along the number line.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This is the same as subtraction of a positive number.</a:t>
            </a:r>
            <a:endParaRPr sz="2200" dirty="0"/>
          </a:p>
        </p:txBody>
      </p:sp>
      <p:sp>
        <p:nvSpPr>
          <p:cNvPr id="288" name="Google Shape;288;p30">
            <a:extLst>
              <a:ext uri="{FF2B5EF4-FFF2-40B4-BE49-F238E27FC236}">
                <a16:creationId xmlns:a16="http://schemas.microsoft.com/office/drawing/2014/main" id="{C8C5D3EB-FFBE-9002-C91D-2819C4F4ABB6}"/>
              </a:ext>
            </a:extLst>
          </p:cNvPr>
          <p:cNvSpPr txBox="1"/>
          <p:nvPr/>
        </p:nvSpPr>
        <p:spPr>
          <a:xfrm>
            <a:off x="7781847" y="2818256"/>
            <a:ext cx="163253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+ - 4 =  4</a:t>
            </a:r>
            <a:endParaRPr sz="2200" dirty="0"/>
          </a:p>
        </p:txBody>
      </p:sp>
      <p:sp>
        <p:nvSpPr>
          <p:cNvPr id="289" name="Google Shape;289;p30">
            <a:extLst>
              <a:ext uri="{FF2B5EF4-FFF2-40B4-BE49-F238E27FC236}">
                <a16:creationId xmlns:a16="http://schemas.microsoft.com/office/drawing/2014/main" id="{BFD98A31-F6AF-20A7-D8E9-A50476DF602A}"/>
              </a:ext>
            </a:extLst>
          </p:cNvPr>
          <p:cNvSpPr txBox="1"/>
          <p:nvPr/>
        </p:nvSpPr>
        <p:spPr>
          <a:xfrm>
            <a:off x="4306803" y="2818256"/>
            <a:ext cx="188072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+ - 3  = - 3</a:t>
            </a:r>
            <a:endParaRPr sz="2200" dirty="0"/>
          </a:p>
        </p:txBody>
      </p:sp>
      <p:cxnSp>
        <p:nvCxnSpPr>
          <p:cNvPr id="290" name="Google Shape;290;p30">
            <a:extLst>
              <a:ext uri="{FF2B5EF4-FFF2-40B4-BE49-F238E27FC236}">
                <a16:creationId xmlns:a16="http://schemas.microsoft.com/office/drawing/2014/main" id="{CCED3F8F-94A7-3D2E-7BC8-550B81528339}"/>
              </a:ext>
            </a:extLst>
          </p:cNvPr>
          <p:cNvCxnSpPr/>
          <p:nvPr/>
        </p:nvCxnSpPr>
        <p:spPr>
          <a:xfrm flipH="1">
            <a:off x="4329953" y="3314997"/>
            <a:ext cx="1393584" cy="2598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91" name="Google Shape;291;p30">
            <a:extLst>
              <a:ext uri="{FF2B5EF4-FFF2-40B4-BE49-F238E27FC236}">
                <a16:creationId xmlns:a16="http://schemas.microsoft.com/office/drawing/2014/main" id="{474A3218-ABDB-CB44-AC60-3F3BFF5D1131}"/>
              </a:ext>
            </a:extLst>
          </p:cNvPr>
          <p:cNvCxnSpPr/>
          <p:nvPr/>
        </p:nvCxnSpPr>
        <p:spPr>
          <a:xfrm flipH="1">
            <a:off x="7533664" y="3342936"/>
            <a:ext cx="1880722" cy="5194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92" name="Google Shape;292;p30">
            <a:extLst>
              <a:ext uri="{FF2B5EF4-FFF2-40B4-BE49-F238E27FC236}">
                <a16:creationId xmlns:a16="http://schemas.microsoft.com/office/drawing/2014/main" id="{BE6719E7-E9A5-93FD-6381-F9D45B79EC3A}"/>
              </a:ext>
            </a:extLst>
          </p:cNvPr>
          <p:cNvSpPr txBox="1"/>
          <p:nvPr/>
        </p:nvSpPr>
        <p:spPr>
          <a:xfrm>
            <a:off x="1410108" y="2818256"/>
            <a:ext cx="193406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 + - 3  = - 9</a:t>
            </a:r>
            <a:endParaRPr sz="2200" dirty="0"/>
          </a:p>
        </p:txBody>
      </p:sp>
      <p:cxnSp>
        <p:nvCxnSpPr>
          <p:cNvPr id="293" name="Google Shape;293;p30">
            <a:extLst>
              <a:ext uri="{FF2B5EF4-FFF2-40B4-BE49-F238E27FC236}">
                <a16:creationId xmlns:a16="http://schemas.microsoft.com/office/drawing/2014/main" id="{EBA66DF1-E832-B9F5-495E-04AD62423AEA}"/>
              </a:ext>
            </a:extLst>
          </p:cNvPr>
          <p:cNvCxnSpPr/>
          <p:nvPr/>
        </p:nvCxnSpPr>
        <p:spPr>
          <a:xfrm flipH="1">
            <a:off x="1524000" y="3337740"/>
            <a:ext cx="1403997" cy="5196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23369186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"/>
          <p:cNvSpPr/>
          <p:nvPr/>
        </p:nvSpPr>
        <p:spPr>
          <a:xfrm>
            <a:off x="340327" y="799983"/>
            <a:ext cx="3330360" cy="5695951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1"/>
          <p:cNvSpPr txBox="1"/>
          <p:nvPr/>
        </p:nvSpPr>
        <p:spPr>
          <a:xfrm>
            <a:off x="2224431" y="-13908"/>
            <a:ext cx="77431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Addition of negative numbers</a:t>
            </a:r>
            <a:endParaRPr sz="32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00" name="Google Shape;300;p31"/>
          <p:cNvSpPr txBox="1"/>
          <p:nvPr/>
        </p:nvSpPr>
        <p:spPr>
          <a:xfrm>
            <a:off x="484965" y="988192"/>
            <a:ext cx="1393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1"/>
          <p:cNvSpPr/>
          <p:nvPr/>
        </p:nvSpPr>
        <p:spPr>
          <a:xfrm>
            <a:off x="4411390" y="793395"/>
            <a:ext cx="3330360" cy="5695951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1"/>
          <p:cNvSpPr/>
          <p:nvPr/>
        </p:nvSpPr>
        <p:spPr>
          <a:xfrm>
            <a:off x="8482453" y="799983"/>
            <a:ext cx="3330360" cy="5695951"/>
          </a:xfrm>
          <a:prstGeom prst="roundRect">
            <a:avLst>
              <a:gd name="adj" fmla="val 3548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1"/>
          <p:cNvSpPr txBox="1"/>
          <p:nvPr/>
        </p:nvSpPr>
        <p:spPr>
          <a:xfrm>
            <a:off x="8680725" y="1087501"/>
            <a:ext cx="1393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1"/>
          <p:cNvSpPr txBox="1"/>
          <p:nvPr/>
        </p:nvSpPr>
        <p:spPr>
          <a:xfrm>
            <a:off x="707816" y="1755467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1"/>
          <p:cNvSpPr txBox="1"/>
          <p:nvPr/>
        </p:nvSpPr>
        <p:spPr>
          <a:xfrm>
            <a:off x="707816" y="2577130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1"/>
          <p:cNvSpPr txBox="1"/>
          <p:nvPr/>
        </p:nvSpPr>
        <p:spPr>
          <a:xfrm>
            <a:off x="707816" y="3398793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1"/>
          <p:cNvSpPr txBox="1"/>
          <p:nvPr/>
        </p:nvSpPr>
        <p:spPr>
          <a:xfrm>
            <a:off x="707816" y="4220456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1"/>
          <p:cNvSpPr txBox="1"/>
          <p:nvPr/>
        </p:nvSpPr>
        <p:spPr>
          <a:xfrm>
            <a:off x="707816" y="5042119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1"/>
          <p:cNvSpPr txBox="1"/>
          <p:nvPr/>
        </p:nvSpPr>
        <p:spPr>
          <a:xfrm>
            <a:off x="707816" y="5863781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1"/>
          <p:cNvSpPr txBox="1"/>
          <p:nvPr/>
        </p:nvSpPr>
        <p:spPr>
          <a:xfrm>
            <a:off x="1166607" y="1749020"/>
            <a:ext cx="147177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 +  - 4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1"/>
          <p:cNvSpPr txBox="1"/>
          <p:nvPr/>
        </p:nvSpPr>
        <p:spPr>
          <a:xfrm>
            <a:off x="1166608" y="3389919"/>
            <a:ext cx="147178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 +  - 12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1"/>
          <p:cNvSpPr txBox="1"/>
          <p:nvPr/>
        </p:nvSpPr>
        <p:spPr>
          <a:xfrm>
            <a:off x="1166607" y="4220456"/>
            <a:ext cx="125002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 +  - 7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31"/>
          <p:cNvSpPr txBox="1"/>
          <p:nvPr/>
        </p:nvSpPr>
        <p:spPr>
          <a:xfrm>
            <a:off x="1166606" y="2575530"/>
            <a:ext cx="147177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 +  - 8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1"/>
          <p:cNvSpPr txBox="1"/>
          <p:nvPr/>
        </p:nvSpPr>
        <p:spPr>
          <a:xfrm>
            <a:off x="1166608" y="5050993"/>
            <a:ext cx="125002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+  - 5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1"/>
          <p:cNvSpPr txBox="1"/>
          <p:nvPr/>
        </p:nvSpPr>
        <p:spPr>
          <a:xfrm>
            <a:off x="1166608" y="5863781"/>
            <a:ext cx="147178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  +  - 8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1"/>
          <p:cNvSpPr txBox="1"/>
          <p:nvPr/>
        </p:nvSpPr>
        <p:spPr>
          <a:xfrm>
            <a:off x="4485255" y="988191"/>
            <a:ext cx="1393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4639639" y="1758447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1"/>
          <p:cNvSpPr txBox="1"/>
          <p:nvPr/>
        </p:nvSpPr>
        <p:spPr>
          <a:xfrm>
            <a:off x="4639639" y="2580110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1"/>
          <p:cNvSpPr txBox="1"/>
          <p:nvPr/>
        </p:nvSpPr>
        <p:spPr>
          <a:xfrm>
            <a:off x="4639639" y="3401773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1"/>
          <p:cNvSpPr txBox="1"/>
          <p:nvPr/>
        </p:nvSpPr>
        <p:spPr>
          <a:xfrm>
            <a:off x="4639639" y="4223436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1"/>
          <p:cNvSpPr txBox="1"/>
          <p:nvPr/>
        </p:nvSpPr>
        <p:spPr>
          <a:xfrm>
            <a:off x="4639639" y="5045099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1"/>
          <p:cNvSpPr txBox="1"/>
          <p:nvPr/>
        </p:nvSpPr>
        <p:spPr>
          <a:xfrm>
            <a:off x="4639639" y="5866761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1"/>
          <p:cNvSpPr txBox="1"/>
          <p:nvPr/>
        </p:nvSpPr>
        <p:spPr>
          <a:xfrm>
            <a:off x="5107762" y="1752000"/>
            <a:ext cx="162893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 +  - 6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1"/>
          <p:cNvSpPr txBox="1"/>
          <p:nvPr/>
        </p:nvSpPr>
        <p:spPr>
          <a:xfrm>
            <a:off x="5107762" y="3392899"/>
            <a:ext cx="195261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  +  - 10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1"/>
          <p:cNvSpPr txBox="1"/>
          <p:nvPr/>
        </p:nvSpPr>
        <p:spPr>
          <a:xfrm>
            <a:off x="5107762" y="4223436"/>
            <a:ext cx="195879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-10  +  - 6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1"/>
          <p:cNvSpPr txBox="1"/>
          <p:nvPr/>
        </p:nvSpPr>
        <p:spPr>
          <a:xfrm>
            <a:off x="5107762" y="2578510"/>
            <a:ext cx="162893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 +  - 10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1"/>
          <p:cNvSpPr txBox="1"/>
          <p:nvPr/>
        </p:nvSpPr>
        <p:spPr>
          <a:xfrm>
            <a:off x="5107762" y="5053973"/>
            <a:ext cx="17703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-16  +  - 19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1"/>
          <p:cNvSpPr txBox="1"/>
          <p:nvPr/>
        </p:nvSpPr>
        <p:spPr>
          <a:xfrm>
            <a:off x="5107762" y="5866761"/>
            <a:ext cx="2090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- 1.9  +  - 0.9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31"/>
          <p:cNvSpPr txBox="1"/>
          <p:nvPr/>
        </p:nvSpPr>
        <p:spPr>
          <a:xfrm>
            <a:off x="8680725" y="1747341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31"/>
          <p:cNvSpPr txBox="1"/>
          <p:nvPr/>
        </p:nvSpPr>
        <p:spPr>
          <a:xfrm>
            <a:off x="8680725" y="2486497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1"/>
          <p:cNvSpPr txBox="1"/>
          <p:nvPr/>
        </p:nvSpPr>
        <p:spPr>
          <a:xfrm>
            <a:off x="8680725" y="3206991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1"/>
          <p:cNvSpPr txBox="1"/>
          <p:nvPr/>
        </p:nvSpPr>
        <p:spPr>
          <a:xfrm>
            <a:off x="9186129" y="1747341"/>
            <a:ext cx="183926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0.1  +  - 1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1"/>
          <p:cNvSpPr txBox="1"/>
          <p:nvPr/>
        </p:nvSpPr>
        <p:spPr>
          <a:xfrm>
            <a:off x="9186128" y="2472381"/>
            <a:ext cx="200127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- 2 + - 3 + - 4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423;p34">
                <a:extLst>
                  <a:ext uri="{FF2B5EF4-FFF2-40B4-BE49-F238E27FC236}">
                    <a16:creationId xmlns:a16="http://schemas.microsoft.com/office/drawing/2014/main" id="{398F3C5D-3743-D0EC-4E2B-68DE26D3F533}"/>
                  </a:ext>
                </a:extLst>
              </p:cNvPr>
              <p:cNvSpPr txBox="1"/>
              <p:nvPr/>
            </p:nvSpPr>
            <p:spPr>
              <a:xfrm>
                <a:off x="9186128" y="3050291"/>
                <a:ext cx="2728442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+  −</m:t>
                      </m:r>
                      <m:f>
                        <m:fPr>
                          <m:ctrlP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 xmlns="">
          <p:sp>
            <p:nvSpPr>
              <p:cNvPr id="2" name="Google Shape;423;p34">
                <a:extLst>
                  <a:ext uri="{FF2B5EF4-FFF2-40B4-BE49-F238E27FC236}">
                    <a16:creationId xmlns:a16="http://schemas.microsoft.com/office/drawing/2014/main" id="{398F3C5D-3743-D0EC-4E2B-68DE26D3F5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6128" y="3050291"/>
                <a:ext cx="2728442" cy="7283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97">
          <a:extLst>
            <a:ext uri="{FF2B5EF4-FFF2-40B4-BE49-F238E27FC236}">
              <a16:creationId xmlns:a16="http://schemas.microsoft.com/office/drawing/2014/main" id="{2BC04C70-BF29-2253-4045-B85DCFC07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">
            <a:extLst>
              <a:ext uri="{FF2B5EF4-FFF2-40B4-BE49-F238E27FC236}">
                <a16:creationId xmlns:a16="http://schemas.microsoft.com/office/drawing/2014/main" id="{10BA90DF-26E3-2094-B07E-A470795DE022}"/>
              </a:ext>
            </a:extLst>
          </p:cNvPr>
          <p:cNvSpPr/>
          <p:nvPr/>
        </p:nvSpPr>
        <p:spPr>
          <a:xfrm>
            <a:off x="340327" y="799983"/>
            <a:ext cx="3330360" cy="5695951"/>
          </a:xfrm>
          <a:prstGeom prst="roundRect">
            <a:avLst>
              <a:gd name="adj" fmla="val 354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1">
            <a:extLst>
              <a:ext uri="{FF2B5EF4-FFF2-40B4-BE49-F238E27FC236}">
                <a16:creationId xmlns:a16="http://schemas.microsoft.com/office/drawing/2014/main" id="{0F1724EA-C0AC-3F7D-6965-311DD1E7DCCF}"/>
              </a:ext>
            </a:extLst>
          </p:cNvPr>
          <p:cNvSpPr txBox="1"/>
          <p:nvPr/>
        </p:nvSpPr>
        <p:spPr>
          <a:xfrm>
            <a:off x="2224431" y="-13908"/>
            <a:ext cx="774313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00" name="Google Shape;300;p31">
            <a:extLst>
              <a:ext uri="{FF2B5EF4-FFF2-40B4-BE49-F238E27FC236}">
                <a16:creationId xmlns:a16="http://schemas.microsoft.com/office/drawing/2014/main" id="{6306341E-07AD-92B5-8F83-8B73EA108421}"/>
              </a:ext>
            </a:extLst>
          </p:cNvPr>
          <p:cNvSpPr txBox="1"/>
          <p:nvPr/>
        </p:nvSpPr>
        <p:spPr>
          <a:xfrm>
            <a:off x="484965" y="988192"/>
            <a:ext cx="1393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1">
            <a:extLst>
              <a:ext uri="{FF2B5EF4-FFF2-40B4-BE49-F238E27FC236}">
                <a16:creationId xmlns:a16="http://schemas.microsoft.com/office/drawing/2014/main" id="{3ED08D25-582A-93F2-8EFA-67F1360C8C3D}"/>
              </a:ext>
            </a:extLst>
          </p:cNvPr>
          <p:cNvSpPr/>
          <p:nvPr/>
        </p:nvSpPr>
        <p:spPr>
          <a:xfrm>
            <a:off x="4411390" y="793395"/>
            <a:ext cx="3330360" cy="5695951"/>
          </a:xfrm>
          <a:prstGeom prst="roundRect">
            <a:avLst>
              <a:gd name="adj" fmla="val 4159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1">
            <a:extLst>
              <a:ext uri="{FF2B5EF4-FFF2-40B4-BE49-F238E27FC236}">
                <a16:creationId xmlns:a16="http://schemas.microsoft.com/office/drawing/2014/main" id="{D16AC466-A0EE-04BC-3DB9-12B6FEA301EF}"/>
              </a:ext>
            </a:extLst>
          </p:cNvPr>
          <p:cNvSpPr/>
          <p:nvPr/>
        </p:nvSpPr>
        <p:spPr>
          <a:xfrm>
            <a:off x="8482453" y="799983"/>
            <a:ext cx="3330360" cy="5695951"/>
          </a:xfrm>
          <a:prstGeom prst="roundRect">
            <a:avLst>
              <a:gd name="adj" fmla="val 3548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1">
            <a:extLst>
              <a:ext uri="{FF2B5EF4-FFF2-40B4-BE49-F238E27FC236}">
                <a16:creationId xmlns:a16="http://schemas.microsoft.com/office/drawing/2014/main" id="{47828B3E-3A90-C2B1-D80E-75840BC046CB}"/>
              </a:ext>
            </a:extLst>
          </p:cNvPr>
          <p:cNvSpPr txBox="1"/>
          <p:nvPr/>
        </p:nvSpPr>
        <p:spPr>
          <a:xfrm>
            <a:off x="8680725" y="1087501"/>
            <a:ext cx="1393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1">
            <a:extLst>
              <a:ext uri="{FF2B5EF4-FFF2-40B4-BE49-F238E27FC236}">
                <a16:creationId xmlns:a16="http://schemas.microsoft.com/office/drawing/2014/main" id="{61CB2D33-848C-1CCC-CEAF-15E7ABCC6C66}"/>
              </a:ext>
            </a:extLst>
          </p:cNvPr>
          <p:cNvSpPr txBox="1"/>
          <p:nvPr/>
        </p:nvSpPr>
        <p:spPr>
          <a:xfrm>
            <a:off x="707816" y="1755467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1">
            <a:extLst>
              <a:ext uri="{FF2B5EF4-FFF2-40B4-BE49-F238E27FC236}">
                <a16:creationId xmlns:a16="http://schemas.microsoft.com/office/drawing/2014/main" id="{D7209A2D-FC7B-897D-3B6E-43BCBF01058D}"/>
              </a:ext>
            </a:extLst>
          </p:cNvPr>
          <p:cNvSpPr txBox="1"/>
          <p:nvPr/>
        </p:nvSpPr>
        <p:spPr>
          <a:xfrm>
            <a:off x="707816" y="2577130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1">
            <a:extLst>
              <a:ext uri="{FF2B5EF4-FFF2-40B4-BE49-F238E27FC236}">
                <a16:creationId xmlns:a16="http://schemas.microsoft.com/office/drawing/2014/main" id="{BA9CEB32-7349-5A9C-29DA-58BF96679C79}"/>
              </a:ext>
            </a:extLst>
          </p:cNvPr>
          <p:cNvSpPr txBox="1"/>
          <p:nvPr/>
        </p:nvSpPr>
        <p:spPr>
          <a:xfrm>
            <a:off x="707816" y="3398793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1">
            <a:extLst>
              <a:ext uri="{FF2B5EF4-FFF2-40B4-BE49-F238E27FC236}">
                <a16:creationId xmlns:a16="http://schemas.microsoft.com/office/drawing/2014/main" id="{F05D1197-0079-4226-5512-FEA04D99C604}"/>
              </a:ext>
            </a:extLst>
          </p:cNvPr>
          <p:cNvSpPr txBox="1"/>
          <p:nvPr/>
        </p:nvSpPr>
        <p:spPr>
          <a:xfrm>
            <a:off x="707816" y="4220456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1">
            <a:extLst>
              <a:ext uri="{FF2B5EF4-FFF2-40B4-BE49-F238E27FC236}">
                <a16:creationId xmlns:a16="http://schemas.microsoft.com/office/drawing/2014/main" id="{164CA7EB-AD6D-7E92-8588-968C49C50BF6}"/>
              </a:ext>
            </a:extLst>
          </p:cNvPr>
          <p:cNvSpPr txBox="1"/>
          <p:nvPr/>
        </p:nvSpPr>
        <p:spPr>
          <a:xfrm>
            <a:off x="707816" y="5042119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1">
            <a:extLst>
              <a:ext uri="{FF2B5EF4-FFF2-40B4-BE49-F238E27FC236}">
                <a16:creationId xmlns:a16="http://schemas.microsoft.com/office/drawing/2014/main" id="{86DE9A17-B7EE-D9D2-2802-B412931410E5}"/>
              </a:ext>
            </a:extLst>
          </p:cNvPr>
          <p:cNvSpPr txBox="1"/>
          <p:nvPr/>
        </p:nvSpPr>
        <p:spPr>
          <a:xfrm>
            <a:off x="707816" y="5863781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1">
            <a:extLst>
              <a:ext uri="{FF2B5EF4-FFF2-40B4-BE49-F238E27FC236}">
                <a16:creationId xmlns:a16="http://schemas.microsoft.com/office/drawing/2014/main" id="{518AC8B0-E84E-14E7-6D9B-2B4DAFA1C684}"/>
              </a:ext>
            </a:extLst>
          </p:cNvPr>
          <p:cNvSpPr txBox="1"/>
          <p:nvPr/>
        </p:nvSpPr>
        <p:spPr>
          <a:xfrm>
            <a:off x="1166607" y="1749020"/>
            <a:ext cx="147177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 +  - 4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1">
            <a:extLst>
              <a:ext uri="{FF2B5EF4-FFF2-40B4-BE49-F238E27FC236}">
                <a16:creationId xmlns:a16="http://schemas.microsoft.com/office/drawing/2014/main" id="{3ECBFE18-4E94-55C1-A072-A06F9F067C59}"/>
              </a:ext>
            </a:extLst>
          </p:cNvPr>
          <p:cNvSpPr txBox="1"/>
          <p:nvPr/>
        </p:nvSpPr>
        <p:spPr>
          <a:xfrm>
            <a:off x="1166608" y="3389919"/>
            <a:ext cx="147178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 +  - 12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1">
            <a:extLst>
              <a:ext uri="{FF2B5EF4-FFF2-40B4-BE49-F238E27FC236}">
                <a16:creationId xmlns:a16="http://schemas.microsoft.com/office/drawing/2014/main" id="{EE204FF8-0D9C-72B5-39E6-14F875A52489}"/>
              </a:ext>
            </a:extLst>
          </p:cNvPr>
          <p:cNvSpPr txBox="1"/>
          <p:nvPr/>
        </p:nvSpPr>
        <p:spPr>
          <a:xfrm>
            <a:off x="1166607" y="4220456"/>
            <a:ext cx="125002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 +  - 7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31">
            <a:extLst>
              <a:ext uri="{FF2B5EF4-FFF2-40B4-BE49-F238E27FC236}">
                <a16:creationId xmlns:a16="http://schemas.microsoft.com/office/drawing/2014/main" id="{35E06F07-0B3D-C494-B7D4-CBD74FBC2AD0}"/>
              </a:ext>
            </a:extLst>
          </p:cNvPr>
          <p:cNvSpPr txBox="1"/>
          <p:nvPr/>
        </p:nvSpPr>
        <p:spPr>
          <a:xfrm>
            <a:off x="1166606" y="2575530"/>
            <a:ext cx="147177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 +  - 8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1">
            <a:extLst>
              <a:ext uri="{FF2B5EF4-FFF2-40B4-BE49-F238E27FC236}">
                <a16:creationId xmlns:a16="http://schemas.microsoft.com/office/drawing/2014/main" id="{EEE064F8-7D19-CB09-E989-3CBBA547227E}"/>
              </a:ext>
            </a:extLst>
          </p:cNvPr>
          <p:cNvSpPr txBox="1"/>
          <p:nvPr/>
        </p:nvSpPr>
        <p:spPr>
          <a:xfrm>
            <a:off x="1166608" y="5050993"/>
            <a:ext cx="125002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+  - 5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1">
            <a:extLst>
              <a:ext uri="{FF2B5EF4-FFF2-40B4-BE49-F238E27FC236}">
                <a16:creationId xmlns:a16="http://schemas.microsoft.com/office/drawing/2014/main" id="{4C580A39-4BB4-F106-F37D-26FD2761A4E6}"/>
              </a:ext>
            </a:extLst>
          </p:cNvPr>
          <p:cNvSpPr txBox="1"/>
          <p:nvPr/>
        </p:nvSpPr>
        <p:spPr>
          <a:xfrm>
            <a:off x="1166608" y="5863781"/>
            <a:ext cx="147178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  +  - 8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1">
            <a:extLst>
              <a:ext uri="{FF2B5EF4-FFF2-40B4-BE49-F238E27FC236}">
                <a16:creationId xmlns:a16="http://schemas.microsoft.com/office/drawing/2014/main" id="{4E97E6ED-7BE1-1689-0D35-4E6078961666}"/>
              </a:ext>
            </a:extLst>
          </p:cNvPr>
          <p:cNvSpPr txBox="1"/>
          <p:nvPr/>
        </p:nvSpPr>
        <p:spPr>
          <a:xfrm>
            <a:off x="4485255" y="988191"/>
            <a:ext cx="1393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1">
            <a:extLst>
              <a:ext uri="{FF2B5EF4-FFF2-40B4-BE49-F238E27FC236}">
                <a16:creationId xmlns:a16="http://schemas.microsoft.com/office/drawing/2014/main" id="{9FD8DD06-2AD7-EF62-8E7F-CBC8A6DB96C5}"/>
              </a:ext>
            </a:extLst>
          </p:cNvPr>
          <p:cNvSpPr txBox="1"/>
          <p:nvPr/>
        </p:nvSpPr>
        <p:spPr>
          <a:xfrm>
            <a:off x="4639639" y="1758447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1">
            <a:extLst>
              <a:ext uri="{FF2B5EF4-FFF2-40B4-BE49-F238E27FC236}">
                <a16:creationId xmlns:a16="http://schemas.microsoft.com/office/drawing/2014/main" id="{85EEE479-CE60-0765-F3C9-DBA8C75A719F}"/>
              </a:ext>
            </a:extLst>
          </p:cNvPr>
          <p:cNvSpPr txBox="1"/>
          <p:nvPr/>
        </p:nvSpPr>
        <p:spPr>
          <a:xfrm>
            <a:off x="4639639" y="2580110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1">
            <a:extLst>
              <a:ext uri="{FF2B5EF4-FFF2-40B4-BE49-F238E27FC236}">
                <a16:creationId xmlns:a16="http://schemas.microsoft.com/office/drawing/2014/main" id="{452C5682-71EB-C6FD-DEEF-08D3CEEDACDB}"/>
              </a:ext>
            </a:extLst>
          </p:cNvPr>
          <p:cNvSpPr txBox="1"/>
          <p:nvPr/>
        </p:nvSpPr>
        <p:spPr>
          <a:xfrm>
            <a:off x="4639639" y="3401773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1">
            <a:extLst>
              <a:ext uri="{FF2B5EF4-FFF2-40B4-BE49-F238E27FC236}">
                <a16:creationId xmlns:a16="http://schemas.microsoft.com/office/drawing/2014/main" id="{A0D84262-E4FB-CC59-AF5E-D4725D4189BF}"/>
              </a:ext>
            </a:extLst>
          </p:cNvPr>
          <p:cNvSpPr txBox="1"/>
          <p:nvPr/>
        </p:nvSpPr>
        <p:spPr>
          <a:xfrm>
            <a:off x="4639639" y="4223436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1">
            <a:extLst>
              <a:ext uri="{FF2B5EF4-FFF2-40B4-BE49-F238E27FC236}">
                <a16:creationId xmlns:a16="http://schemas.microsoft.com/office/drawing/2014/main" id="{B4DE0FED-7FE1-CA92-74D1-8F36D5CBB2DC}"/>
              </a:ext>
            </a:extLst>
          </p:cNvPr>
          <p:cNvSpPr txBox="1"/>
          <p:nvPr/>
        </p:nvSpPr>
        <p:spPr>
          <a:xfrm>
            <a:off x="4639639" y="5045099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1">
            <a:extLst>
              <a:ext uri="{FF2B5EF4-FFF2-40B4-BE49-F238E27FC236}">
                <a16:creationId xmlns:a16="http://schemas.microsoft.com/office/drawing/2014/main" id="{9A60A835-C837-29E2-B7E3-38C1A481A131}"/>
              </a:ext>
            </a:extLst>
          </p:cNvPr>
          <p:cNvSpPr txBox="1"/>
          <p:nvPr/>
        </p:nvSpPr>
        <p:spPr>
          <a:xfrm>
            <a:off x="4639639" y="5866761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1">
            <a:extLst>
              <a:ext uri="{FF2B5EF4-FFF2-40B4-BE49-F238E27FC236}">
                <a16:creationId xmlns:a16="http://schemas.microsoft.com/office/drawing/2014/main" id="{DC366C67-5772-F381-0E07-84D1934A4F3A}"/>
              </a:ext>
            </a:extLst>
          </p:cNvPr>
          <p:cNvSpPr txBox="1"/>
          <p:nvPr/>
        </p:nvSpPr>
        <p:spPr>
          <a:xfrm>
            <a:off x="5107762" y="1752000"/>
            <a:ext cx="162893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 +  - 6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1">
            <a:extLst>
              <a:ext uri="{FF2B5EF4-FFF2-40B4-BE49-F238E27FC236}">
                <a16:creationId xmlns:a16="http://schemas.microsoft.com/office/drawing/2014/main" id="{1FEA7DF8-1348-140E-DC3D-BF08F4A4A044}"/>
              </a:ext>
            </a:extLst>
          </p:cNvPr>
          <p:cNvSpPr txBox="1"/>
          <p:nvPr/>
        </p:nvSpPr>
        <p:spPr>
          <a:xfrm>
            <a:off x="5107762" y="3392899"/>
            <a:ext cx="195261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  +  - 10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1">
            <a:extLst>
              <a:ext uri="{FF2B5EF4-FFF2-40B4-BE49-F238E27FC236}">
                <a16:creationId xmlns:a16="http://schemas.microsoft.com/office/drawing/2014/main" id="{BFF7D6E2-D7F9-0860-8D7B-13050D24B822}"/>
              </a:ext>
            </a:extLst>
          </p:cNvPr>
          <p:cNvSpPr txBox="1"/>
          <p:nvPr/>
        </p:nvSpPr>
        <p:spPr>
          <a:xfrm>
            <a:off x="5107762" y="4223436"/>
            <a:ext cx="195879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-10  +  - 6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1">
            <a:extLst>
              <a:ext uri="{FF2B5EF4-FFF2-40B4-BE49-F238E27FC236}">
                <a16:creationId xmlns:a16="http://schemas.microsoft.com/office/drawing/2014/main" id="{DAADF112-8C1F-3782-BFFD-7993ED531F9A}"/>
              </a:ext>
            </a:extLst>
          </p:cNvPr>
          <p:cNvSpPr txBox="1"/>
          <p:nvPr/>
        </p:nvSpPr>
        <p:spPr>
          <a:xfrm>
            <a:off x="5107762" y="2578510"/>
            <a:ext cx="162893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 +  - 10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1">
            <a:extLst>
              <a:ext uri="{FF2B5EF4-FFF2-40B4-BE49-F238E27FC236}">
                <a16:creationId xmlns:a16="http://schemas.microsoft.com/office/drawing/2014/main" id="{D7A712F5-F4FC-D96E-85B5-0BD13A9A0148}"/>
              </a:ext>
            </a:extLst>
          </p:cNvPr>
          <p:cNvSpPr txBox="1"/>
          <p:nvPr/>
        </p:nvSpPr>
        <p:spPr>
          <a:xfrm>
            <a:off x="5107762" y="5053973"/>
            <a:ext cx="17703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-16  +  - 19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1">
            <a:extLst>
              <a:ext uri="{FF2B5EF4-FFF2-40B4-BE49-F238E27FC236}">
                <a16:creationId xmlns:a16="http://schemas.microsoft.com/office/drawing/2014/main" id="{7D282363-5881-3A10-AA82-74121BCAD477}"/>
              </a:ext>
            </a:extLst>
          </p:cNvPr>
          <p:cNvSpPr txBox="1"/>
          <p:nvPr/>
        </p:nvSpPr>
        <p:spPr>
          <a:xfrm>
            <a:off x="5107762" y="5866761"/>
            <a:ext cx="209068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- 1.9  +  - 0.9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31">
            <a:extLst>
              <a:ext uri="{FF2B5EF4-FFF2-40B4-BE49-F238E27FC236}">
                <a16:creationId xmlns:a16="http://schemas.microsoft.com/office/drawing/2014/main" id="{8D5DFD0B-B2AB-383C-514B-2EB5ECA56866}"/>
              </a:ext>
            </a:extLst>
          </p:cNvPr>
          <p:cNvSpPr txBox="1"/>
          <p:nvPr/>
        </p:nvSpPr>
        <p:spPr>
          <a:xfrm>
            <a:off x="8680725" y="1747341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31">
            <a:extLst>
              <a:ext uri="{FF2B5EF4-FFF2-40B4-BE49-F238E27FC236}">
                <a16:creationId xmlns:a16="http://schemas.microsoft.com/office/drawing/2014/main" id="{414BF729-E4E2-EB17-E2AD-DA623F616539}"/>
              </a:ext>
            </a:extLst>
          </p:cNvPr>
          <p:cNvSpPr txBox="1"/>
          <p:nvPr/>
        </p:nvSpPr>
        <p:spPr>
          <a:xfrm>
            <a:off x="8680725" y="2486497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1">
            <a:extLst>
              <a:ext uri="{FF2B5EF4-FFF2-40B4-BE49-F238E27FC236}">
                <a16:creationId xmlns:a16="http://schemas.microsoft.com/office/drawing/2014/main" id="{2DD2538A-DA5A-66E2-8067-FD6F4643E9BC}"/>
              </a:ext>
            </a:extLst>
          </p:cNvPr>
          <p:cNvSpPr txBox="1"/>
          <p:nvPr/>
        </p:nvSpPr>
        <p:spPr>
          <a:xfrm>
            <a:off x="8680725" y="3206991"/>
            <a:ext cx="44019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1">
            <a:extLst>
              <a:ext uri="{FF2B5EF4-FFF2-40B4-BE49-F238E27FC236}">
                <a16:creationId xmlns:a16="http://schemas.microsoft.com/office/drawing/2014/main" id="{DB1B6101-52D6-4C93-2199-70FC1BE15329}"/>
              </a:ext>
            </a:extLst>
          </p:cNvPr>
          <p:cNvSpPr txBox="1"/>
          <p:nvPr/>
        </p:nvSpPr>
        <p:spPr>
          <a:xfrm>
            <a:off x="9186129" y="1747341"/>
            <a:ext cx="183926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0.1  +  - 1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1">
            <a:extLst>
              <a:ext uri="{FF2B5EF4-FFF2-40B4-BE49-F238E27FC236}">
                <a16:creationId xmlns:a16="http://schemas.microsoft.com/office/drawing/2014/main" id="{9EF7544A-FBE5-6693-6F49-FE2D8DD0E6D2}"/>
              </a:ext>
            </a:extLst>
          </p:cNvPr>
          <p:cNvSpPr txBox="1"/>
          <p:nvPr/>
        </p:nvSpPr>
        <p:spPr>
          <a:xfrm>
            <a:off x="9186128" y="2472381"/>
            <a:ext cx="200127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- 2 + - 3 + - 4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Google Shape;423;p34">
                <a:extLst>
                  <a:ext uri="{FF2B5EF4-FFF2-40B4-BE49-F238E27FC236}">
                    <a16:creationId xmlns:a16="http://schemas.microsoft.com/office/drawing/2014/main" id="{E1914F6B-8613-905C-D0DB-6A17BBF105B7}"/>
                  </a:ext>
                </a:extLst>
              </p:cNvPr>
              <p:cNvSpPr txBox="1"/>
              <p:nvPr/>
            </p:nvSpPr>
            <p:spPr>
              <a:xfrm>
                <a:off x="9186128" y="3050291"/>
                <a:ext cx="1368496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 +  −</m:t>
                      </m:r>
                      <m:f>
                        <m:fPr>
                          <m:ctrlP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sym typeface="Arial"/>
                </a:endParaRPr>
              </a:p>
            </p:txBody>
          </p:sp>
        </mc:Choice>
        <mc:Fallback>
          <p:sp>
            <p:nvSpPr>
              <p:cNvPr id="2" name="Google Shape;423;p34">
                <a:extLst>
                  <a:ext uri="{FF2B5EF4-FFF2-40B4-BE49-F238E27FC236}">
                    <a16:creationId xmlns:a16="http://schemas.microsoft.com/office/drawing/2014/main" id="{E1914F6B-8613-905C-D0DB-6A17BBF10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6128" y="3050291"/>
                <a:ext cx="1368496" cy="7283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376;p32">
            <a:extLst>
              <a:ext uri="{FF2B5EF4-FFF2-40B4-BE49-F238E27FC236}">
                <a16:creationId xmlns:a16="http://schemas.microsoft.com/office/drawing/2014/main" id="{B9BDCF5F-4F09-417C-9329-47517291B5DD}"/>
              </a:ext>
            </a:extLst>
          </p:cNvPr>
          <p:cNvSpPr txBox="1"/>
          <p:nvPr/>
        </p:nvSpPr>
        <p:spPr>
          <a:xfrm>
            <a:off x="2416630" y="1755467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2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83;p32">
            <a:extLst>
              <a:ext uri="{FF2B5EF4-FFF2-40B4-BE49-F238E27FC236}">
                <a16:creationId xmlns:a16="http://schemas.microsoft.com/office/drawing/2014/main" id="{5E1DA2A1-BC60-4F16-DEF2-2D202B57964F}"/>
              </a:ext>
            </a:extLst>
          </p:cNvPr>
          <p:cNvSpPr txBox="1"/>
          <p:nvPr/>
        </p:nvSpPr>
        <p:spPr>
          <a:xfrm>
            <a:off x="2512391" y="2605379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4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84;p32">
            <a:extLst>
              <a:ext uri="{FF2B5EF4-FFF2-40B4-BE49-F238E27FC236}">
                <a16:creationId xmlns:a16="http://schemas.microsoft.com/office/drawing/2014/main" id="{5BDBEE6E-BA58-1DE9-FF7B-2C6E5E51943F}"/>
              </a:ext>
            </a:extLst>
          </p:cNvPr>
          <p:cNvSpPr txBox="1"/>
          <p:nvPr/>
        </p:nvSpPr>
        <p:spPr>
          <a:xfrm>
            <a:off x="2682790" y="3414191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0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85;p32">
            <a:extLst>
              <a:ext uri="{FF2B5EF4-FFF2-40B4-BE49-F238E27FC236}">
                <a16:creationId xmlns:a16="http://schemas.microsoft.com/office/drawing/2014/main" id="{F5B8ECB9-929A-5794-D567-0A5F532B7B1E}"/>
              </a:ext>
            </a:extLst>
          </p:cNvPr>
          <p:cNvSpPr txBox="1"/>
          <p:nvPr/>
        </p:nvSpPr>
        <p:spPr>
          <a:xfrm>
            <a:off x="2380229" y="4231443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- 2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86;p32">
            <a:extLst>
              <a:ext uri="{FF2B5EF4-FFF2-40B4-BE49-F238E27FC236}">
                <a16:creationId xmlns:a16="http://schemas.microsoft.com/office/drawing/2014/main" id="{AF1F476F-E94A-06C9-0772-CE4097A86B48}"/>
              </a:ext>
            </a:extLst>
          </p:cNvPr>
          <p:cNvSpPr txBox="1"/>
          <p:nvPr/>
        </p:nvSpPr>
        <p:spPr>
          <a:xfrm>
            <a:off x="2434770" y="5055881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- 5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87;p32">
            <a:extLst>
              <a:ext uri="{FF2B5EF4-FFF2-40B4-BE49-F238E27FC236}">
                <a16:creationId xmlns:a16="http://schemas.microsoft.com/office/drawing/2014/main" id="{14D62D8B-39F5-71D9-C7C8-E95F08CEB2BE}"/>
              </a:ext>
            </a:extLst>
          </p:cNvPr>
          <p:cNvSpPr txBox="1"/>
          <p:nvPr/>
        </p:nvSpPr>
        <p:spPr>
          <a:xfrm>
            <a:off x="2610739" y="5874897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- 14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78;p32">
            <a:extLst>
              <a:ext uri="{FF2B5EF4-FFF2-40B4-BE49-F238E27FC236}">
                <a16:creationId xmlns:a16="http://schemas.microsoft.com/office/drawing/2014/main" id="{84155DD1-8D64-2311-7354-B6C831399EBB}"/>
              </a:ext>
            </a:extLst>
          </p:cNvPr>
          <p:cNvSpPr txBox="1"/>
          <p:nvPr/>
        </p:nvSpPr>
        <p:spPr>
          <a:xfrm>
            <a:off x="6362084" y="1755467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4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79;p32">
            <a:extLst>
              <a:ext uri="{FF2B5EF4-FFF2-40B4-BE49-F238E27FC236}">
                <a16:creationId xmlns:a16="http://schemas.microsoft.com/office/drawing/2014/main" id="{6346714B-3078-52EE-127D-44B3E67640B7}"/>
              </a:ext>
            </a:extLst>
          </p:cNvPr>
          <p:cNvSpPr txBox="1"/>
          <p:nvPr/>
        </p:nvSpPr>
        <p:spPr>
          <a:xfrm>
            <a:off x="6621901" y="5066358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- 35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80;p32">
            <a:extLst>
              <a:ext uri="{FF2B5EF4-FFF2-40B4-BE49-F238E27FC236}">
                <a16:creationId xmlns:a16="http://schemas.microsoft.com/office/drawing/2014/main" id="{44BCFCEC-4A9B-B429-37C7-04550FE3F860}"/>
              </a:ext>
            </a:extLst>
          </p:cNvPr>
          <p:cNvSpPr txBox="1"/>
          <p:nvPr/>
        </p:nvSpPr>
        <p:spPr>
          <a:xfrm>
            <a:off x="6526209" y="4213332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- 16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81;p32">
            <a:extLst>
              <a:ext uri="{FF2B5EF4-FFF2-40B4-BE49-F238E27FC236}">
                <a16:creationId xmlns:a16="http://schemas.microsoft.com/office/drawing/2014/main" id="{D7697B59-3E74-859B-A85D-F67439490321}"/>
              </a:ext>
            </a:extLst>
          </p:cNvPr>
          <p:cNvSpPr txBox="1"/>
          <p:nvPr/>
        </p:nvSpPr>
        <p:spPr>
          <a:xfrm>
            <a:off x="6414016" y="2573653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- 4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82;p32">
            <a:extLst>
              <a:ext uri="{FF2B5EF4-FFF2-40B4-BE49-F238E27FC236}">
                <a16:creationId xmlns:a16="http://schemas.microsoft.com/office/drawing/2014/main" id="{BCA77A5A-89EE-3B13-7BEF-8C0C9003DD2C}"/>
              </a:ext>
            </a:extLst>
          </p:cNvPr>
          <p:cNvSpPr txBox="1"/>
          <p:nvPr/>
        </p:nvSpPr>
        <p:spPr>
          <a:xfrm>
            <a:off x="6586624" y="3375371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- 16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88;p32">
            <a:extLst>
              <a:ext uri="{FF2B5EF4-FFF2-40B4-BE49-F238E27FC236}">
                <a16:creationId xmlns:a16="http://schemas.microsoft.com/office/drawing/2014/main" id="{637A16ED-3EA4-2909-D8CE-CDC282040F13}"/>
              </a:ext>
            </a:extLst>
          </p:cNvPr>
          <p:cNvSpPr txBox="1"/>
          <p:nvPr/>
        </p:nvSpPr>
        <p:spPr>
          <a:xfrm>
            <a:off x="6786552" y="5874897"/>
            <a:ext cx="110629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- 2.8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77;p32">
            <a:extLst>
              <a:ext uri="{FF2B5EF4-FFF2-40B4-BE49-F238E27FC236}">
                <a16:creationId xmlns:a16="http://schemas.microsoft.com/office/drawing/2014/main" id="{80F435EF-4E40-2B77-9ED9-B65DC0A08F8F}"/>
              </a:ext>
            </a:extLst>
          </p:cNvPr>
          <p:cNvSpPr txBox="1"/>
          <p:nvPr/>
        </p:nvSpPr>
        <p:spPr>
          <a:xfrm>
            <a:off x="10554624" y="1763598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- 0.9</a:t>
            </a: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89;p32">
            <a:extLst>
              <a:ext uri="{FF2B5EF4-FFF2-40B4-BE49-F238E27FC236}">
                <a16:creationId xmlns:a16="http://schemas.microsoft.com/office/drawing/2014/main" id="{5A2C534F-5388-AA77-C061-BAFED347D2B1}"/>
              </a:ext>
            </a:extLst>
          </p:cNvPr>
          <p:cNvSpPr txBox="1"/>
          <p:nvPr/>
        </p:nvSpPr>
        <p:spPr>
          <a:xfrm>
            <a:off x="10451385" y="3132221"/>
            <a:ext cx="941538" cy="62408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516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 </a:t>
            </a:r>
            <a:endParaRPr sz="1600" dirty="0"/>
          </a:p>
        </p:txBody>
      </p:sp>
      <p:sp>
        <p:nvSpPr>
          <p:cNvPr id="17" name="Google Shape;390;p32">
            <a:extLst>
              <a:ext uri="{FF2B5EF4-FFF2-40B4-BE49-F238E27FC236}">
                <a16:creationId xmlns:a16="http://schemas.microsoft.com/office/drawing/2014/main" id="{35EB4ED0-AE85-544D-6909-053F41DE7ACF}"/>
              </a:ext>
            </a:extLst>
          </p:cNvPr>
          <p:cNvSpPr txBox="1"/>
          <p:nvPr/>
        </p:nvSpPr>
        <p:spPr>
          <a:xfrm>
            <a:off x="10982611" y="2487769"/>
            <a:ext cx="9415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- 9</a:t>
            </a:r>
            <a:endParaRPr sz="2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5405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E2082DB-2FC3-674A-EB2B-27C13A81E549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80" name="Google Shape;480;p36"/>
          <p:cNvSpPr txBox="1"/>
          <p:nvPr/>
        </p:nvSpPr>
        <p:spPr>
          <a:xfrm>
            <a:off x="4658335" y="224744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481" name="Google Shape;48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929" y="4595888"/>
            <a:ext cx="9657858" cy="5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36"/>
          <p:cNvSpPr txBox="1"/>
          <p:nvPr/>
        </p:nvSpPr>
        <p:spPr>
          <a:xfrm>
            <a:off x="833753" y="1331284"/>
            <a:ext cx="10105593" cy="769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Subtraction of a negative number moves us to the right along the number line.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This is the same as addition of a positive number.</a:t>
            </a:r>
            <a:endParaRPr sz="2200" dirty="0"/>
          </a:p>
        </p:txBody>
      </p:sp>
      <p:sp>
        <p:nvSpPr>
          <p:cNvPr id="484" name="Google Shape;484;p36"/>
          <p:cNvSpPr txBox="1"/>
          <p:nvPr/>
        </p:nvSpPr>
        <p:spPr>
          <a:xfrm>
            <a:off x="7799471" y="3767168"/>
            <a:ext cx="190209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3  -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 </a:t>
            </a:r>
            <a:r>
              <a:rPr lang="en-US" sz="2200" dirty="0">
                <a:solidFill>
                  <a:schemeClr val="dk1"/>
                </a:solidFill>
              </a:rPr>
              <a:t>6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=  ?</a:t>
            </a:r>
            <a:endParaRPr sz="2200" dirty="0"/>
          </a:p>
        </p:txBody>
      </p:sp>
      <p:cxnSp>
        <p:nvCxnSpPr>
          <p:cNvPr id="487" name="Google Shape;487;p36"/>
          <p:cNvCxnSpPr>
            <a:cxnSpLocks/>
          </p:cNvCxnSpPr>
          <p:nvPr/>
        </p:nvCxnSpPr>
        <p:spPr>
          <a:xfrm>
            <a:off x="7171199" y="4323320"/>
            <a:ext cx="2889084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88" name="Google Shape;488;p36"/>
          <p:cNvSpPr txBox="1"/>
          <p:nvPr/>
        </p:nvSpPr>
        <p:spPr>
          <a:xfrm>
            <a:off x="2700943" y="3767169"/>
            <a:ext cx="231985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- 9  -  -  10  =  ?</a:t>
            </a:r>
            <a:endParaRPr sz="2200" dirty="0"/>
          </a:p>
        </p:txBody>
      </p:sp>
      <p:cxnSp>
        <p:nvCxnSpPr>
          <p:cNvPr id="13" name="Google Shape;487;p36">
            <a:extLst>
              <a:ext uri="{FF2B5EF4-FFF2-40B4-BE49-F238E27FC236}">
                <a16:creationId xmlns:a16="http://schemas.microsoft.com/office/drawing/2014/main" id="{9F4D2DD5-D456-FCB3-AADC-857728D991F9}"/>
              </a:ext>
            </a:extLst>
          </p:cNvPr>
          <p:cNvCxnSpPr>
            <a:cxnSpLocks/>
          </p:cNvCxnSpPr>
          <p:nvPr/>
        </p:nvCxnSpPr>
        <p:spPr>
          <a:xfrm>
            <a:off x="1623839" y="4323320"/>
            <a:ext cx="4665201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243076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>
          <a:extLst>
            <a:ext uri="{FF2B5EF4-FFF2-40B4-BE49-F238E27FC236}">
              <a16:creationId xmlns:a16="http://schemas.microsoft.com/office/drawing/2014/main" id="{9A290CB1-9236-0E3A-3A76-85B106B57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DCABCD4-347D-6458-0A63-97D0C1BDCC8E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80" name="Google Shape;480;p36">
            <a:extLst>
              <a:ext uri="{FF2B5EF4-FFF2-40B4-BE49-F238E27FC236}">
                <a16:creationId xmlns:a16="http://schemas.microsoft.com/office/drawing/2014/main" id="{C017D621-9DA7-5D02-79A3-5F652DA7E898}"/>
              </a:ext>
            </a:extLst>
          </p:cNvPr>
          <p:cNvSpPr txBox="1"/>
          <p:nvPr/>
        </p:nvSpPr>
        <p:spPr>
          <a:xfrm>
            <a:off x="4658335" y="224744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481" name="Google Shape;481;p36">
            <a:extLst>
              <a:ext uri="{FF2B5EF4-FFF2-40B4-BE49-F238E27FC236}">
                <a16:creationId xmlns:a16="http://schemas.microsoft.com/office/drawing/2014/main" id="{7FA6147C-38B1-9734-EF88-CAE363EE60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929" y="4595888"/>
            <a:ext cx="9657858" cy="59635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36">
            <a:extLst>
              <a:ext uri="{FF2B5EF4-FFF2-40B4-BE49-F238E27FC236}">
                <a16:creationId xmlns:a16="http://schemas.microsoft.com/office/drawing/2014/main" id="{72D67F60-4C14-F79F-F68C-CDBFF64D60BD}"/>
              </a:ext>
            </a:extLst>
          </p:cNvPr>
          <p:cNvSpPr txBox="1"/>
          <p:nvPr/>
        </p:nvSpPr>
        <p:spPr>
          <a:xfrm>
            <a:off x="833753" y="1331284"/>
            <a:ext cx="10105593" cy="769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Subtraction of a negative number moves us to the right along the number line.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This is the same as addition of a positive number.</a:t>
            </a:r>
            <a:endParaRPr sz="2200" dirty="0"/>
          </a:p>
        </p:txBody>
      </p:sp>
      <p:sp>
        <p:nvSpPr>
          <p:cNvPr id="484" name="Google Shape;484;p36">
            <a:extLst>
              <a:ext uri="{FF2B5EF4-FFF2-40B4-BE49-F238E27FC236}">
                <a16:creationId xmlns:a16="http://schemas.microsoft.com/office/drawing/2014/main" id="{37EC47D7-459B-9C8D-B9B0-937AEF53C15D}"/>
              </a:ext>
            </a:extLst>
          </p:cNvPr>
          <p:cNvSpPr txBox="1"/>
          <p:nvPr/>
        </p:nvSpPr>
        <p:spPr>
          <a:xfrm>
            <a:off x="7799471" y="3767168"/>
            <a:ext cx="190209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3  -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 </a:t>
            </a:r>
            <a:r>
              <a:rPr lang="en-US" sz="2200" dirty="0">
                <a:solidFill>
                  <a:schemeClr val="dk1"/>
                </a:solidFill>
              </a:rPr>
              <a:t>6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=  9</a:t>
            </a:r>
            <a:endParaRPr sz="2200" dirty="0"/>
          </a:p>
        </p:txBody>
      </p:sp>
      <p:cxnSp>
        <p:nvCxnSpPr>
          <p:cNvPr id="487" name="Google Shape;487;p36">
            <a:extLst>
              <a:ext uri="{FF2B5EF4-FFF2-40B4-BE49-F238E27FC236}">
                <a16:creationId xmlns:a16="http://schemas.microsoft.com/office/drawing/2014/main" id="{BCFAEA23-7807-570A-3D71-07394E15ED43}"/>
              </a:ext>
            </a:extLst>
          </p:cNvPr>
          <p:cNvCxnSpPr>
            <a:cxnSpLocks/>
          </p:cNvCxnSpPr>
          <p:nvPr/>
        </p:nvCxnSpPr>
        <p:spPr>
          <a:xfrm>
            <a:off x="7171199" y="4323320"/>
            <a:ext cx="2889084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88" name="Google Shape;488;p36">
            <a:extLst>
              <a:ext uri="{FF2B5EF4-FFF2-40B4-BE49-F238E27FC236}">
                <a16:creationId xmlns:a16="http://schemas.microsoft.com/office/drawing/2014/main" id="{3AA6C61A-8C76-1401-6895-0B089DFBC1D8}"/>
              </a:ext>
            </a:extLst>
          </p:cNvPr>
          <p:cNvSpPr txBox="1"/>
          <p:nvPr/>
        </p:nvSpPr>
        <p:spPr>
          <a:xfrm>
            <a:off x="2700943" y="3767169"/>
            <a:ext cx="231985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- 9  -  -  10  =  1</a:t>
            </a:r>
            <a:endParaRPr sz="2200" dirty="0"/>
          </a:p>
        </p:txBody>
      </p:sp>
      <p:cxnSp>
        <p:nvCxnSpPr>
          <p:cNvPr id="13" name="Google Shape;487;p36">
            <a:extLst>
              <a:ext uri="{FF2B5EF4-FFF2-40B4-BE49-F238E27FC236}">
                <a16:creationId xmlns:a16="http://schemas.microsoft.com/office/drawing/2014/main" id="{4498B060-536C-CA30-515B-39896B14449A}"/>
              </a:ext>
            </a:extLst>
          </p:cNvPr>
          <p:cNvCxnSpPr>
            <a:cxnSpLocks/>
          </p:cNvCxnSpPr>
          <p:nvPr/>
        </p:nvCxnSpPr>
        <p:spPr>
          <a:xfrm>
            <a:off x="1623839" y="4323320"/>
            <a:ext cx="4665201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4098468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5"/>
          <p:cNvSpPr/>
          <p:nvPr/>
        </p:nvSpPr>
        <p:spPr>
          <a:xfrm>
            <a:off x="279367" y="799983"/>
            <a:ext cx="3330360" cy="5695951"/>
          </a:xfrm>
          <a:prstGeom prst="roundRect">
            <a:avLst>
              <a:gd name="adj" fmla="val 476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35"/>
          <p:cNvSpPr txBox="1"/>
          <p:nvPr/>
        </p:nvSpPr>
        <p:spPr>
          <a:xfrm>
            <a:off x="646856" y="-13908"/>
            <a:ext cx="1143805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Subtraction of negative numbers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46" name="Google Shape;446;p35"/>
          <p:cNvSpPr txBox="1"/>
          <p:nvPr/>
        </p:nvSpPr>
        <p:spPr>
          <a:xfrm>
            <a:off x="337040" y="970516"/>
            <a:ext cx="19201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35"/>
          <p:cNvSpPr/>
          <p:nvPr/>
        </p:nvSpPr>
        <p:spPr>
          <a:xfrm>
            <a:off x="4423120" y="799983"/>
            <a:ext cx="3330360" cy="5695951"/>
          </a:xfrm>
          <a:prstGeom prst="roundRect">
            <a:avLst>
              <a:gd name="adj" fmla="val 5379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5"/>
          <p:cNvSpPr/>
          <p:nvPr/>
        </p:nvSpPr>
        <p:spPr>
          <a:xfrm>
            <a:off x="8566873" y="793396"/>
            <a:ext cx="3330360" cy="5695951"/>
          </a:xfrm>
          <a:prstGeom prst="roundRect">
            <a:avLst>
              <a:gd name="adj" fmla="val 4769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5"/>
          <p:cNvSpPr txBox="1"/>
          <p:nvPr/>
        </p:nvSpPr>
        <p:spPr>
          <a:xfrm>
            <a:off x="8566873" y="970516"/>
            <a:ext cx="19201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5"/>
          <p:cNvSpPr txBox="1"/>
          <p:nvPr/>
        </p:nvSpPr>
        <p:spPr>
          <a:xfrm>
            <a:off x="646856" y="1755467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5"/>
          <p:cNvSpPr txBox="1"/>
          <p:nvPr/>
        </p:nvSpPr>
        <p:spPr>
          <a:xfrm>
            <a:off x="646856" y="2577130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35"/>
          <p:cNvSpPr txBox="1"/>
          <p:nvPr/>
        </p:nvSpPr>
        <p:spPr>
          <a:xfrm>
            <a:off x="646856" y="3398793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5"/>
          <p:cNvSpPr txBox="1"/>
          <p:nvPr/>
        </p:nvSpPr>
        <p:spPr>
          <a:xfrm>
            <a:off x="646856" y="4220456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5"/>
          <p:cNvSpPr txBox="1"/>
          <p:nvPr/>
        </p:nvSpPr>
        <p:spPr>
          <a:xfrm>
            <a:off x="646856" y="5042119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5"/>
          <p:cNvSpPr txBox="1"/>
          <p:nvPr/>
        </p:nvSpPr>
        <p:spPr>
          <a:xfrm>
            <a:off x="646856" y="5863781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5"/>
          <p:cNvSpPr txBox="1"/>
          <p:nvPr/>
        </p:nvSpPr>
        <p:spPr>
          <a:xfrm>
            <a:off x="1198954" y="1749020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3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 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4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57" name="Google Shape;457;p35"/>
          <p:cNvSpPr txBox="1"/>
          <p:nvPr/>
        </p:nvSpPr>
        <p:spPr>
          <a:xfrm>
            <a:off x="1198954" y="3389919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0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 - 2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58" name="Google Shape;458;p35"/>
          <p:cNvSpPr txBox="1"/>
          <p:nvPr/>
        </p:nvSpPr>
        <p:spPr>
          <a:xfrm>
            <a:off x="1198954" y="4220456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- 8  -  - 2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35"/>
          <p:cNvSpPr txBox="1"/>
          <p:nvPr/>
        </p:nvSpPr>
        <p:spPr>
          <a:xfrm>
            <a:off x="1198954" y="2575530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 - 1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0" name="Google Shape;460;p35"/>
          <p:cNvSpPr txBox="1"/>
          <p:nvPr/>
        </p:nvSpPr>
        <p:spPr>
          <a:xfrm>
            <a:off x="1198954" y="5050993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- 5  -  - </a:t>
            </a:r>
            <a:r>
              <a:rPr lang="en-US" sz="2200" dirty="0">
                <a:solidFill>
                  <a:schemeClr val="dk1"/>
                </a:solidFill>
              </a:rPr>
              <a:t>6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1" name="Google Shape;461;p35"/>
          <p:cNvSpPr txBox="1"/>
          <p:nvPr/>
        </p:nvSpPr>
        <p:spPr>
          <a:xfrm>
            <a:off x="1198954" y="5863781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- 4  </a:t>
            </a:r>
            <a:r>
              <a:rPr lang="en-US" sz="2200" dirty="0">
                <a:solidFill>
                  <a:schemeClr val="dk1"/>
                </a:solidFill>
              </a:rPr>
              <a:t>-  - 4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2" name="Google Shape;462;p35"/>
          <p:cNvSpPr txBox="1"/>
          <p:nvPr/>
        </p:nvSpPr>
        <p:spPr>
          <a:xfrm>
            <a:off x="4511844" y="970516"/>
            <a:ext cx="19201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5"/>
          <p:cNvSpPr txBox="1"/>
          <p:nvPr/>
        </p:nvSpPr>
        <p:spPr>
          <a:xfrm>
            <a:off x="4699559" y="1758447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35"/>
          <p:cNvSpPr txBox="1"/>
          <p:nvPr/>
        </p:nvSpPr>
        <p:spPr>
          <a:xfrm>
            <a:off x="4699559" y="2580110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35"/>
          <p:cNvSpPr txBox="1"/>
          <p:nvPr/>
        </p:nvSpPr>
        <p:spPr>
          <a:xfrm>
            <a:off x="4699559" y="3401773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5"/>
          <p:cNvSpPr txBox="1"/>
          <p:nvPr/>
        </p:nvSpPr>
        <p:spPr>
          <a:xfrm>
            <a:off x="4699559" y="4223436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35"/>
          <p:cNvSpPr txBox="1"/>
          <p:nvPr/>
        </p:nvSpPr>
        <p:spPr>
          <a:xfrm>
            <a:off x="4699559" y="5045099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5"/>
          <p:cNvSpPr txBox="1"/>
          <p:nvPr/>
        </p:nvSpPr>
        <p:spPr>
          <a:xfrm>
            <a:off x="4699559" y="5866761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456;p35">
            <a:extLst>
              <a:ext uri="{FF2B5EF4-FFF2-40B4-BE49-F238E27FC236}">
                <a16:creationId xmlns:a16="http://schemas.microsoft.com/office/drawing/2014/main" id="{02D96462-1840-1A80-B0B6-B2F2AE0CE5F5}"/>
              </a:ext>
            </a:extLst>
          </p:cNvPr>
          <p:cNvSpPr txBox="1"/>
          <p:nvPr/>
        </p:nvSpPr>
        <p:spPr>
          <a:xfrm>
            <a:off x="5329721" y="1755467"/>
            <a:ext cx="298402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12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 - 16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4" name="Google Shape;457;p35">
            <a:extLst>
              <a:ext uri="{FF2B5EF4-FFF2-40B4-BE49-F238E27FC236}">
                <a16:creationId xmlns:a16="http://schemas.microsoft.com/office/drawing/2014/main" id="{E14F2001-B369-4A1D-ABFC-613B67CE7005}"/>
              </a:ext>
            </a:extLst>
          </p:cNvPr>
          <p:cNvSpPr txBox="1"/>
          <p:nvPr/>
        </p:nvSpPr>
        <p:spPr>
          <a:xfrm>
            <a:off x="5329721" y="3396366"/>
            <a:ext cx="254300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- 16  </a:t>
            </a:r>
            <a:r>
              <a:rPr lang="en-US" sz="2200" dirty="0">
                <a:solidFill>
                  <a:schemeClr val="dk1"/>
                </a:solidFill>
              </a:rPr>
              <a:t>-  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1</a:t>
            </a:r>
            <a:r>
              <a:rPr lang="en-US" sz="2200" dirty="0">
                <a:solidFill>
                  <a:schemeClr val="dk1"/>
                </a:solidFill>
              </a:rPr>
              <a:t>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5" name="Google Shape;458;p35">
            <a:extLst>
              <a:ext uri="{FF2B5EF4-FFF2-40B4-BE49-F238E27FC236}">
                <a16:creationId xmlns:a16="http://schemas.microsoft.com/office/drawing/2014/main" id="{E3E3B5EB-C863-8B1F-96E9-3E984C0E8E0A}"/>
              </a:ext>
            </a:extLst>
          </p:cNvPr>
          <p:cNvSpPr txBox="1"/>
          <p:nvPr/>
        </p:nvSpPr>
        <p:spPr>
          <a:xfrm>
            <a:off x="5329721" y="4226903"/>
            <a:ext cx="280435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- 12  -  - </a:t>
            </a:r>
            <a:r>
              <a:rPr lang="en-US" sz="2200" dirty="0">
                <a:solidFill>
                  <a:schemeClr val="dk1"/>
                </a:solidFill>
              </a:rPr>
              <a:t>16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6" name="Google Shape;459;p35">
            <a:extLst>
              <a:ext uri="{FF2B5EF4-FFF2-40B4-BE49-F238E27FC236}">
                <a16:creationId xmlns:a16="http://schemas.microsoft.com/office/drawing/2014/main" id="{14D2A5C0-1180-12F6-9E92-BC89DC779149}"/>
              </a:ext>
            </a:extLst>
          </p:cNvPr>
          <p:cNvSpPr txBox="1"/>
          <p:nvPr/>
        </p:nvSpPr>
        <p:spPr>
          <a:xfrm>
            <a:off x="5329721" y="2581977"/>
            <a:ext cx="215098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16  </a:t>
            </a:r>
            <a:r>
              <a:rPr lang="en-US" sz="2200" dirty="0">
                <a:solidFill>
                  <a:schemeClr val="dk1"/>
                </a:solidFill>
              </a:rPr>
              <a:t>-  - 12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7" name="Google Shape;460;p35">
            <a:extLst>
              <a:ext uri="{FF2B5EF4-FFF2-40B4-BE49-F238E27FC236}">
                <a16:creationId xmlns:a16="http://schemas.microsoft.com/office/drawing/2014/main" id="{384B331B-672A-2D78-97BB-E5D5E7F6BF13}"/>
              </a:ext>
            </a:extLst>
          </p:cNvPr>
          <p:cNvSpPr txBox="1"/>
          <p:nvPr/>
        </p:nvSpPr>
        <p:spPr>
          <a:xfrm>
            <a:off x="5329721" y="5057440"/>
            <a:ext cx="25430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- 1.2  -  - 1.</a:t>
            </a:r>
            <a:r>
              <a:rPr lang="en-US" sz="2200" dirty="0">
                <a:solidFill>
                  <a:schemeClr val="dk1"/>
                </a:solidFill>
              </a:rPr>
              <a:t>6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8" name="Google Shape;461;p35">
            <a:extLst>
              <a:ext uri="{FF2B5EF4-FFF2-40B4-BE49-F238E27FC236}">
                <a16:creationId xmlns:a16="http://schemas.microsoft.com/office/drawing/2014/main" id="{56A5BE35-3649-0588-A17D-5ABC99FC2E56}"/>
              </a:ext>
            </a:extLst>
          </p:cNvPr>
          <p:cNvSpPr txBox="1"/>
          <p:nvPr/>
        </p:nvSpPr>
        <p:spPr>
          <a:xfrm>
            <a:off x="5329721" y="5870228"/>
            <a:ext cx="32992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- 1.6  </a:t>
            </a:r>
            <a:r>
              <a:rPr lang="en-US" sz="2200" dirty="0">
                <a:solidFill>
                  <a:schemeClr val="dk1"/>
                </a:solidFill>
              </a:rPr>
              <a:t>-  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1.2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9" name="Google Shape;463;p35">
            <a:extLst>
              <a:ext uri="{FF2B5EF4-FFF2-40B4-BE49-F238E27FC236}">
                <a16:creationId xmlns:a16="http://schemas.microsoft.com/office/drawing/2014/main" id="{71AE3090-F635-A759-7ED5-8EC349F9EB16}"/>
              </a:ext>
            </a:extLst>
          </p:cNvPr>
          <p:cNvSpPr txBox="1"/>
          <p:nvPr/>
        </p:nvSpPr>
        <p:spPr>
          <a:xfrm>
            <a:off x="8813424" y="1758447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64;p35">
            <a:extLst>
              <a:ext uri="{FF2B5EF4-FFF2-40B4-BE49-F238E27FC236}">
                <a16:creationId xmlns:a16="http://schemas.microsoft.com/office/drawing/2014/main" id="{EADCAC36-1839-CAD5-FE12-23C89FF0B1DA}"/>
              </a:ext>
            </a:extLst>
          </p:cNvPr>
          <p:cNvSpPr txBox="1"/>
          <p:nvPr/>
        </p:nvSpPr>
        <p:spPr>
          <a:xfrm>
            <a:off x="8813424" y="2580110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56;p35">
            <a:extLst>
              <a:ext uri="{FF2B5EF4-FFF2-40B4-BE49-F238E27FC236}">
                <a16:creationId xmlns:a16="http://schemas.microsoft.com/office/drawing/2014/main" id="{DC969489-C452-78E6-6ED7-350B61DF8151}"/>
              </a:ext>
            </a:extLst>
          </p:cNvPr>
          <p:cNvSpPr txBox="1"/>
          <p:nvPr/>
        </p:nvSpPr>
        <p:spPr>
          <a:xfrm>
            <a:off x="9359609" y="1755467"/>
            <a:ext cx="298402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-  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2 -  - 3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Google Shape;457;p35">
                <a:extLst>
                  <a:ext uri="{FF2B5EF4-FFF2-40B4-BE49-F238E27FC236}">
                    <a16:creationId xmlns:a16="http://schemas.microsoft.com/office/drawing/2014/main" id="{D45F445E-F063-307A-D619-CB8C3F0ACBB4}"/>
                  </a:ext>
                </a:extLst>
              </p:cNvPr>
              <p:cNvSpPr txBox="1"/>
              <p:nvPr/>
            </p:nvSpPr>
            <p:spPr>
              <a:xfrm>
                <a:off x="9327667" y="2408883"/>
                <a:ext cx="1808771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4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−</m:t>
                      </m:r>
                      <m:r>
                        <a:rPr lang="en-US" sz="22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43" name="Google Shape;457;p35">
                <a:extLst>
                  <a:ext uri="{FF2B5EF4-FFF2-40B4-BE49-F238E27FC236}">
                    <a16:creationId xmlns:a16="http://schemas.microsoft.com/office/drawing/2014/main" id="{D45F445E-F063-307A-D619-CB8C3F0AC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7667" y="2408883"/>
                <a:ext cx="1808771" cy="7283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01599137-C649-41AB-B67C-3E26401E9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5">
            <a:extLst>
              <a:ext uri="{FF2B5EF4-FFF2-40B4-BE49-F238E27FC236}">
                <a16:creationId xmlns:a16="http://schemas.microsoft.com/office/drawing/2014/main" id="{B4F7636D-9F8C-931A-DBFF-62DA8186B7A4}"/>
              </a:ext>
            </a:extLst>
          </p:cNvPr>
          <p:cNvSpPr/>
          <p:nvPr/>
        </p:nvSpPr>
        <p:spPr>
          <a:xfrm>
            <a:off x="244642" y="799983"/>
            <a:ext cx="3600000" cy="5695951"/>
          </a:xfrm>
          <a:prstGeom prst="roundRect">
            <a:avLst>
              <a:gd name="adj" fmla="val 476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35">
            <a:extLst>
              <a:ext uri="{FF2B5EF4-FFF2-40B4-BE49-F238E27FC236}">
                <a16:creationId xmlns:a16="http://schemas.microsoft.com/office/drawing/2014/main" id="{D9980992-B941-1316-52F8-FEE2F4D432C3}"/>
              </a:ext>
            </a:extLst>
          </p:cNvPr>
          <p:cNvSpPr txBox="1"/>
          <p:nvPr/>
        </p:nvSpPr>
        <p:spPr>
          <a:xfrm>
            <a:off x="376974" y="-13908"/>
            <a:ext cx="1143805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46" name="Google Shape;446;p35">
            <a:extLst>
              <a:ext uri="{FF2B5EF4-FFF2-40B4-BE49-F238E27FC236}">
                <a16:creationId xmlns:a16="http://schemas.microsoft.com/office/drawing/2014/main" id="{90A8007F-7089-0031-D67A-392DEA69D42B}"/>
              </a:ext>
            </a:extLst>
          </p:cNvPr>
          <p:cNvSpPr txBox="1"/>
          <p:nvPr/>
        </p:nvSpPr>
        <p:spPr>
          <a:xfrm>
            <a:off x="337040" y="970516"/>
            <a:ext cx="19201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35">
            <a:extLst>
              <a:ext uri="{FF2B5EF4-FFF2-40B4-BE49-F238E27FC236}">
                <a16:creationId xmlns:a16="http://schemas.microsoft.com/office/drawing/2014/main" id="{29DE51D0-B281-AC91-1E68-2390CC1EF8DB}"/>
              </a:ext>
            </a:extLst>
          </p:cNvPr>
          <p:cNvSpPr/>
          <p:nvPr/>
        </p:nvSpPr>
        <p:spPr>
          <a:xfrm>
            <a:off x="4284220" y="799983"/>
            <a:ext cx="3600000" cy="5695951"/>
          </a:xfrm>
          <a:prstGeom prst="roundRect">
            <a:avLst>
              <a:gd name="adj" fmla="val 5379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5">
            <a:extLst>
              <a:ext uri="{FF2B5EF4-FFF2-40B4-BE49-F238E27FC236}">
                <a16:creationId xmlns:a16="http://schemas.microsoft.com/office/drawing/2014/main" id="{D1927A37-F745-B593-D7E5-BA196FE2C3F0}"/>
              </a:ext>
            </a:extLst>
          </p:cNvPr>
          <p:cNvSpPr/>
          <p:nvPr/>
        </p:nvSpPr>
        <p:spPr>
          <a:xfrm>
            <a:off x="8323798" y="793396"/>
            <a:ext cx="3600000" cy="5695951"/>
          </a:xfrm>
          <a:prstGeom prst="roundRect">
            <a:avLst>
              <a:gd name="adj" fmla="val 4769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5">
            <a:extLst>
              <a:ext uri="{FF2B5EF4-FFF2-40B4-BE49-F238E27FC236}">
                <a16:creationId xmlns:a16="http://schemas.microsoft.com/office/drawing/2014/main" id="{C90A9E5C-AAB0-E401-ED04-AA2EA66DA100}"/>
              </a:ext>
            </a:extLst>
          </p:cNvPr>
          <p:cNvSpPr txBox="1"/>
          <p:nvPr/>
        </p:nvSpPr>
        <p:spPr>
          <a:xfrm>
            <a:off x="8508998" y="970516"/>
            <a:ext cx="19201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5">
            <a:extLst>
              <a:ext uri="{FF2B5EF4-FFF2-40B4-BE49-F238E27FC236}">
                <a16:creationId xmlns:a16="http://schemas.microsoft.com/office/drawing/2014/main" id="{4FD6870A-BEA5-0233-3912-A3168D344ECF}"/>
              </a:ext>
            </a:extLst>
          </p:cNvPr>
          <p:cNvSpPr txBox="1"/>
          <p:nvPr/>
        </p:nvSpPr>
        <p:spPr>
          <a:xfrm>
            <a:off x="646856" y="1755467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5">
            <a:extLst>
              <a:ext uri="{FF2B5EF4-FFF2-40B4-BE49-F238E27FC236}">
                <a16:creationId xmlns:a16="http://schemas.microsoft.com/office/drawing/2014/main" id="{55550A5B-8F26-95C4-B765-A7F54B98107F}"/>
              </a:ext>
            </a:extLst>
          </p:cNvPr>
          <p:cNvSpPr txBox="1"/>
          <p:nvPr/>
        </p:nvSpPr>
        <p:spPr>
          <a:xfrm>
            <a:off x="646856" y="2577130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35">
            <a:extLst>
              <a:ext uri="{FF2B5EF4-FFF2-40B4-BE49-F238E27FC236}">
                <a16:creationId xmlns:a16="http://schemas.microsoft.com/office/drawing/2014/main" id="{E0643B87-E29A-848C-4310-51C6AAD1BED1}"/>
              </a:ext>
            </a:extLst>
          </p:cNvPr>
          <p:cNvSpPr txBox="1"/>
          <p:nvPr/>
        </p:nvSpPr>
        <p:spPr>
          <a:xfrm>
            <a:off x="646856" y="3398793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5">
            <a:extLst>
              <a:ext uri="{FF2B5EF4-FFF2-40B4-BE49-F238E27FC236}">
                <a16:creationId xmlns:a16="http://schemas.microsoft.com/office/drawing/2014/main" id="{2393AB4C-3B8A-5412-588D-A21502B1CA07}"/>
              </a:ext>
            </a:extLst>
          </p:cNvPr>
          <p:cNvSpPr txBox="1"/>
          <p:nvPr/>
        </p:nvSpPr>
        <p:spPr>
          <a:xfrm>
            <a:off x="646856" y="4220456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5">
            <a:extLst>
              <a:ext uri="{FF2B5EF4-FFF2-40B4-BE49-F238E27FC236}">
                <a16:creationId xmlns:a16="http://schemas.microsoft.com/office/drawing/2014/main" id="{4DB2B712-56D3-F417-3241-C4C54C4BF7B1}"/>
              </a:ext>
            </a:extLst>
          </p:cNvPr>
          <p:cNvSpPr txBox="1"/>
          <p:nvPr/>
        </p:nvSpPr>
        <p:spPr>
          <a:xfrm>
            <a:off x="646856" y="5042119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5">
            <a:extLst>
              <a:ext uri="{FF2B5EF4-FFF2-40B4-BE49-F238E27FC236}">
                <a16:creationId xmlns:a16="http://schemas.microsoft.com/office/drawing/2014/main" id="{CDAB65EC-25D6-D86F-F3B0-0E24BF55A84B}"/>
              </a:ext>
            </a:extLst>
          </p:cNvPr>
          <p:cNvSpPr txBox="1"/>
          <p:nvPr/>
        </p:nvSpPr>
        <p:spPr>
          <a:xfrm>
            <a:off x="646856" y="5863781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5">
            <a:extLst>
              <a:ext uri="{FF2B5EF4-FFF2-40B4-BE49-F238E27FC236}">
                <a16:creationId xmlns:a16="http://schemas.microsoft.com/office/drawing/2014/main" id="{2C2D560D-1C43-DBB3-0266-2D1065AF43D7}"/>
              </a:ext>
            </a:extLst>
          </p:cNvPr>
          <p:cNvSpPr txBox="1"/>
          <p:nvPr/>
        </p:nvSpPr>
        <p:spPr>
          <a:xfrm>
            <a:off x="1198954" y="1749020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3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 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4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57" name="Google Shape;457;p35">
            <a:extLst>
              <a:ext uri="{FF2B5EF4-FFF2-40B4-BE49-F238E27FC236}">
                <a16:creationId xmlns:a16="http://schemas.microsoft.com/office/drawing/2014/main" id="{0300EFB8-F1C3-C931-220F-D34E96309491}"/>
              </a:ext>
            </a:extLst>
          </p:cNvPr>
          <p:cNvSpPr txBox="1"/>
          <p:nvPr/>
        </p:nvSpPr>
        <p:spPr>
          <a:xfrm>
            <a:off x="1198954" y="3389919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0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 - 2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58" name="Google Shape;458;p35">
            <a:extLst>
              <a:ext uri="{FF2B5EF4-FFF2-40B4-BE49-F238E27FC236}">
                <a16:creationId xmlns:a16="http://schemas.microsoft.com/office/drawing/2014/main" id="{0D92E9EE-CBE6-B721-9F3B-8ABC2983A654}"/>
              </a:ext>
            </a:extLst>
          </p:cNvPr>
          <p:cNvSpPr txBox="1"/>
          <p:nvPr/>
        </p:nvSpPr>
        <p:spPr>
          <a:xfrm>
            <a:off x="1198954" y="4220456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- 8  -  - 2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35">
            <a:extLst>
              <a:ext uri="{FF2B5EF4-FFF2-40B4-BE49-F238E27FC236}">
                <a16:creationId xmlns:a16="http://schemas.microsoft.com/office/drawing/2014/main" id="{F78D8A5F-BDAC-F9EB-5E4F-DBD06904EBBC}"/>
              </a:ext>
            </a:extLst>
          </p:cNvPr>
          <p:cNvSpPr txBox="1"/>
          <p:nvPr/>
        </p:nvSpPr>
        <p:spPr>
          <a:xfrm>
            <a:off x="1198954" y="2575530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 - 1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0" name="Google Shape;460;p35">
            <a:extLst>
              <a:ext uri="{FF2B5EF4-FFF2-40B4-BE49-F238E27FC236}">
                <a16:creationId xmlns:a16="http://schemas.microsoft.com/office/drawing/2014/main" id="{506D643A-7BA0-7DC2-5847-C2C71B0EC1E9}"/>
              </a:ext>
            </a:extLst>
          </p:cNvPr>
          <p:cNvSpPr txBox="1"/>
          <p:nvPr/>
        </p:nvSpPr>
        <p:spPr>
          <a:xfrm>
            <a:off x="1198954" y="5050993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- 5  -  - </a:t>
            </a:r>
            <a:r>
              <a:rPr lang="en-US" sz="2200" dirty="0">
                <a:solidFill>
                  <a:schemeClr val="dk1"/>
                </a:solidFill>
              </a:rPr>
              <a:t>6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1" name="Google Shape;461;p35">
            <a:extLst>
              <a:ext uri="{FF2B5EF4-FFF2-40B4-BE49-F238E27FC236}">
                <a16:creationId xmlns:a16="http://schemas.microsoft.com/office/drawing/2014/main" id="{8740A233-D6CF-B383-359F-1B68C0BBF33E}"/>
              </a:ext>
            </a:extLst>
          </p:cNvPr>
          <p:cNvSpPr txBox="1"/>
          <p:nvPr/>
        </p:nvSpPr>
        <p:spPr>
          <a:xfrm>
            <a:off x="1198954" y="5863781"/>
            <a:ext cx="151370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- 4  </a:t>
            </a:r>
            <a:r>
              <a:rPr lang="en-US" sz="2200" dirty="0">
                <a:solidFill>
                  <a:schemeClr val="dk1"/>
                </a:solidFill>
              </a:rPr>
              <a:t>-  - 4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62" name="Google Shape;462;p35">
            <a:extLst>
              <a:ext uri="{FF2B5EF4-FFF2-40B4-BE49-F238E27FC236}">
                <a16:creationId xmlns:a16="http://schemas.microsoft.com/office/drawing/2014/main" id="{B35908DF-51A5-38FF-FD70-93D8D9778295}"/>
              </a:ext>
            </a:extLst>
          </p:cNvPr>
          <p:cNvSpPr txBox="1"/>
          <p:nvPr/>
        </p:nvSpPr>
        <p:spPr>
          <a:xfrm>
            <a:off x="4442394" y="970516"/>
            <a:ext cx="192016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5">
            <a:extLst>
              <a:ext uri="{FF2B5EF4-FFF2-40B4-BE49-F238E27FC236}">
                <a16:creationId xmlns:a16="http://schemas.microsoft.com/office/drawing/2014/main" id="{1B1D3F0B-1D40-D249-B4E0-D5117C591883}"/>
              </a:ext>
            </a:extLst>
          </p:cNvPr>
          <p:cNvSpPr txBox="1"/>
          <p:nvPr/>
        </p:nvSpPr>
        <p:spPr>
          <a:xfrm>
            <a:off x="4630109" y="1758447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35">
            <a:extLst>
              <a:ext uri="{FF2B5EF4-FFF2-40B4-BE49-F238E27FC236}">
                <a16:creationId xmlns:a16="http://schemas.microsoft.com/office/drawing/2014/main" id="{7170D5FF-C51F-2458-6E55-4738F4D39F46}"/>
              </a:ext>
            </a:extLst>
          </p:cNvPr>
          <p:cNvSpPr txBox="1"/>
          <p:nvPr/>
        </p:nvSpPr>
        <p:spPr>
          <a:xfrm>
            <a:off x="4630109" y="2580110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35">
            <a:extLst>
              <a:ext uri="{FF2B5EF4-FFF2-40B4-BE49-F238E27FC236}">
                <a16:creationId xmlns:a16="http://schemas.microsoft.com/office/drawing/2014/main" id="{00523AE4-C3A0-58B2-D8DA-B2D447583E73}"/>
              </a:ext>
            </a:extLst>
          </p:cNvPr>
          <p:cNvSpPr txBox="1"/>
          <p:nvPr/>
        </p:nvSpPr>
        <p:spPr>
          <a:xfrm>
            <a:off x="4630109" y="3401773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5">
            <a:extLst>
              <a:ext uri="{FF2B5EF4-FFF2-40B4-BE49-F238E27FC236}">
                <a16:creationId xmlns:a16="http://schemas.microsoft.com/office/drawing/2014/main" id="{EC1F82C6-13ED-A3F6-76E1-41C491FFDC08}"/>
              </a:ext>
            </a:extLst>
          </p:cNvPr>
          <p:cNvSpPr txBox="1"/>
          <p:nvPr/>
        </p:nvSpPr>
        <p:spPr>
          <a:xfrm>
            <a:off x="4630109" y="4223436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35">
            <a:extLst>
              <a:ext uri="{FF2B5EF4-FFF2-40B4-BE49-F238E27FC236}">
                <a16:creationId xmlns:a16="http://schemas.microsoft.com/office/drawing/2014/main" id="{39B92BAF-7FDF-13FB-888D-66929BC67F03}"/>
              </a:ext>
            </a:extLst>
          </p:cNvPr>
          <p:cNvSpPr txBox="1"/>
          <p:nvPr/>
        </p:nvSpPr>
        <p:spPr>
          <a:xfrm>
            <a:off x="4630109" y="5045099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5">
            <a:extLst>
              <a:ext uri="{FF2B5EF4-FFF2-40B4-BE49-F238E27FC236}">
                <a16:creationId xmlns:a16="http://schemas.microsoft.com/office/drawing/2014/main" id="{C4B7A8D2-37EF-0173-64B6-C97FE7BB4591}"/>
              </a:ext>
            </a:extLst>
          </p:cNvPr>
          <p:cNvSpPr txBox="1"/>
          <p:nvPr/>
        </p:nvSpPr>
        <p:spPr>
          <a:xfrm>
            <a:off x="4630109" y="5866761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456;p35">
            <a:extLst>
              <a:ext uri="{FF2B5EF4-FFF2-40B4-BE49-F238E27FC236}">
                <a16:creationId xmlns:a16="http://schemas.microsoft.com/office/drawing/2014/main" id="{A9F18197-E8C4-CCCC-8FB1-4227F721B9B6}"/>
              </a:ext>
            </a:extLst>
          </p:cNvPr>
          <p:cNvSpPr txBox="1"/>
          <p:nvPr/>
        </p:nvSpPr>
        <p:spPr>
          <a:xfrm>
            <a:off x="5329721" y="1755467"/>
            <a:ext cx="298402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12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 - 16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4" name="Google Shape;457;p35">
            <a:extLst>
              <a:ext uri="{FF2B5EF4-FFF2-40B4-BE49-F238E27FC236}">
                <a16:creationId xmlns:a16="http://schemas.microsoft.com/office/drawing/2014/main" id="{EAADBFA7-EBA9-03C7-A1A3-A6FE0B945FBF}"/>
              </a:ext>
            </a:extLst>
          </p:cNvPr>
          <p:cNvSpPr txBox="1"/>
          <p:nvPr/>
        </p:nvSpPr>
        <p:spPr>
          <a:xfrm>
            <a:off x="5260271" y="3396366"/>
            <a:ext cx="254300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- 16  </a:t>
            </a:r>
            <a:r>
              <a:rPr lang="en-US" sz="2200" dirty="0">
                <a:solidFill>
                  <a:schemeClr val="dk1"/>
                </a:solidFill>
              </a:rPr>
              <a:t>-  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1</a:t>
            </a:r>
            <a:r>
              <a:rPr lang="en-US" sz="2200" dirty="0">
                <a:solidFill>
                  <a:schemeClr val="dk1"/>
                </a:solidFill>
              </a:rPr>
              <a:t>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5" name="Google Shape;458;p35">
            <a:extLst>
              <a:ext uri="{FF2B5EF4-FFF2-40B4-BE49-F238E27FC236}">
                <a16:creationId xmlns:a16="http://schemas.microsoft.com/office/drawing/2014/main" id="{9C02F62C-26C4-B161-7759-7C74C2665D51}"/>
              </a:ext>
            </a:extLst>
          </p:cNvPr>
          <p:cNvSpPr txBox="1"/>
          <p:nvPr/>
        </p:nvSpPr>
        <p:spPr>
          <a:xfrm>
            <a:off x="5329721" y="4226903"/>
            <a:ext cx="280435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- 12  -  - </a:t>
            </a:r>
            <a:r>
              <a:rPr lang="en-US" sz="2200" dirty="0">
                <a:solidFill>
                  <a:schemeClr val="dk1"/>
                </a:solidFill>
              </a:rPr>
              <a:t>16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6" name="Google Shape;459;p35">
            <a:extLst>
              <a:ext uri="{FF2B5EF4-FFF2-40B4-BE49-F238E27FC236}">
                <a16:creationId xmlns:a16="http://schemas.microsoft.com/office/drawing/2014/main" id="{C9050603-AFC5-6253-404A-1782C5F20220}"/>
              </a:ext>
            </a:extLst>
          </p:cNvPr>
          <p:cNvSpPr txBox="1"/>
          <p:nvPr/>
        </p:nvSpPr>
        <p:spPr>
          <a:xfrm>
            <a:off x="5260271" y="2581977"/>
            <a:ext cx="215098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16  </a:t>
            </a:r>
            <a:r>
              <a:rPr lang="en-US" sz="2200" dirty="0">
                <a:solidFill>
                  <a:schemeClr val="dk1"/>
                </a:solidFill>
              </a:rPr>
              <a:t>-  - 12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7" name="Google Shape;460;p35">
            <a:extLst>
              <a:ext uri="{FF2B5EF4-FFF2-40B4-BE49-F238E27FC236}">
                <a16:creationId xmlns:a16="http://schemas.microsoft.com/office/drawing/2014/main" id="{57D1E97C-AECC-F76E-2FFE-75625D36D629}"/>
              </a:ext>
            </a:extLst>
          </p:cNvPr>
          <p:cNvSpPr txBox="1"/>
          <p:nvPr/>
        </p:nvSpPr>
        <p:spPr>
          <a:xfrm>
            <a:off x="5260271" y="5057440"/>
            <a:ext cx="25430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- 1.2  -  - 1.</a:t>
            </a:r>
            <a:r>
              <a:rPr lang="en-US" sz="2200" dirty="0">
                <a:solidFill>
                  <a:schemeClr val="dk1"/>
                </a:solidFill>
              </a:rPr>
              <a:t>6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8" name="Google Shape;461;p35">
            <a:extLst>
              <a:ext uri="{FF2B5EF4-FFF2-40B4-BE49-F238E27FC236}">
                <a16:creationId xmlns:a16="http://schemas.microsoft.com/office/drawing/2014/main" id="{F33D83FC-DE39-FFAA-3792-58580FB874B3}"/>
              </a:ext>
            </a:extLst>
          </p:cNvPr>
          <p:cNvSpPr txBox="1"/>
          <p:nvPr/>
        </p:nvSpPr>
        <p:spPr>
          <a:xfrm>
            <a:off x="5329721" y="5870228"/>
            <a:ext cx="32992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sym typeface="Arial"/>
              </a:rPr>
              <a:t>- 1.6  </a:t>
            </a:r>
            <a:r>
              <a:rPr lang="en-US" sz="2200" dirty="0">
                <a:solidFill>
                  <a:schemeClr val="dk1"/>
                </a:solidFill>
              </a:rPr>
              <a:t>-  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1.2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39" name="Google Shape;463;p35">
            <a:extLst>
              <a:ext uri="{FF2B5EF4-FFF2-40B4-BE49-F238E27FC236}">
                <a16:creationId xmlns:a16="http://schemas.microsoft.com/office/drawing/2014/main" id="{75EA4795-D553-D218-E4CE-D7034D3DA60F}"/>
              </a:ext>
            </a:extLst>
          </p:cNvPr>
          <p:cNvSpPr txBox="1"/>
          <p:nvPr/>
        </p:nvSpPr>
        <p:spPr>
          <a:xfrm>
            <a:off x="8755549" y="1758447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64;p35">
            <a:extLst>
              <a:ext uri="{FF2B5EF4-FFF2-40B4-BE49-F238E27FC236}">
                <a16:creationId xmlns:a16="http://schemas.microsoft.com/office/drawing/2014/main" id="{499ABB49-AEBB-7414-2876-D3D71FEDF2E9}"/>
              </a:ext>
            </a:extLst>
          </p:cNvPr>
          <p:cNvSpPr txBox="1"/>
          <p:nvPr/>
        </p:nvSpPr>
        <p:spPr>
          <a:xfrm>
            <a:off x="8755549" y="2580110"/>
            <a:ext cx="60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56;p35">
            <a:extLst>
              <a:ext uri="{FF2B5EF4-FFF2-40B4-BE49-F238E27FC236}">
                <a16:creationId xmlns:a16="http://schemas.microsoft.com/office/drawing/2014/main" id="{F725DC06-77B0-6692-63EC-D3C770B609F9}"/>
              </a:ext>
            </a:extLst>
          </p:cNvPr>
          <p:cNvSpPr txBox="1"/>
          <p:nvPr/>
        </p:nvSpPr>
        <p:spPr>
          <a:xfrm>
            <a:off x="9359609" y="1755467"/>
            <a:ext cx="298402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-  - </a:t>
            </a:r>
            <a:r>
              <a:rPr lang="en-US" sz="2200" dirty="0">
                <a:solidFill>
                  <a:schemeClr val="dk1"/>
                </a:solidFill>
                <a:sym typeface="Arial"/>
              </a:rPr>
              <a:t>2 -  - 3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Google Shape;457;p35">
                <a:extLst>
                  <a:ext uri="{FF2B5EF4-FFF2-40B4-BE49-F238E27FC236}">
                    <a16:creationId xmlns:a16="http://schemas.microsoft.com/office/drawing/2014/main" id="{0D79D408-5574-8EE2-A44E-156FF348C8B9}"/>
                  </a:ext>
                </a:extLst>
              </p:cNvPr>
              <p:cNvSpPr txBox="1"/>
              <p:nvPr/>
            </p:nvSpPr>
            <p:spPr>
              <a:xfrm>
                <a:off x="9269792" y="2408883"/>
                <a:ext cx="1808771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4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−</m:t>
                      </m:r>
                      <m:r>
                        <a:rPr lang="en-US" sz="22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−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43" name="Google Shape;457;p35">
                <a:extLst>
                  <a:ext uri="{FF2B5EF4-FFF2-40B4-BE49-F238E27FC236}">
                    <a16:creationId xmlns:a16="http://schemas.microsoft.com/office/drawing/2014/main" id="{0D79D408-5574-8EE2-A44E-156FF348C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9792" y="2408883"/>
                <a:ext cx="1808771" cy="7283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376;p32">
            <a:extLst>
              <a:ext uri="{FF2B5EF4-FFF2-40B4-BE49-F238E27FC236}">
                <a16:creationId xmlns:a16="http://schemas.microsoft.com/office/drawing/2014/main" id="{0E178534-5383-45E2-D812-08DEA048DFBE}"/>
              </a:ext>
            </a:extLst>
          </p:cNvPr>
          <p:cNvSpPr txBox="1"/>
          <p:nvPr/>
        </p:nvSpPr>
        <p:spPr>
          <a:xfrm>
            <a:off x="2366814" y="1755466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7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76;p32">
            <a:extLst>
              <a:ext uri="{FF2B5EF4-FFF2-40B4-BE49-F238E27FC236}">
                <a16:creationId xmlns:a16="http://schemas.microsoft.com/office/drawing/2014/main" id="{1A122692-AC35-0318-37AC-3DAF582AC750}"/>
              </a:ext>
            </a:extLst>
          </p:cNvPr>
          <p:cNvSpPr txBox="1"/>
          <p:nvPr/>
        </p:nvSpPr>
        <p:spPr>
          <a:xfrm>
            <a:off x="2451806" y="587022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0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76;p32">
            <a:extLst>
              <a:ext uri="{FF2B5EF4-FFF2-40B4-BE49-F238E27FC236}">
                <a16:creationId xmlns:a16="http://schemas.microsoft.com/office/drawing/2014/main" id="{C9477A47-5631-9F48-FE15-2AAADF1ABA03}"/>
              </a:ext>
            </a:extLst>
          </p:cNvPr>
          <p:cNvSpPr txBox="1"/>
          <p:nvPr/>
        </p:nvSpPr>
        <p:spPr>
          <a:xfrm>
            <a:off x="2436062" y="5044534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1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76;p32">
            <a:extLst>
              <a:ext uri="{FF2B5EF4-FFF2-40B4-BE49-F238E27FC236}">
                <a16:creationId xmlns:a16="http://schemas.microsoft.com/office/drawing/2014/main" id="{89160AAB-3403-A219-6027-D614D1984B10}"/>
              </a:ext>
            </a:extLst>
          </p:cNvPr>
          <p:cNvSpPr txBox="1"/>
          <p:nvPr/>
        </p:nvSpPr>
        <p:spPr>
          <a:xfrm>
            <a:off x="2323216" y="3389919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2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76;p32">
            <a:extLst>
              <a:ext uri="{FF2B5EF4-FFF2-40B4-BE49-F238E27FC236}">
                <a16:creationId xmlns:a16="http://schemas.microsoft.com/office/drawing/2014/main" id="{BA345977-95D6-70CA-3BA5-949A74D7250A}"/>
              </a:ext>
            </a:extLst>
          </p:cNvPr>
          <p:cNvSpPr txBox="1"/>
          <p:nvPr/>
        </p:nvSpPr>
        <p:spPr>
          <a:xfrm>
            <a:off x="2436062" y="4251408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- 6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76;p32">
            <a:extLst>
              <a:ext uri="{FF2B5EF4-FFF2-40B4-BE49-F238E27FC236}">
                <a16:creationId xmlns:a16="http://schemas.microsoft.com/office/drawing/2014/main" id="{F42D1FE9-02C9-5434-5629-357D19A589AB}"/>
              </a:ext>
            </a:extLst>
          </p:cNvPr>
          <p:cNvSpPr txBox="1"/>
          <p:nvPr/>
        </p:nvSpPr>
        <p:spPr>
          <a:xfrm>
            <a:off x="2285361" y="257243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9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76;p32">
            <a:extLst>
              <a:ext uri="{FF2B5EF4-FFF2-40B4-BE49-F238E27FC236}">
                <a16:creationId xmlns:a16="http://schemas.microsoft.com/office/drawing/2014/main" id="{5E8FFA21-F0FD-19F6-A1C0-46EB22F8B74B}"/>
              </a:ext>
            </a:extLst>
          </p:cNvPr>
          <p:cNvSpPr txBox="1"/>
          <p:nvPr/>
        </p:nvSpPr>
        <p:spPr>
          <a:xfrm>
            <a:off x="6723297" y="2606338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28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76;p32">
            <a:extLst>
              <a:ext uri="{FF2B5EF4-FFF2-40B4-BE49-F238E27FC236}">
                <a16:creationId xmlns:a16="http://schemas.microsoft.com/office/drawing/2014/main" id="{3D520D0A-7E0C-9691-A195-CB33D4F03450}"/>
              </a:ext>
            </a:extLst>
          </p:cNvPr>
          <p:cNvSpPr txBox="1"/>
          <p:nvPr/>
        </p:nvSpPr>
        <p:spPr>
          <a:xfrm>
            <a:off x="6691702" y="1754812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28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76;p32">
            <a:extLst>
              <a:ext uri="{FF2B5EF4-FFF2-40B4-BE49-F238E27FC236}">
                <a16:creationId xmlns:a16="http://schemas.microsoft.com/office/drawing/2014/main" id="{90133DA4-D682-FFB8-0D07-D08DB7AB32FF}"/>
              </a:ext>
            </a:extLst>
          </p:cNvPr>
          <p:cNvSpPr txBox="1"/>
          <p:nvPr/>
        </p:nvSpPr>
        <p:spPr>
          <a:xfrm>
            <a:off x="6937756" y="5890703"/>
            <a:ext cx="114959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- 0.4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76;p32">
            <a:extLst>
              <a:ext uri="{FF2B5EF4-FFF2-40B4-BE49-F238E27FC236}">
                <a16:creationId xmlns:a16="http://schemas.microsoft.com/office/drawing/2014/main" id="{E6E5B731-33C4-0B44-F398-62FE8EA7016C}"/>
              </a:ext>
            </a:extLst>
          </p:cNvPr>
          <p:cNvSpPr txBox="1"/>
          <p:nvPr/>
        </p:nvSpPr>
        <p:spPr>
          <a:xfrm>
            <a:off x="6950135" y="5058125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0.4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76;p32">
            <a:extLst>
              <a:ext uri="{FF2B5EF4-FFF2-40B4-BE49-F238E27FC236}">
                <a16:creationId xmlns:a16="http://schemas.microsoft.com/office/drawing/2014/main" id="{4C92A784-BA3F-B920-79B6-D1C7E59F441E}"/>
              </a:ext>
            </a:extLst>
          </p:cNvPr>
          <p:cNvSpPr txBox="1"/>
          <p:nvPr/>
        </p:nvSpPr>
        <p:spPr>
          <a:xfrm>
            <a:off x="6884266" y="4225302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4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76;p32">
            <a:extLst>
              <a:ext uri="{FF2B5EF4-FFF2-40B4-BE49-F238E27FC236}">
                <a16:creationId xmlns:a16="http://schemas.microsoft.com/office/drawing/2014/main" id="{4F99065D-2030-2B0A-C835-C17480EE5BFB}"/>
              </a:ext>
            </a:extLst>
          </p:cNvPr>
          <p:cNvSpPr txBox="1"/>
          <p:nvPr/>
        </p:nvSpPr>
        <p:spPr>
          <a:xfrm>
            <a:off x="6896968" y="3420372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- 4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Google Shape;376;p32">
                <a:extLst>
                  <a:ext uri="{FF2B5EF4-FFF2-40B4-BE49-F238E27FC236}">
                    <a16:creationId xmlns:a16="http://schemas.microsoft.com/office/drawing/2014/main" id="{D4A5B544-711F-983B-8C72-F161004E7456}"/>
                  </a:ext>
                </a:extLst>
              </p:cNvPr>
              <p:cNvSpPr txBox="1"/>
              <p:nvPr/>
            </p:nvSpPr>
            <p:spPr>
              <a:xfrm>
                <a:off x="10639792" y="2436840"/>
                <a:ext cx="941538" cy="7211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00" b="1" dirty="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=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/>
                        <a:sym typeface="Arial"/>
                      </a:rPr>
                      <m:t>−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𝟓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𝟖</m:t>
                        </m:r>
                      </m:den>
                    </m:f>
                  </m:oMath>
                </a14:m>
                <a:endParaRPr sz="2200" b="1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5" name="Google Shape;376;p32">
                <a:extLst>
                  <a:ext uri="{FF2B5EF4-FFF2-40B4-BE49-F238E27FC236}">
                    <a16:creationId xmlns:a16="http://schemas.microsoft.com/office/drawing/2014/main" id="{D4A5B544-711F-983B-8C72-F161004E7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9792" y="2436840"/>
                <a:ext cx="941538" cy="721119"/>
              </a:xfrm>
              <a:prstGeom prst="rect">
                <a:avLst/>
              </a:prstGeom>
              <a:blipFill>
                <a:blip r:embed="rId4"/>
                <a:stretch>
                  <a:fillRect l="-838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oogle Shape;376;p32">
            <a:extLst>
              <a:ext uri="{FF2B5EF4-FFF2-40B4-BE49-F238E27FC236}">
                <a16:creationId xmlns:a16="http://schemas.microsoft.com/office/drawing/2014/main" id="{4D78F022-D60E-FA1C-405A-379BEDA9419B}"/>
              </a:ext>
            </a:extLst>
          </p:cNvPr>
          <p:cNvSpPr txBox="1"/>
          <p:nvPr/>
        </p:nvSpPr>
        <p:spPr>
          <a:xfrm>
            <a:off x="11110561" y="1749019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4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8525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5"/>
          <p:cNvSpPr txBox="1"/>
          <p:nvPr/>
        </p:nvSpPr>
        <p:spPr>
          <a:xfrm>
            <a:off x="646856" y="-13908"/>
            <a:ext cx="1143805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Mixed addition and subtraction.</a:t>
            </a:r>
          </a:p>
        </p:txBody>
      </p:sp>
      <p:sp>
        <p:nvSpPr>
          <p:cNvPr id="446" name="Google Shape;446;p35"/>
          <p:cNvSpPr txBox="1"/>
          <p:nvPr/>
        </p:nvSpPr>
        <p:spPr>
          <a:xfrm>
            <a:off x="683076" y="793319"/>
            <a:ext cx="17033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5"/>
          <p:cNvSpPr txBox="1"/>
          <p:nvPr/>
        </p:nvSpPr>
        <p:spPr>
          <a:xfrm>
            <a:off x="646855" y="1748311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5"/>
          <p:cNvSpPr txBox="1"/>
          <p:nvPr/>
        </p:nvSpPr>
        <p:spPr>
          <a:xfrm>
            <a:off x="3451016" y="1748311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35"/>
          <p:cNvSpPr txBox="1"/>
          <p:nvPr/>
        </p:nvSpPr>
        <p:spPr>
          <a:xfrm>
            <a:off x="6255176" y="1748311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5"/>
          <p:cNvSpPr txBox="1"/>
          <p:nvPr/>
        </p:nvSpPr>
        <p:spPr>
          <a:xfrm>
            <a:off x="9059336" y="1748311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5"/>
          <p:cNvSpPr txBox="1"/>
          <p:nvPr/>
        </p:nvSpPr>
        <p:spPr>
          <a:xfrm>
            <a:off x="646855" y="2776535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5"/>
          <p:cNvSpPr txBox="1"/>
          <p:nvPr/>
        </p:nvSpPr>
        <p:spPr>
          <a:xfrm>
            <a:off x="3451015" y="2776535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5"/>
          <p:cNvSpPr txBox="1"/>
          <p:nvPr/>
        </p:nvSpPr>
        <p:spPr>
          <a:xfrm>
            <a:off x="1249832" y="1748311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7 -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56;p35">
            <a:extLst>
              <a:ext uri="{FF2B5EF4-FFF2-40B4-BE49-F238E27FC236}">
                <a16:creationId xmlns:a16="http://schemas.microsoft.com/office/drawing/2014/main" id="{065340E0-5A39-36E9-7BEA-C03EDCDEF851}"/>
              </a:ext>
            </a:extLst>
          </p:cNvPr>
          <p:cNvSpPr txBox="1"/>
          <p:nvPr/>
        </p:nvSpPr>
        <p:spPr>
          <a:xfrm>
            <a:off x="3961411" y="1748311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3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55;p35">
            <a:extLst>
              <a:ext uri="{FF2B5EF4-FFF2-40B4-BE49-F238E27FC236}">
                <a16:creationId xmlns:a16="http://schemas.microsoft.com/office/drawing/2014/main" id="{B1541AD7-814B-E4EC-F660-AD69C6631DCE}"/>
              </a:ext>
            </a:extLst>
          </p:cNvPr>
          <p:cNvSpPr txBox="1"/>
          <p:nvPr/>
        </p:nvSpPr>
        <p:spPr>
          <a:xfrm>
            <a:off x="6255175" y="2776535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7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55;p35">
            <a:extLst>
              <a:ext uri="{FF2B5EF4-FFF2-40B4-BE49-F238E27FC236}">
                <a16:creationId xmlns:a16="http://schemas.microsoft.com/office/drawing/2014/main" id="{02042665-85CD-7007-E03F-6775440DA706}"/>
              </a:ext>
            </a:extLst>
          </p:cNvPr>
          <p:cNvSpPr txBox="1"/>
          <p:nvPr/>
        </p:nvSpPr>
        <p:spPr>
          <a:xfrm>
            <a:off x="9059335" y="2776535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454;p35">
            <a:extLst>
              <a:ext uri="{FF2B5EF4-FFF2-40B4-BE49-F238E27FC236}">
                <a16:creationId xmlns:a16="http://schemas.microsoft.com/office/drawing/2014/main" id="{99473552-6F84-6E56-7CB7-18B035CF3494}"/>
              </a:ext>
            </a:extLst>
          </p:cNvPr>
          <p:cNvSpPr txBox="1"/>
          <p:nvPr/>
        </p:nvSpPr>
        <p:spPr>
          <a:xfrm>
            <a:off x="646855" y="3788563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55;p35">
            <a:extLst>
              <a:ext uri="{FF2B5EF4-FFF2-40B4-BE49-F238E27FC236}">
                <a16:creationId xmlns:a16="http://schemas.microsoft.com/office/drawing/2014/main" id="{E388DF58-CE9D-D3CD-C323-9AC4CFFC3153}"/>
              </a:ext>
            </a:extLst>
          </p:cNvPr>
          <p:cNvSpPr txBox="1"/>
          <p:nvPr/>
        </p:nvSpPr>
        <p:spPr>
          <a:xfrm>
            <a:off x="3456136" y="3788563"/>
            <a:ext cx="8017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10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55;p35">
            <a:extLst>
              <a:ext uri="{FF2B5EF4-FFF2-40B4-BE49-F238E27FC236}">
                <a16:creationId xmlns:a16="http://schemas.microsoft.com/office/drawing/2014/main" id="{C1BD98C5-E1D7-A8CC-F506-65523930748F}"/>
              </a:ext>
            </a:extLst>
          </p:cNvPr>
          <p:cNvSpPr txBox="1"/>
          <p:nvPr/>
        </p:nvSpPr>
        <p:spPr>
          <a:xfrm>
            <a:off x="6255174" y="3788563"/>
            <a:ext cx="8017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455;p35">
            <a:extLst>
              <a:ext uri="{FF2B5EF4-FFF2-40B4-BE49-F238E27FC236}">
                <a16:creationId xmlns:a16="http://schemas.microsoft.com/office/drawing/2014/main" id="{6F0938A7-5E67-FF88-FD04-9CFFD50D0EB7}"/>
              </a:ext>
            </a:extLst>
          </p:cNvPr>
          <p:cNvSpPr txBox="1"/>
          <p:nvPr/>
        </p:nvSpPr>
        <p:spPr>
          <a:xfrm>
            <a:off x="9059335" y="3788563"/>
            <a:ext cx="8017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4;p35">
            <a:extLst>
              <a:ext uri="{FF2B5EF4-FFF2-40B4-BE49-F238E27FC236}">
                <a16:creationId xmlns:a16="http://schemas.microsoft.com/office/drawing/2014/main" id="{0981E0B0-4259-A133-7320-4E8A6AF3DE60}"/>
              </a:ext>
            </a:extLst>
          </p:cNvPr>
          <p:cNvSpPr txBox="1"/>
          <p:nvPr/>
        </p:nvSpPr>
        <p:spPr>
          <a:xfrm>
            <a:off x="683076" y="4783147"/>
            <a:ext cx="9239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13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55;p35">
            <a:extLst>
              <a:ext uri="{FF2B5EF4-FFF2-40B4-BE49-F238E27FC236}">
                <a16:creationId xmlns:a16="http://schemas.microsoft.com/office/drawing/2014/main" id="{5C10DF6E-0A06-8707-4277-C9DF406548A6}"/>
              </a:ext>
            </a:extLst>
          </p:cNvPr>
          <p:cNvSpPr txBox="1"/>
          <p:nvPr/>
        </p:nvSpPr>
        <p:spPr>
          <a:xfrm>
            <a:off x="3456136" y="4783147"/>
            <a:ext cx="106714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14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55;p35">
            <a:extLst>
              <a:ext uri="{FF2B5EF4-FFF2-40B4-BE49-F238E27FC236}">
                <a16:creationId xmlns:a16="http://schemas.microsoft.com/office/drawing/2014/main" id="{B1145010-88EB-A9DE-99A8-5CA6422EDE85}"/>
              </a:ext>
            </a:extLst>
          </p:cNvPr>
          <p:cNvSpPr txBox="1"/>
          <p:nvPr/>
        </p:nvSpPr>
        <p:spPr>
          <a:xfrm>
            <a:off x="6255174" y="4783147"/>
            <a:ext cx="106714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55;p35">
            <a:extLst>
              <a:ext uri="{FF2B5EF4-FFF2-40B4-BE49-F238E27FC236}">
                <a16:creationId xmlns:a16="http://schemas.microsoft.com/office/drawing/2014/main" id="{D4AD3216-8A9C-5461-C9D7-6D8E7102E295}"/>
              </a:ext>
            </a:extLst>
          </p:cNvPr>
          <p:cNvSpPr txBox="1"/>
          <p:nvPr/>
        </p:nvSpPr>
        <p:spPr>
          <a:xfrm>
            <a:off x="9059335" y="4783147"/>
            <a:ext cx="106714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6863660" y="1748311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- 6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9679396" y="1748311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9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9679396" y="2776535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- 6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9690970" y="3788563"/>
            <a:ext cx="22016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- 11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(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9690970" y="4783147"/>
            <a:ext cx="222033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2 - 3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6863660" y="2776535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-5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6863659" y="3788563"/>
            <a:ext cx="165375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20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- 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6863659" y="4783147"/>
            <a:ext cx="1653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- 4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-  </a:t>
            </a:r>
            <a:r>
              <a:rPr lang="en-US" sz="2200" dirty="0">
                <a:solidFill>
                  <a:schemeClr val="dk1"/>
                </a:solidFill>
              </a:rPr>
              <a:t>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3961411" y="2776535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3961411" y="3788563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1249832" y="3788563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0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1249832" y="2776535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- 9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3961411" y="478314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 -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56;p35">
            <a:extLst>
              <a:ext uri="{FF2B5EF4-FFF2-40B4-BE49-F238E27FC236}">
                <a16:creationId xmlns:a16="http://schemas.microsoft.com/office/drawing/2014/main" id="{89060C52-A265-9C76-E224-6AB5CD52E058}"/>
              </a:ext>
            </a:extLst>
          </p:cNvPr>
          <p:cNvSpPr txBox="1"/>
          <p:nvPr/>
        </p:nvSpPr>
        <p:spPr>
          <a:xfrm>
            <a:off x="1249832" y="478314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2063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43">
          <a:extLst>
            <a:ext uri="{FF2B5EF4-FFF2-40B4-BE49-F238E27FC236}">
              <a16:creationId xmlns:a16="http://schemas.microsoft.com/office/drawing/2014/main" id="{C882C98F-ABCA-23F5-C61B-D6AD21F88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5">
            <a:extLst>
              <a:ext uri="{FF2B5EF4-FFF2-40B4-BE49-F238E27FC236}">
                <a16:creationId xmlns:a16="http://schemas.microsoft.com/office/drawing/2014/main" id="{579C73D1-DE67-E734-3EB3-47C1D6C04BD5}"/>
              </a:ext>
            </a:extLst>
          </p:cNvPr>
          <p:cNvSpPr txBox="1"/>
          <p:nvPr/>
        </p:nvSpPr>
        <p:spPr>
          <a:xfrm>
            <a:off x="646856" y="-13908"/>
            <a:ext cx="1143805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46" name="Google Shape;446;p35">
            <a:extLst>
              <a:ext uri="{FF2B5EF4-FFF2-40B4-BE49-F238E27FC236}">
                <a16:creationId xmlns:a16="http://schemas.microsoft.com/office/drawing/2014/main" id="{76322FB2-EFD5-76A1-AD86-DDE49F07EAC6}"/>
              </a:ext>
            </a:extLst>
          </p:cNvPr>
          <p:cNvSpPr txBox="1"/>
          <p:nvPr/>
        </p:nvSpPr>
        <p:spPr>
          <a:xfrm>
            <a:off x="683076" y="793319"/>
            <a:ext cx="170336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5">
            <a:extLst>
              <a:ext uri="{FF2B5EF4-FFF2-40B4-BE49-F238E27FC236}">
                <a16:creationId xmlns:a16="http://schemas.microsoft.com/office/drawing/2014/main" id="{EC7D2D54-52D9-E9D0-DDFB-3031DEE9BB34}"/>
              </a:ext>
            </a:extLst>
          </p:cNvPr>
          <p:cNvSpPr txBox="1"/>
          <p:nvPr/>
        </p:nvSpPr>
        <p:spPr>
          <a:xfrm>
            <a:off x="646855" y="1763437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5">
            <a:extLst>
              <a:ext uri="{FF2B5EF4-FFF2-40B4-BE49-F238E27FC236}">
                <a16:creationId xmlns:a16="http://schemas.microsoft.com/office/drawing/2014/main" id="{DB7F5919-91AA-C952-8E38-4FAEECBEF236}"/>
              </a:ext>
            </a:extLst>
          </p:cNvPr>
          <p:cNvSpPr txBox="1"/>
          <p:nvPr/>
        </p:nvSpPr>
        <p:spPr>
          <a:xfrm>
            <a:off x="3451016" y="1763437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35">
            <a:extLst>
              <a:ext uri="{FF2B5EF4-FFF2-40B4-BE49-F238E27FC236}">
                <a16:creationId xmlns:a16="http://schemas.microsoft.com/office/drawing/2014/main" id="{CC81DBE5-68D5-8914-AE5B-33EC4E448656}"/>
              </a:ext>
            </a:extLst>
          </p:cNvPr>
          <p:cNvSpPr txBox="1"/>
          <p:nvPr/>
        </p:nvSpPr>
        <p:spPr>
          <a:xfrm>
            <a:off x="6255176" y="1763437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5">
            <a:extLst>
              <a:ext uri="{FF2B5EF4-FFF2-40B4-BE49-F238E27FC236}">
                <a16:creationId xmlns:a16="http://schemas.microsoft.com/office/drawing/2014/main" id="{2277401C-DFE3-F8AA-857E-C4D9C40BA564}"/>
              </a:ext>
            </a:extLst>
          </p:cNvPr>
          <p:cNvSpPr txBox="1"/>
          <p:nvPr/>
        </p:nvSpPr>
        <p:spPr>
          <a:xfrm>
            <a:off x="9059336" y="1763437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5">
            <a:extLst>
              <a:ext uri="{FF2B5EF4-FFF2-40B4-BE49-F238E27FC236}">
                <a16:creationId xmlns:a16="http://schemas.microsoft.com/office/drawing/2014/main" id="{9F75C525-F2DA-B25B-1840-E9BCEB69F379}"/>
              </a:ext>
            </a:extLst>
          </p:cNvPr>
          <p:cNvSpPr txBox="1"/>
          <p:nvPr/>
        </p:nvSpPr>
        <p:spPr>
          <a:xfrm>
            <a:off x="646855" y="2788397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5">
            <a:extLst>
              <a:ext uri="{FF2B5EF4-FFF2-40B4-BE49-F238E27FC236}">
                <a16:creationId xmlns:a16="http://schemas.microsoft.com/office/drawing/2014/main" id="{59A0A9DA-49AB-A198-7AB6-9045790C9E32}"/>
              </a:ext>
            </a:extLst>
          </p:cNvPr>
          <p:cNvSpPr txBox="1"/>
          <p:nvPr/>
        </p:nvSpPr>
        <p:spPr>
          <a:xfrm>
            <a:off x="3451015" y="2788397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5">
            <a:extLst>
              <a:ext uri="{FF2B5EF4-FFF2-40B4-BE49-F238E27FC236}">
                <a16:creationId xmlns:a16="http://schemas.microsoft.com/office/drawing/2014/main" id="{AF8AA097-FA28-BFA4-17AF-0E17BF9FBBE1}"/>
              </a:ext>
            </a:extLst>
          </p:cNvPr>
          <p:cNvSpPr txBox="1"/>
          <p:nvPr/>
        </p:nvSpPr>
        <p:spPr>
          <a:xfrm>
            <a:off x="1249832" y="176343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7 -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56;p35">
            <a:extLst>
              <a:ext uri="{FF2B5EF4-FFF2-40B4-BE49-F238E27FC236}">
                <a16:creationId xmlns:a16="http://schemas.microsoft.com/office/drawing/2014/main" id="{9D58ABF5-F7C0-18BF-CD4E-1F836214B907}"/>
              </a:ext>
            </a:extLst>
          </p:cNvPr>
          <p:cNvSpPr txBox="1"/>
          <p:nvPr/>
        </p:nvSpPr>
        <p:spPr>
          <a:xfrm>
            <a:off x="3961411" y="176343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3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55;p35">
            <a:extLst>
              <a:ext uri="{FF2B5EF4-FFF2-40B4-BE49-F238E27FC236}">
                <a16:creationId xmlns:a16="http://schemas.microsoft.com/office/drawing/2014/main" id="{A265E934-9B7F-9484-3877-DE4D7FC32014}"/>
              </a:ext>
            </a:extLst>
          </p:cNvPr>
          <p:cNvSpPr txBox="1"/>
          <p:nvPr/>
        </p:nvSpPr>
        <p:spPr>
          <a:xfrm>
            <a:off x="6255175" y="2788397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7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55;p35">
            <a:extLst>
              <a:ext uri="{FF2B5EF4-FFF2-40B4-BE49-F238E27FC236}">
                <a16:creationId xmlns:a16="http://schemas.microsoft.com/office/drawing/2014/main" id="{6FADC01A-E376-9FCE-42A7-68F66364E50C}"/>
              </a:ext>
            </a:extLst>
          </p:cNvPr>
          <p:cNvSpPr txBox="1"/>
          <p:nvPr/>
        </p:nvSpPr>
        <p:spPr>
          <a:xfrm>
            <a:off x="9059335" y="2788397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454;p35">
            <a:extLst>
              <a:ext uri="{FF2B5EF4-FFF2-40B4-BE49-F238E27FC236}">
                <a16:creationId xmlns:a16="http://schemas.microsoft.com/office/drawing/2014/main" id="{A8973C3E-83A0-835C-DB80-8B13F2589007}"/>
              </a:ext>
            </a:extLst>
          </p:cNvPr>
          <p:cNvSpPr txBox="1"/>
          <p:nvPr/>
        </p:nvSpPr>
        <p:spPr>
          <a:xfrm>
            <a:off x="646855" y="3787458"/>
            <a:ext cx="53800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55;p35">
            <a:extLst>
              <a:ext uri="{FF2B5EF4-FFF2-40B4-BE49-F238E27FC236}">
                <a16:creationId xmlns:a16="http://schemas.microsoft.com/office/drawing/2014/main" id="{4716C72E-B1AC-96D5-A55C-64E946AA4496}"/>
              </a:ext>
            </a:extLst>
          </p:cNvPr>
          <p:cNvSpPr txBox="1"/>
          <p:nvPr/>
        </p:nvSpPr>
        <p:spPr>
          <a:xfrm>
            <a:off x="3456136" y="3787458"/>
            <a:ext cx="8017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10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455;p35">
            <a:extLst>
              <a:ext uri="{FF2B5EF4-FFF2-40B4-BE49-F238E27FC236}">
                <a16:creationId xmlns:a16="http://schemas.microsoft.com/office/drawing/2014/main" id="{6F403E22-8BCA-F36A-5319-A9EC16912AF8}"/>
              </a:ext>
            </a:extLst>
          </p:cNvPr>
          <p:cNvSpPr txBox="1"/>
          <p:nvPr/>
        </p:nvSpPr>
        <p:spPr>
          <a:xfrm>
            <a:off x="6255174" y="3787458"/>
            <a:ext cx="8017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455;p35">
            <a:extLst>
              <a:ext uri="{FF2B5EF4-FFF2-40B4-BE49-F238E27FC236}">
                <a16:creationId xmlns:a16="http://schemas.microsoft.com/office/drawing/2014/main" id="{BA94ADB3-CF48-CD36-2E8B-F8061EF9337C}"/>
              </a:ext>
            </a:extLst>
          </p:cNvPr>
          <p:cNvSpPr txBox="1"/>
          <p:nvPr/>
        </p:nvSpPr>
        <p:spPr>
          <a:xfrm>
            <a:off x="9059335" y="3787458"/>
            <a:ext cx="8017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4;p35">
            <a:extLst>
              <a:ext uri="{FF2B5EF4-FFF2-40B4-BE49-F238E27FC236}">
                <a16:creationId xmlns:a16="http://schemas.microsoft.com/office/drawing/2014/main" id="{C0A08A72-AA1C-D654-6BA9-4BFB2DF851F2}"/>
              </a:ext>
            </a:extLst>
          </p:cNvPr>
          <p:cNvSpPr txBox="1"/>
          <p:nvPr/>
        </p:nvSpPr>
        <p:spPr>
          <a:xfrm>
            <a:off x="683076" y="4791869"/>
            <a:ext cx="9239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13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55;p35">
            <a:extLst>
              <a:ext uri="{FF2B5EF4-FFF2-40B4-BE49-F238E27FC236}">
                <a16:creationId xmlns:a16="http://schemas.microsoft.com/office/drawing/2014/main" id="{0158C2FD-43F6-1786-4556-385D353355D5}"/>
              </a:ext>
            </a:extLst>
          </p:cNvPr>
          <p:cNvSpPr txBox="1"/>
          <p:nvPr/>
        </p:nvSpPr>
        <p:spPr>
          <a:xfrm>
            <a:off x="3456136" y="4791869"/>
            <a:ext cx="106714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14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55;p35">
            <a:extLst>
              <a:ext uri="{FF2B5EF4-FFF2-40B4-BE49-F238E27FC236}">
                <a16:creationId xmlns:a16="http://schemas.microsoft.com/office/drawing/2014/main" id="{81D50A74-1DDD-D795-9135-D785ABB11D1F}"/>
              </a:ext>
            </a:extLst>
          </p:cNvPr>
          <p:cNvSpPr txBox="1"/>
          <p:nvPr/>
        </p:nvSpPr>
        <p:spPr>
          <a:xfrm>
            <a:off x="6255174" y="4791869"/>
            <a:ext cx="106714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55;p35">
            <a:extLst>
              <a:ext uri="{FF2B5EF4-FFF2-40B4-BE49-F238E27FC236}">
                <a16:creationId xmlns:a16="http://schemas.microsoft.com/office/drawing/2014/main" id="{B087C670-A908-3998-1DD8-D6ED333F94D4}"/>
              </a:ext>
            </a:extLst>
          </p:cNvPr>
          <p:cNvSpPr txBox="1"/>
          <p:nvPr/>
        </p:nvSpPr>
        <p:spPr>
          <a:xfrm>
            <a:off x="9059335" y="4791869"/>
            <a:ext cx="106714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56;p35">
            <a:extLst>
              <a:ext uri="{FF2B5EF4-FFF2-40B4-BE49-F238E27FC236}">
                <a16:creationId xmlns:a16="http://schemas.microsoft.com/office/drawing/2014/main" id="{9B835D06-5B94-4B21-D3C2-27C22B02B18A}"/>
              </a:ext>
            </a:extLst>
          </p:cNvPr>
          <p:cNvSpPr txBox="1"/>
          <p:nvPr/>
        </p:nvSpPr>
        <p:spPr>
          <a:xfrm>
            <a:off x="6863660" y="176343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- 6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456;p35">
            <a:extLst>
              <a:ext uri="{FF2B5EF4-FFF2-40B4-BE49-F238E27FC236}">
                <a16:creationId xmlns:a16="http://schemas.microsoft.com/office/drawing/2014/main" id="{1BC98A13-039C-3358-58BC-2A9AF00A97C2}"/>
              </a:ext>
            </a:extLst>
          </p:cNvPr>
          <p:cNvSpPr txBox="1"/>
          <p:nvPr/>
        </p:nvSpPr>
        <p:spPr>
          <a:xfrm>
            <a:off x="9679396" y="176343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9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456;p35">
            <a:extLst>
              <a:ext uri="{FF2B5EF4-FFF2-40B4-BE49-F238E27FC236}">
                <a16:creationId xmlns:a16="http://schemas.microsoft.com/office/drawing/2014/main" id="{79F0A796-E05C-6A78-A853-A28B0EE237E7}"/>
              </a:ext>
            </a:extLst>
          </p:cNvPr>
          <p:cNvSpPr txBox="1"/>
          <p:nvPr/>
        </p:nvSpPr>
        <p:spPr>
          <a:xfrm>
            <a:off x="9679396" y="278839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- 6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8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456;p35">
            <a:extLst>
              <a:ext uri="{FF2B5EF4-FFF2-40B4-BE49-F238E27FC236}">
                <a16:creationId xmlns:a16="http://schemas.microsoft.com/office/drawing/2014/main" id="{F6931859-AAE4-4440-21A9-B18CF93A228D}"/>
              </a:ext>
            </a:extLst>
          </p:cNvPr>
          <p:cNvSpPr txBox="1"/>
          <p:nvPr/>
        </p:nvSpPr>
        <p:spPr>
          <a:xfrm>
            <a:off x="9690970" y="3787458"/>
            <a:ext cx="220169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- 11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(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456;p35">
            <a:extLst>
              <a:ext uri="{FF2B5EF4-FFF2-40B4-BE49-F238E27FC236}">
                <a16:creationId xmlns:a16="http://schemas.microsoft.com/office/drawing/2014/main" id="{8DF89578-FA44-8301-F4DD-61A1F3085834}"/>
              </a:ext>
            </a:extLst>
          </p:cNvPr>
          <p:cNvSpPr txBox="1"/>
          <p:nvPr/>
        </p:nvSpPr>
        <p:spPr>
          <a:xfrm>
            <a:off x="9690970" y="4791869"/>
            <a:ext cx="222033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2 - 3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456;p35">
            <a:extLst>
              <a:ext uri="{FF2B5EF4-FFF2-40B4-BE49-F238E27FC236}">
                <a16:creationId xmlns:a16="http://schemas.microsoft.com/office/drawing/2014/main" id="{2B791F44-8693-CDE4-D03D-B419BEDAE1FE}"/>
              </a:ext>
            </a:extLst>
          </p:cNvPr>
          <p:cNvSpPr txBox="1"/>
          <p:nvPr/>
        </p:nvSpPr>
        <p:spPr>
          <a:xfrm>
            <a:off x="6863660" y="278839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-5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456;p35">
            <a:extLst>
              <a:ext uri="{FF2B5EF4-FFF2-40B4-BE49-F238E27FC236}">
                <a16:creationId xmlns:a16="http://schemas.microsoft.com/office/drawing/2014/main" id="{A2E9B0AD-1468-7CE1-99CA-C1F70DCD8E8D}"/>
              </a:ext>
            </a:extLst>
          </p:cNvPr>
          <p:cNvSpPr txBox="1"/>
          <p:nvPr/>
        </p:nvSpPr>
        <p:spPr>
          <a:xfrm>
            <a:off x="6863659" y="3787458"/>
            <a:ext cx="165375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20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- 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456;p35">
            <a:extLst>
              <a:ext uri="{FF2B5EF4-FFF2-40B4-BE49-F238E27FC236}">
                <a16:creationId xmlns:a16="http://schemas.microsoft.com/office/drawing/2014/main" id="{706A60EB-30E7-CADE-33D6-25E8AC81FE00}"/>
              </a:ext>
            </a:extLst>
          </p:cNvPr>
          <p:cNvSpPr txBox="1"/>
          <p:nvPr/>
        </p:nvSpPr>
        <p:spPr>
          <a:xfrm>
            <a:off x="6863659" y="4791869"/>
            <a:ext cx="1653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- 4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-  </a:t>
            </a:r>
            <a:r>
              <a:rPr lang="en-US" sz="2200" dirty="0">
                <a:solidFill>
                  <a:schemeClr val="dk1"/>
                </a:solidFill>
              </a:rPr>
              <a:t>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456;p35">
            <a:extLst>
              <a:ext uri="{FF2B5EF4-FFF2-40B4-BE49-F238E27FC236}">
                <a16:creationId xmlns:a16="http://schemas.microsoft.com/office/drawing/2014/main" id="{C36EE1F0-8165-0F53-AD8F-10D8A350CA93}"/>
              </a:ext>
            </a:extLst>
          </p:cNvPr>
          <p:cNvSpPr txBox="1"/>
          <p:nvPr/>
        </p:nvSpPr>
        <p:spPr>
          <a:xfrm>
            <a:off x="3961411" y="278839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456;p35">
            <a:extLst>
              <a:ext uri="{FF2B5EF4-FFF2-40B4-BE49-F238E27FC236}">
                <a16:creationId xmlns:a16="http://schemas.microsoft.com/office/drawing/2014/main" id="{324A3A1C-90AF-14EB-6AE5-EBF497A47376}"/>
              </a:ext>
            </a:extLst>
          </p:cNvPr>
          <p:cNvSpPr txBox="1"/>
          <p:nvPr/>
        </p:nvSpPr>
        <p:spPr>
          <a:xfrm>
            <a:off x="3961411" y="3787458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-1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9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456;p35">
            <a:extLst>
              <a:ext uri="{FF2B5EF4-FFF2-40B4-BE49-F238E27FC236}">
                <a16:creationId xmlns:a16="http://schemas.microsoft.com/office/drawing/2014/main" id="{C53B3B1D-E8CE-D150-B6DD-2ECF03690CB6}"/>
              </a:ext>
            </a:extLst>
          </p:cNvPr>
          <p:cNvSpPr txBox="1"/>
          <p:nvPr/>
        </p:nvSpPr>
        <p:spPr>
          <a:xfrm>
            <a:off x="1249832" y="3787458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0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</a:rPr>
              <a:t>-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456;p35">
            <a:extLst>
              <a:ext uri="{FF2B5EF4-FFF2-40B4-BE49-F238E27FC236}">
                <a16:creationId xmlns:a16="http://schemas.microsoft.com/office/drawing/2014/main" id="{80F3DB77-E527-43FC-46C5-4FC3D503FABA}"/>
              </a:ext>
            </a:extLst>
          </p:cNvPr>
          <p:cNvSpPr txBox="1"/>
          <p:nvPr/>
        </p:nvSpPr>
        <p:spPr>
          <a:xfrm>
            <a:off x="1249832" y="2788397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- 9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0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56;p35">
            <a:extLst>
              <a:ext uri="{FF2B5EF4-FFF2-40B4-BE49-F238E27FC236}">
                <a16:creationId xmlns:a16="http://schemas.microsoft.com/office/drawing/2014/main" id="{396304E6-0BC9-142E-96BE-B32737F22CB3}"/>
              </a:ext>
            </a:extLst>
          </p:cNvPr>
          <p:cNvSpPr txBox="1"/>
          <p:nvPr/>
        </p:nvSpPr>
        <p:spPr>
          <a:xfrm>
            <a:off x="3961411" y="4791869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 -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56;p35">
            <a:extLst>
              <a:ext uri="{FF2B5EF4-FFF2-40B4-BE49-F238E27FC236}">
                <a16:creationId xmlns:a16="http://schemas.microsoft.com/office/drawing/2014/main" id="{9FB8A6CF-0F60-005F-8C8D-7D47C8B74272}"/>
              </a:ext>
            </a:extLst>
          </p:cNvPr>
          <p:cNvSpPr txBox="1"/>
          <p:nvPr/>
        </p:nvSpPr>
        <p:spPr>
          <a:xfrm>
            <a:off x="1249832" y="4791869"/>
            <a:ext cx="134279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</a:t>
            </a:r>
            <a:r>
              <a:rPr lang="en-US" sz="2200" dirty="0">
                <a:solidFill>
                  <a:schemeClr val="dk1"/>
                </a:solidFill>
              </a:rPr>
              <a:t>+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456;p35">
            <a:extLst>
              <a:ext uri="{FF2B5EF4-FFF2-40B4-BE49-F238E27FC236}">
                <a16:creationId xmlns:a16="http://schemas.microsoft.com/office/drawing/2014/main" id="{45E2F5CB-5BE7-FB53-08F9-BFAD42CC73F5}"/>
              </a:ext>
            </a:extLst>
          </p:cNvPr>
          <p:cNvSpPr txBox="1"/>
          <p:nvPr/>
        </p:nvSpPr>
        <p:spPr>
          <a:xfrm>
            <a:off x="2122662" y="176343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3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4" name="Google Shape;456;p35">
            <a:extLst>
              <a:ext uri="{FF2B5EF4-FFF2-40B4-BE49-F238E27FC236}">
                <a16:creationId xmlns:a16="http://schemas.microsoft.com/office/drawing/2014/main" id="{F20FAF1E-2F71-00AE-A293-65CBA22C8AFF}"/>
              </a:ext>
            </a:extLst>
          </p:cNvPr>
          <p:cNvSpPr txBox="1"/>
          <p:nvPr/>
        </p:nvSpPr>
        <p:spPr>
          <a:xfrm>
            <a:off x="2229478" y="278839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- 9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6" name="Google Shape;456;p35">
            <a:extLst>
              <a:ext uri="{FF2B5EF4-FFF2-40B4-BE49-F238E27FC236}">
                <a16:creationId xmlns:a16="http://schemas.microsoft.com/office/drawing/2014/main" id="{C9F61BEF-C53F-9031-1AA9-4BC6A5D2F6E9}"/>
              </a:ext>
            </a:extLst>
          </p:cNvPr>
          <p:cNvSpPr txBox="1"/>
          <p:nvPr/>
        </p:nvSpPr>
        <p:spPr>
          <a:xfrm>
            <a:off x="2270942" y="3787458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- 13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8" name="Google Shape;456;p35">
            <a:extLst>
              <a:ext uri="{FF2B5EF4-FFF2-40B4-BE49-F238E27FC236}">
                <a16:creationId xmlns:a16="http://schemas.microsoft.com/office/drawing/2014/main" id="{C88CD3C7-54C0-DF59-5C02-B2F946A1606F}"/>
              </a:ext>
            </a:extLst>
          </p:cNvPr>
          <p:cNvSpPr txBox="1"/>
          <p:nvPr/>
        </p:nvSpPr>
        <p:spPr>
          <a:xfrm>
            <a:off x="4950768" y="3787458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- 10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0" name="Google Shape;456;p35">
            <a:extLst>
              <a:ext uri="{FF2B5EF4-FFF2-40B4-BE49-F238E27FC236}">
                <a16:creationId xmlns:a16="http://schemas.microsoft.com/office/drawing/2014/main" id="{63C51CEA-4F3C-DA17-D373-99C23F78C8CB}"/>
              </a:ext>
            </a:extLst>
          </p:cNvPr>
          <p:cNvSpPr txBox="1"/>
          <p:nvPr/>
        </p:nvSpPr>
        <p:spPr>
          <a:xfrm>
            <a:off x="4877207" y="278839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6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2" name="Google Shape;456;p35">
            <a:extLst>
              <a:ext uri="{FF2B5EF4-FFF2-40B4-BE49-F238E27FC236}">
                <a16:creationId xmlns:a16="http://schemas.microsoft.com/office/drawing/2014/main" id="{F17C80B7-F5E7-CDEB-D3C6-402AE1E75338}"/>
              </a:ext>
            </a:extLst>
          </p:cNvPr>
          <p:cNvSpPr txBox="1"/>
          <p:nvPr/>
        </p:nvSpPr>
        <p:spPr>
          <a:xfrm>
            <a:off x="4841906" y="176343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- 3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4" name="Google Shape;456;p35">
            <a:extLst>
              <a:ext uri="{FF2B5EF4-FFF2-40B4-BE49-F238E27FC236}">
                <a16:creationId xmlns:a16="http://schemas.microsoft.com/office/drawing/2014/main" id="{EA5FF2C1-FBB1-9316-7E1F-965C224DA002}"/>
              </a:ext>
            </a:extLst>
          </p:cNvPr>
          <p:cNvSpPr txBox="1"/>
          <p:nvPr/>
        </p:nvSpPr>
        <p:spPr>
          <a:xfrm>
            <a:off x="7986231" y="3787458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29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6" name="Google Shape;456;p35">
            <a:extLst>
              <a:ext uri="{FF2B5EF4-FFF2-40B4-BE49-F238E27FC236}">
                <a16:creationId xmlns:a16="http://schemas.microsoft.com/office/drawing/2014/main" id="{DEB09710-7E5D-F763-0E81-C346F71F8259}"/>
              </a:ext>
            </a:extLst>
          </p:cNvPr>
          <p:cNvSpPr txBox="1"/>
          <p:nvPr/>
        </p:nvSpPr>
        <p:spPr>
          <a:xfrm>
            <a:off x="7771790" y="278839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- 9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7" name="Google Shape;456;p35">
            <a:extLst>
              <a:ext uri="{FF2B5EF4-FFF2-40B4-BE49-F238E27FC236}">
                <a16:creationId xmlns:a16="http://schemas.microsoft.com/office/drawing/2014/main" id="{208DB3BD-D4B4-7648-BF50-58A3AF1E4A5B}"/>
              </a:ext>
            </a:extLst>
          </p:cNvPr>
          <p:cNvSpPr txBox="1"/>
          <p:nvPr/>
        </p:nvSpPr>
        <p:spPr>
          <a:xfrm>
            <a:off x="7857351" y="176343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- 3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8" name="Google Shape;456;p35">
            <a:extLst>
              <a:ext uri="{FF2B5EF4-FFF2-40B4-BE49-F238E27FC236}">
                <a16:creationId xmlns:a16="http://schemas.microsoft.com/office/drawing/2014/main" id="{F8A7B246-85C7-15F0-9032-50A38138BB63}"/>
              </a:ext>
            </a:extLst>
          </p:cNvPr>
          <p:cNvSpPr txBox="1"/>
          <p:nvPr/>
        </p:nvSpPr>
        <p:spPr>
          <a:xfrm>
            <a:off x="10603607" y="176343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22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9" name="Google Shape;456;p35">
            <a:extLst>
              <a:ext uri="{FF2B5EF4-FFF2-40B4-BE49-F238E27FC236}">
                <a16:creationId xmlns:a16="http://schemas.microsoft.com/office/drawing/2014/main" id="{A1EF988A-D1F2-9105-BC42-5F19B4BB8030}"/>
              </a:ext>
            </a:extLst>
          </p:cNvPr>
          <p:cNvSpPr txBox="1"/>
          <p:nvPr/>
        </p:nvSpPr>
        <p:spPr>
          <a:xfrm>
            <a:off x="11250462" y="3787458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- 22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0" name="Google Shape;456;p35">
            <a:extLst>
              <a:ext uri="{FF2B5EF4-FFF2-40B4-BE49-F238E27FC236}">
                <a16:creationId xmlns:a16="http://schemas.microsoft.com/office/drawing/2014/main" id="{EA3284D9-CC17-E9EE-4FA4-63612BDC29B7}"/>
              </a:ext>
            </a:extLst>
          </p:cNvPr>
          <p:cNvSpPr txBox="1"/>
          <p:nvPr/>
        </p:nvSpPr>
        <p:spPr>
          <a:xfrm>
            <a:off x="10633474" y="278839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2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2" name="Google Shape;456;p35">
            <a:extLst>
              <a:ext uri="{FF2B5EF4-FFF2-40B4-BE49-F238E27FC236}">
                <a16:creationId xmlns:a16="http://schemas.microsoft.com/office/drawing/2014/main" id="{D5D3595A-16C5-8F79-85D3-05CAFCC5D7D1}"/>
              </a:ext>
            </a:extLst>
          </p:cNvPr>
          <p:cNvSpPr txBox="1"/>
          <p:nvPr/>
        </p:nvSpPr>
        <p:spPr>
          <a:xfrm>
            <a:off x="2270942" y="4791869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2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3" name="Google Shape;456;p35">
            <a:extLst>
              <a:ext uri="{FF2B5EF4-FFF2-40B4-BE49-F238E27FC236}">
                <a16:creationId xmlns:a16="http://schemas.microsoft.com/office/drawing/2014/main" id="{61BCFA7F-D085-8B0C-36E9-0DDA25237266}"/>
              </a:ext>
            </a:extLst>
          </p:cNvPr>
          <p:cNvSpPr txBox="1"/>
          <p:nvPr/>
        </p:nvSpPr>
        <p:spPr>
          <a:xfrm>
            <a:off x="4997895" y="4791869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- 2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4" name="Google Shape;456;p35">
            <a:extLst>
              <a:ext uri="{FF2B5EF4-FFF2-40B4-BE49-F238E27FC236}">
                <a16:creationId xmlns:a16="http://schemas.microsoft.com/office/drawing/2014/main" id="{10DE89AE-3AC9-FFE4-4DB7-DE8E5EB409BD}"/>
              </a:ext>
            </a:extLst>
          </p:cNvPr>
          <p:cNvSpPr txBox="1"/>
          <p:nvPr/>
        </p:nvSpPr>
        <p:spPr>
          <a:xfrm>
            <a:off x="8022096" y="4791869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 3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25" name="Google Shape;456;p35">
            <a:extLst>
              <a:ext uri="{FF2B5EF4-FFF2-40B4-BE49-F238E27FC236}">
                <a16:creationId xmlns:a16="http://schemas.microsoft.com/office/drawing/2014/main" id="{E95F9C34-1809-7E9C-DB8B-F0BEEEA442C3}"/>
              </a:ext>
            </a:extLst>
          </p:cNvPr>
          <p:cNvSpPr txBox="1"/>
          <p:nvPr/>
        </p:nvSpPr>
        <p:spPr>
          <a:xfrm>
            <a:off x="10979412" y="4791869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= - 2</a:t>
            </a:r>
            <a:endParaRPr sz="2200" b="1" dirty="0">
              <a:solidFill>
                <a:srgbClr val="FF0000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6861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1ED3C0-EEBD-E27F-7A6F-F6F0C100D97D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82" name="Google Shape;482;p36"/>
          <p:cNvSpPr txBox="1"/>
          <p:nvPr/>
        </p:nvSpPr>
        <p:spPr>
          <a:xfrm>
            <a:off x="878728" y="1182357"/>
            <a:ext cx="7686538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Multiplication and division follows the rules below.</a:t>
            </a:r>
            <a:endParaRPr sz="2200" dirty="0"/>
          </a:p>
        </p:txBody>
      </p:sp>
      <p:sp>
        <p:nvSpPr>
          <p:cNvPr id="2" name="Google Shape;445;p35">
            <a:extLst>
              <a:ext uri="{FF2B5EF4-FFF2-40B4-BE49-F238E27FC236}">
                <a16:creationId xmlns:a16="http://schemas.microsoft.com/office/drawing/2014/main" id="{6374B05A-DC16-96B0-D7C1-1A04609DC6F9}"/>
              </a:ext>
            </a:extLst>
          </p:cNvPr>
          <p:cNvSpPr txBox="1"/>
          <p:nvPr/>
        </p:nvSpPr>
        <p:spPr>
          <a:xfrm>
            <a:off x="2773250" y="214671"/>
            <a:ext cx="66455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Multiplication and Division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aphicFrame>
        <p:nvGraphicFramePr>
          <p:cNvPr id="11" name="Table 4">
            <a:extLst>
              <a:ext uri="{FF2B5EF4-FFF2-40B4-BE49-F238E27FC236}">
                <a16:creationId xmlns:a16="http://schemas.microsoft.com/office/drawing/2014/main" id="{FE7BFAAD-A915-B6A8-8BD6-F12EC74EA3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420990"/>
              </p:ext>
            </p:extLst>
          </p:nvPr>
        </p:nvGraphicFramePr>
        <p:xfrm>
          <a:off x="6953405" y="2464517"/>
          <a:ext cx="3358995" cy="2517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9665">
                  <a:extLst>
                    <a:ext uri="{9D8B030D-6E8A-4147-A177-3AD203B41FA5}">
                      <a16:colId xmlns:a16="http://schemas.microsoft.com/office/drawing/2014/main" val="4205880558"/>
                    </a:ext>
                  </a:extLst>
                </a:gridCol>
                <a:gridCol w="1119665">
                  <a:extLst>
                    <a:ext uri="{9D8B030D-6E8A-4147-A177-3AD203B41FA5}">
                      <a16:colId xmlns:a16="http://schemas.microsoft.com/office/drawing/2014/main" val="2998974421"/>
                    </a:ext>
                  </a:extLst>
                </a:gridCol>
                <a:gridCol w="1119665">
                  <a:extLst>
                    <a:ext uri="{9D8B030D-6E8A-4147-A177-3AD203B41FA5}">
                      <a16:colId xmlns:a16="http://schemas.microsoft.com/office/drawing/2014/main" val="2215080387"/>
                    </a:ext>
                  </a:extLst>
                </a:gridCol>
              </a:tblGrid>
              <a:tr h="839013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  <a:sym typeface="Symbol" panose="05050102010706020507" pitchFamily="18" charset="2"/>
                        </a:rPr>
                        <a:t>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 marL="74299" marR="74299" marT="37149" marB="3714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/>
                        <a:t>+</a:t>
                      </a:r>
                      <a:endParaRPr lang="en-GB" sz="3200" b="0" dirty="0"/>
                    </a:p>
                  </a:txBody>
                  <a:tcPr marL="74299" marR="74299" marT="37149" marB="3714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/>
                        <a:t>-</a:t>
                      </a:r>
                      <a:endParaRPr lang="en-GB" sz="3200" b="0" dirty="0"/>
                    </a:p>
                  </a:txBody>
                  <a:tcPr marL="74299" marR="74299" marT="37149" marB="3714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12689"/>
                  </a:ext>
                </a:extLst>
              </a:tr>
              <a:tr h="839013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/>
                        <a:t>+</a:t>
                      </a:r>
                      <a:endParaRPr lang="en-GB" sz="3200" b="0" dirty="0"/>
                    </a:p>
                  </a:txBody>
                  <a:tcPr marL="74299" marR="74299" marT="37149" marB="3714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+</a:t>
                      </a:r>
                      <a:endParaRPr lang="en-GB" sz="3600" dirty="0"/>
                    </a:p>
                  </a:txBody>
                  <a:tcPr marL="74299" marR="74299" marT="37149" marB="3714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-</a:t>
                      </a:r>
                      <a:endParaRPr lang="en-GB" sz="3600" dirty="0"/>
                    </a:p>
                  </a:txBody>
                  <a:tcPr marL="74299" marR="74299" marT="37149" marB="3714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6405191"/>
                  </a:ext>
                </a:extLst>
              </a:tr>
              <a:tr h="839013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/>
                        <a:t>-</a:t>
                      </a:r>
                      <a:endParaRPr lang="en-GB" sz="3200" b="0" dirty="0"/>
                    </a:p>
                  </a:txBody>
                  <a:tcPr marL="74299" marR="74299" marT="37149" marB="3714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-</a:t>
                      </a:r>
                      <a:endParaRPr lang="en-GB" sz="3600" dirty="0"/>
                    </a:p>
                  </a:txBody>
                  <a:tcPr marL="74299" marR="74299" marT="37149" marB="371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+</a:t>
                      </a:r>
                      <a:endParaRPr lang="en-GB" sz="3600" dirty="0"/>
                    </a:p>
                  </a:txBody>
                  <a:tcPr marL="74299" marR="74299" marT="37149" marB="37149" anchor="ctr"/>
                </a:tc>
                <a:extLst>
                  <a:ext uri="{0D108BD9-81ED-4DB2-BD59-A6C34878D82A}">
                    <a16:rowId xmlns:a16="http://schemas.microsoft.com/office/drawing/2014/main" val="3154945576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48E9B14-318A-1DC8-92E6-B621FADC17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520923"/>
              </p:ext>
            </p:extLst>
          </p:nvPr>
        </p:nvGraphicFramePr>
        <p:xfrm>
          <a:off x="1588925" y="2350409"/>
          <a:ext cx="3358995" cy="2517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9665">
                  <a:extLst>
                    <a:ext uri="{9D8B030D-6E8A-4147-A177-3AD203B41FA5}">
                      <a16:colId xmlns:a16="http://schemas.microsoft.com/office/drawing/2014/main" val="4205880558"/>
                    </a:ext>
                  </a:extLst>
                </a:gridCol>
                <a:gridCol w="1119665">
                  <a:extLst>
                    <a:ext uri="{9D8B030D-6E8A-4147-A177-3AD203B41FA5}">
                      <a16:colId xmlns:a16="http://schemas.microsoft.com/office/drawing/2014/main" val="2998974421"/>
                    </a:ext>
                  </a:extLst>
                </a:gridCol>
                <a:gridCol w="1119665">
                  <a:extLst>
                    <a:ext uri="{9D8B030D-6E8A-4147-A177-3AD203B41FA5}">
                      <a16:colId xmlns:a16="http://schemas.microsoft.com/office/drawing/2014/main" val="2215080387"/>
                    </a:ext>
                  </a:extLst>
                </a:gridCol>
              </a:tblGrid>
              <a:tr h="839013"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marL="74299" marR="74299" marT="37149" marB="3714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+</a:t>
                      </a:r>
                      <a:endParaRPr lang="en-GB" sz="3200" b="1" dirty="0"/>
                    </a:p>
                  </a:txBody>
                  <a:tcPr marL="74299" marR="74299" marT="37149" marB="3714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-</a:t>
                      </a:r>
                      <a:endParaRPr lang="en-GB" sz="3200" b="1" dirty="0"/>
                    </a:p>
                  </a:txBody>
                  <a:tcPr marL="74299" marR="74299" marT="37149" marB="37149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12689"/>
                  </a:ext>
                </a:extLst>
              </a:tr>
              <a:tr h="839013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/>
                        <a:t>+</a:t>
                      </a:r>
                      <a:endParaRPr lang="en-GB" sz="3200" b="0" dirty="0"/>
                    </a:p>
                  </a:txBody>
                  <a:tcPr marL="74299" marR="74299" marT="37149" marB="3714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+</a:t>
                      </a:r>
                      <a:endParaRPr lang="en-GB" sz="3600" dirty="0"/>
                    </a:p>
                  </a:txBody>
                  <a:tcPr marL="74299" marR="74299" marT="37149" marB="3714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-</a:t>
                      </a:r>
                      <a:endParaRPr lang="en-GB" sz="3600" dirty="0"/>
                    </a:p>
                  </a:txBody>
                  <a:tcPr marL="74299" marR="74299" marT="37149" marB="37149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6405191"/>
                  </a:ext>
                </a:extLst>
              </a:tr>
              <a:tr h="839013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/>
                        <a:t>-</a:t>
                      </a:r>
                      <a:endParaRPr lang="en-GB" sz="3200" b="0" dirty="0"/>
                    </a:p>
                  </a:txBody>
                  <a:tcPr marL="74299" marR="74299" marT="37149" marB="3714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-</a:t>
                      </a:r>
                      <a:endParaRPr lang="en-GB" sz="3600" dirty="0"/>
                    </a:p>
                  </a:txBody>
                  <a:tcPr marL="74299" marR="74299" marT="37149" marB="371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+</a:t>
                      </a:r>
                      <a:endParaRPr lang="en-GB" sz="3600" dirty="0"/>
                    </a:p>
                  </a:txBody>
                  <a:tcPr marL="74299" marR="74299" marT="37149" marB="37149" anchor="ctr"/>
                </a:tc>
                <a:extLst>
                  <a:ext uri="{0D108BD9-81ED-4DB2-BD59-A6C34878D82A}">
                    <a16:rowId xmlns:a16="http://schemas.microsoft.com/office/drawing/2014/main" val="3154945576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CA06806E-9375-02D2-2BE0-166B14446588}"/>
              </a:ext>
            </a:extLst>
          </p:cNvPr>
          <p:cNvGrpSpPr/>
          <p:nvPr/>
        </p:nvGrpSpPr>
        <p:grpSpPr>
          <a:xfrm>
            <a:off x="1436525" y="2457065"/>
            <a:ext cx="3237074" cy="2524492"/>
            <a:chOff x="1436525" y="2931627"/>
            <a:chExt cx="3237074" cy="252449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6FC3A87-87AA-9181-A07F-046CED12361F}"/>
                </a:ext>
              </a:extLst>
            </p:cNvPr>
            <p:cNvSpPr/>
            <p:nvPr/>
          </p:nvSpPr>
          <p:spPr>
            <a:xfrm>
              <a:off x="1436526" y="2931627"/>
              <a:ext cx="152399" cy="252449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F980BBB-35AA-4C3F-881B-25F0D776CD5C}"/>
                </a:ext>
              </a:extLst>
            </p:cNvPr>
            <p:cNvSpPr/>
            <p:nvPr/>
          </p:nvSpPr>
          <p:spPr>
            <a:xfrm rot="5400000">
              <a:off x="2998008" y="3780528"/>
              <a:ext cx="114108" cy="323707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E70D19A-6DC2-DE2A-48A3-5EA17D67AF56}"/>
              </a:ext>
            </a:extLst>
          </p:cNvPr>
          <p:cNvGrpSpPr/>
          <p:nvPr/>
        </p:nvGrpSpPr>
        <p:grpSpPr>
          <a:xfrm>
            <a:off x="6801005" y="2562251"/>
            <a:ext cx="3237074" cy="2524492"/>
            <a:chOff x="1436525" y="2931627"/>
            <a:chExt cx="3237074" cy="252449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6A37D96-ECB5-D15C-13D2-980267F15BDC}"/>
                </a:ext>
              </a:extLst>
            </p:cNvPr>
            <p:cNvSpPr/>
            <p:nvPr/>
          </p:nvSpPr>
          <p:spPr>
            <a:xfrm>
              <a:off x="1436526" y="2931627"/>
              <a:ext cx="152399" cy="252449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4234346-7DF0-0CC0-306F-F3AE9C289795}"/>
                </a:ext>
              </a:extLst>
            </p:cNvPr>
            <p:cNvSpPr/>
            <p:nvPr/>
          </p:nvSpPr>
          <p:spPr>
            <a:xfrm rot="5400000">
              <a:off x="2998008" y="3780528"/>
              <a:ext cx="114108" cy="323707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59C4FB4-EDC9-2D1E-4559-11098BDAD400}"/>
              </a:ext>
            </a:extLst>
          </p:cNvPr>
          <p:cNvSpPr/>
          <p:nvPr/>
        </p:nvSpPr>
        <p:spPr>
          <a:xfrm>
            <a:off x="273998" y="201724"/>
            <a:ext cx="11644004" cy="6454552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94" name="Google Shape;494;p37"/>
          <p:cNvSpPr txBox="1"/>
          <p:nvPr/>
        </p:nvSpPr>
        <p:spPr>
          <a:xfrm>
            <a:off x="523825" y="229769"/>
            <a:ext cx="1114435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</a:rPr>
              <a:t>Multiplying &amp; Dividing Negative Numbers: Examples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</a:endParaRPr>
          </a:p>
        </p:txBody>
      </p:sp>
      <p:sp>
        <p:nvSpPr>
          <p:cNvPr id="14" name="Google Shape;482;p36"/>
          <p:cNvSpPr txBox="1"/>
          <p:nvPr/>
        </p:nvSpPr>
        <p:spPr>
          <a:xfrm>
            <a:off x="2314166" y="2114474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x - 4</a:t>
            </a:r>
            <a:endParaRPr sz="2200" dirty="0"/>
          </a:p>
        </p:txBody>
      </p:sp>
      <p:sp>
        <p:nvSpPr>
          <p:cNvPr id="15" name="Google Shape;482;p36"/>
          <p:cNvSpPr txBox="1"/>
          <p:nvPr/>
        </p:nvSpPr>
        <p:spPr>
          <a:xfrm>
            <a:off x="6517986" y="3591888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- 35  </a:t>
            </a:r>
            <a:r>
              <a:rPr lang="en-US" sz="2200" dirty="0">
                <a:solidFill>
                  <a:schemeClr val="dk1"/>
                </a:solidFill>
                <a:latin typeface="Elephant" panose="02020904090505020303" pitchFamily="18" charset="0"/>
              </a:rPr>
              <a:t>÷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- 5</a:t>
            </a:r>
            <a:endParaRPr sz="2200" dirty="0"/>
          </a:p>
        </p:txBody>
      </p:sp>
      <p:sp>
        <p:nvSpPr>
          <p:cNvPr id="16" name="Google Shape;482;p36"/>
          <p:cNvSpPr txBox="1"/>
          <p:nvPr/>
        </p:nvSpPr>
        <p:spPr>
          <a:xfrm>
            <a:off x="2314166" y="3591889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- 5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x  - 6</a:t>
            </a:r>
            <a:endParaRPr sz="2200" dirty="0"/>
          </a:p>
        </p:txBody>
      </p:sp>
      <p:sp>
        <p:nvSpPr>
          <p:cNvPr id="18" name="Google Shape;482;p36"/>
          <p:cNvSpPr txBox="1"/>
          <p:nvPr/>
        </p:nvSpPr>
        <p:spPr>
          <a:xfrm>
            <a:off x="6517986" y="2114473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÷ - 2</a:t>
            </a:r>
            <a:endParaRPr sz="2200" dirty="0"/>
          </a:p>
        </p:txBody>
      </p:sp>
      <p:sp>
        <p:nvSpPr>
          <p:cNvPr id="19" name="Google Shape;482;p36"/>
          <p:cNvSpPr txBox="1"/>
          <p:nvPr/>
        </p:nvSpPr>
        <p:spPr>
          <a:xfrm>
            <a:off x="2314166" y="4954118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( - 5) </a:t>
            </a:r>
            <a:r>
              <a:rPr lang="en-US" sz="2200" baseline="30000" dirty="0">
                <a:solidFill>
                  <a:schemeClr val="dk1"/>
                </a:solidFill>
              </a:rPr>
              <a:t>2</a:t>
            </a:r>
            <a:endParaRPr sz="2200" baseline="30000" dirty="0"/>
          </a:p>
        </p:txBody>
      </p:sp>
      <p:sp>
        <p:nvSpPr>
          <p:cNvPr id="4" name="Google Shape;482;p36">
            <a:extLst>
              <a:ext uri="{FF2B5EF4-FFF2-40B4-BE49-F238E27FC236}">
                <a16:creationId xmlns:a16="http://schemas.microsoft.com/office/drawing/2014/main" id="{C4F97A3E-53B9-4F8D-CD91-8A22BBCCCA91}"/>
              </a:ext>
            </a:extLst>
          </p:cNvPr>
          <p:cNvSpPr txBox="1"/>
          <p:nvPr/>
        </p:nvSpPr>
        <p:spPr>
          <a:xfrm>
            <a:off x="1879254" y="2114473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endParaRPr sz="2200" dirty="0"/>
          </a:p>
        </p:txBody>
      </p:sp>
      <p:sp>
        <p:nvSpPr>
          <p:cNvPr id="5" name="Google Shape;482;p36">
            <a:extLst>
              <a:ext uri="{FF2B5EF4-FFF2-40B4-BE49-F238E27FC236}">
                <a16:creationId xmlns:a16="http://schemas.microsoft.com/office/drawing/2014/main" id="{1880C044-6333-93D7-4AE9-E9725FB5E78C}"/>
              </a:ext>
            </a:extLst>
          </p:cNvPr>
          <p:cNvSpPr txBox="1"/>
          <p:nvPr/>
        </p:nvSpPr>
        <p:spPr>
          <a:xfrm>
            <a:off x="6028803" y="2114473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200" dirty="0"/>
          </a:p>
        </p:txBody>
      </p:sp>
      <p:sp>
        <p:nvSpPr>
          <p:cNvPr id="6" name="Google Shape;482;p36">
            <a:extLst>
              <a:ext uri="{FF2B5EF4-FFF2-40B4-BE49-F238E27FC236}">
                <a16:creationId xmlns:a16="http://schemas.microsoft.com/office/drawing/2014/main" id="{4F161BF0-C6F6-7CBD-A67A-EC388E554902}"/>
              </a:ext>
            </a:extLst>
          </p:cNvPr>
          <p:cNvSpPr txBox="1"/>
          <p:nvPr/>
        </p:nvSpPr>
        <p:spPr>
          <a:xfrm>
            <a:off x="1879254" y="3591888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endParaRPr sz="2200" dirty="0"/>
          </a:p>
        </p:txBody>
      </p:sp>
      <p:sp>
        <p:nvSpPr>
          <p:cNvPr id="7" name="Google Shape;482;p36">
            <a:extLst>
              <a:ext uri="{FF2B5EF4-FFF2-40B4-BE49-F238E27FC236}">
                <a16:creationId xmlns:a16="http://schemas.microsoft.com/office/drawing/2014/main" id="{A5D0D509-FC36-8A7C-1558-F47C21F1CF20}"/>
              </a:ext>
            </a:extLst>
          </p:cNvPr>
          <p:cNvSpPr txBox="1"/>
          <p:nvPr/>
        </p:nvSpPr>
        <p:spPr>
          <a:xfrm>
            <a:off x="6028803" y="3591887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d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200" dirty="0"/>
          </a:p>
        </p:txBody>
      </p:sp>
      <p:sp>
        <p:nvSpPr>
          <p:cNvPr id="8" name="Google Shape;482;p36">
            <a:extLst>
              <a:ext uri="{FF2B5EF4-FFF2-40B4-BE49-F238E27FC236}">
                <a16:creationId xmlns:a16="http://schemas.microsoft.com/office/drawing/2014/main" id="{8A47CD63-C7FB-3284-AF24-D66FE05483E7}"/>
              </a:ext>
            </a:extLst>
          </p:cNvPr>
          <p:cNvSpPr txBox="1"/>
          <p:nvPr/>
        </p:nvSpPr>
        <p:spPr>
          <a:xfrm>
            <a:off x="1879254" y="4954117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e)</a:t>
            </a:r>
            <a:endParaRPr sz="2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">
            <a:extLst>
              <a:ext uri="{FF2B5EF4-FFF2-40B4-BE49-F238E27FC236}">
                <a16:creationId xmlns:a16="http://schemas.microsoft.com/office/drawing/2014/main" id="{4B4CC988-BF1F-9E26-5026-67A52B90DE87}"/>
              </a:ext>
            </a:extLst>
          </p:cNvPr>
          <p:cNvSpPr/>
          <p:nvPr/>
        </p:nvSpPr>
        <p:spPr>
          <a:xfrm>
            <a:off x="378618" y="285205"/>
            <a:ext cx="11434764" cy="628759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94" name="Google Shape;494;p37"/>
          <p:cNvSpPr txBox="1"/>
          <p:nvPr/>
        </p:nvSpPr>
        <p:spPr>
          <a:xfrm>
            <a:off x="523825" y="333944"/>
            <a:ext cx="1114435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</a:endParaRPr>
          </a:p>
        </p:txBody>
      </p:sp>
      <p:sp>
        <p:nvSpPr>
          <p:cNvPr id="14" name="Google Shape;482;p36"/>
          <p:cNvSpPr txBox="1"/>
          <p:nvPr/>
        </p:nvSpPr>
        <p:spPr>
          <a:xfrm>
            <a:off x="2314166" y="2114474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x - 4</a:t>
            </a:r>
            <a:endParaRPr sz="2200" dirty="0"/>
          </a:p>
        </p:txBody>
      </p:sp>
      <p:sp>
        <p:nvSpPr>
          <p:cNvPr id="15" name="Google Shape;482;p36"/>
          <p:cNvSpPr txBox="1"/>
          <p:nvPr/>
        </p:nvSpPr>
        <p:spPr>
          <a:xfrm>
            <a:off x="6517986" y="3591888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- 35  </a:t>
            </a:r>
            <a:r>
              <a:rPr lang="en-US" sz="2200" dirty="0">
                <a:solidFill>
                  <a:schemeClr val="dk1"/>
                </a:solidFill>
              </a:rPr>
              <a:t>÷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- 5</a:t>
            </a:r>
            <a:endParaRPr sz="2200" dirty="0"/>
          </a:p>
        </p:txBody>
      </p:sp>
      <p:sp>
        <p:nvSpPr>
          <p:cNvPr id="16" name="Google Shape;482;p36"/>
          <p:cNvSpPr txBox="1"/>
          <p:nvPr/>
        </p:nvSpPr>
        <p:spPr>
          <a:xfrm>
            <a:off x="2314166" y="3591889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- 5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x  - 6</a:t>
            </a:r>
            <a:endParaRPr sz="2200" dirty="0"/>
          </a:p>
        </p:txBody>
      </p:sp>
      <p:sp>
        <p:nvSpPr>
          <p:cNvPr id="18" name="Google Shape;482;p36"/>
          <p:cNvSpPr txBox="1"/>
          <p:nvPr/>
        </p:nvSpPr>
        <p:spPr>
          <a:xfrm>
            <a:off x="6517986" y="2114473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8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÷ - 2</a:t>
            </a:r>
            <a:endParaRPr sz="2200" dirty="0"/>
          </a:p>
        </p:txBody>
      </p:sp>
      <p:sp>
        <p:nvSpPr>
          <p:cNvPr id="19" name="Google Shape;482;p36"/>
          <p:cNvSpPr txBox="1"/>
          <p:nvPr/>
        </p:nvSpPr>
        <p:spPr>
          <a:xfrm>
            <a:off x="2314166" y="4954118"/>
            <a:ext cx="154315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( - 5) </a:t>
            </a:r>
            <a:r>
              <a:rPr lang="en-US" sz="2200" baseline="30000" dirty="0">
                <a:solidFill>
                  <a:schemeClr val="dk1"/>
                </a:solidFill>
              </a:rPr>
              <a:t>2</a:t>
            </a:r>
            <a:endParaRPr sz="2200" baseline="30000" dirty="0"/>
          </a:p>
        </p:txBody>
      </p:sp>
      <p:sp>
        <p:nvSpPr>
          <p:cNvPr id="4" name="Google Shape;482;p36">
            <a:extLst>
              <a:ext uri="{FF2B5EF4-FFF2-40B4-BE49-F238E27FC236}">
                <a16:creationId xmlns:a16="http://schemas.microsoft.com/office/drawing/2014/main" id="{C4F97A3E-53B9-4F8D-CD91-8A22BBCCCA91}"/>
              </a:ext>
            </a:extLst>
          </p:cNvPr>
          <p:cNvSpPr txBox="1"/>
          <p:nvPr/>
        </p:nvSpPr>
        <p:spPr>
          <a:xfrm>
            <a:off x="1879254" y="2114473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endParaRPr sz="2200" dirty="0"/>
          </a:p>
        </p:txBody>
      </p:sp>
      <p:sp>
        <p:nvSpPr>
          <p:cNvPr id="5" name="Google Shape;482;p36">
            <a:extLst>
              <a:ext uri="{FF2B5EF4-FFF2-40B4-BE49-F238E27FC236}">
                <a16:creationId xmlns:a16="http://schemas.microsoft.com/office/drawing/2014/main" id="{1880C044-6333-93D7-4AE9-E9725FB5E78C}"/>
              </a:ext>
            </a:extLst>
          </p:cNvPr>
          <p:cNvSpPr txBox="1"/>
          <p:nvPr/>
        </p:nvSpPr>
        <p:spPr>
          <a:xfrm>
            <a:off x="6028803" y="2114473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200" dirty="0"/>
          </a:p>
        </p:txBody>
      </p:sp>
      <p:sp>
        <p:nvSpPr>
          <p:cNvPr id="6" name="Google Shape;482;p36">
            <a:extLst>
              <a:ext uri="{FF2B5EF4-FFF2-40B4-BE49-F238E27FC236}">
                <a16:creationId xmlns:a16="http://schemas.microsoft.com/office/drawing/2014/main" id="{4F161BF0-C6F6-7CBD-A67A-EC388E554902}"/>
              </a:ext>
            </a:extLst>
          </p:cNvPr>
          <p:cNvSpPr txBox="1"/>
          <p:nvPr/>
        </p:nvSpPr>
        <p:spPr>
          <a:xfrm>
            <a:off x="1879254" y="3591888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endParaRPr sz="2200" dirty="0"/>
          </a:p>
        </p:txBody>
      </p:sp>
      <p:sp>
        <p:nvSpPr>
          <p:cNvPr id="7" name="Google Shape;482;p36">
            <a:extLst>
              <a:ext uri="{FF2B5EF4-FFF2-40B4-BE49-F238E27FC236}">
                <a16:creationId xmlns:a16="http://schemas.microsoft.com/office/drawing/2014/main" id="{A5D0D509-FC36-8A7C-1558-F47C21F1CF20}"/>
              </a:ext>
            </a:extLst>
          </p:cNvPr>
          <p:cNvSpPr txBox="1"/>
          <p:nvPr/>
        </p:nvSpPr>
        <p:spPr>
          <a:xfrm>
            <a:off x="6028803" y="3591887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d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200" dirty="0"/>
          </a:p>
        </p:txBody>
      </p:sp>
      <p:sp>
        <p:nvSpPr>
          <p:cNvPr id="8" name="Google Shape;482;p36">
            <a:extLst>
              <a:ext uri="{FF2B5EF4-FFF2-40B4-BE49-F238E27FC236}">
                <a16:creationId xmlns:a16="http://schemas.microsoft.com/office/drawing/2014/main" id="{8A47CD63-C7FB-3284-AF24-D66FE05483E7}"/>
              </a:ext>
            </a:extLst>
          </p:cNvPr>
          <p:cNvSpPr txBox="1"/>
          <p:nvPr/>
        </p:nvSpPr>
        <p:spPr>
          <a:xfrm>
            <a:off x="1879254" y="4954117"/>
            <a:ext cx="53366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e)</a:t>
            </a:r>
            <a:endParaRPr sz="2200" dirty="0"/>
          </a:p>
        </p:txBody>
      </p:sp>
      <p:sp>
        <p:nvSpPr>
          <p:cNvPr id="3" name="Google Shape;482;p36">
            <a:extLst>
              <a:ext uri="{FF2B5EF4-FFF2-40B4-BE49-F238E27FC236}">
                <a16:creationId xmlns:a16="http://schemas.microsoft.com/office/drawing/2014/main" id="{07B1CC29-EA83-5CC5-9F96-5D092D10D0AD}"/>
              </a:ext>
            </a:extLst>
          </p:cNvPr>
          <p:cNvSpPr txBox="1"/>
          <p:nvPr/>
        </p:nvSpPr>
        <p:spPr>
          <a:xfrm>
            <a:off x="2314166" y="2582516"/>
            <a:ext cx="102131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- 12</a:t>
            </a:r>
            <a:endParaRPr sz="2200" b="1" dirty="0">
              <a:solidFill>
                <a:srgbClr val="FF0000"/>
              </a:solidFill>
            </a:endParaRPr>
          </a:p>
        </p:txBody>
      </p:sp>
      <p:sp>
        <p:nvSpPr>
          <p:cNvPr id="9" name="Google Shape;482;p36">
            <a:extLst>
              <a:ext uri="{FF2B5EF4-FFF2-40B4-BE49-F238E27FC236}">
                <a16:creationId xmlns:a16="http://schemas.microsoft.com/office/drawing/2014/main" id="{C56328C9-3754-A4E9-CFA4-CA7C94BDF3B3}"/>
              </a:ext>
            </a:extLst>
          </p:cNvPr>
          <p:cNvSpPr txBox="1"/>
          <p:nvPr/>
        </p:nvSpPr>
        <p:spPr>
          <a:xfrm>
            <a:off x="6626897" y="2582515"/>
            <a:ext cx="102131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- 4</a:t>
            </a:r>
            <a:endParaRPr sz="2200" b="1" dirty="0">
              <a:solidFill>
                <a:srgbClr val="FF0000"/>
              </a:solidFill>
            </a:endParaRPr>
          </a:p>
        </p:txBody>
      </p:sp>
      <p:sp>
        <p:nvSpPr>
          <p:cNvPr id="10" name="Google Shape;482;p36">
            <a:extLst>
              <a:ext uri="{FF2B5EF4-FFF2-40B4-BE49-F238E27FC236}">
                <a16:creationId xmlns:a16="http://schemas.microsoft.com/office/drawing/2014/main" id="{91950E43-8F28-14C3-AA4E-EEFD6120D877}"/>
              </a:ext>
            </a:extLst>
          </p:cNvPr>
          <p:cNvSpPr txBox="1"/>
          <p:nvPr/>
        </p:nvSpPr>
        <p:spPr>
          <a:xfrm>
            <a:off x="2323035" y="4059930"/>
            <a:ext cx="102131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30</a:t>
            </a:r>
            <a:endParaRPr sz="2200" b="1" dirty="0">
              <a:solidFill>
                <a:srgbClr val="FF0000"/>
              </a:solidFill>
            </a:endParaRPr>
          </a:p>
        </p:txBody>
      </p:sp>
      <p:sp>
        <p:nvSpPr>
          <p:cNvPr id="11" name="Google Shape;482;p36">
            <a:extLst>
              <a:ext uri="{FF2B5EF4-FFF2-40B4-BE49-F238E27FC236}">
                <a16:creationId xmlns:a16="http://schemas.microsoft.com/office/drawing/2014/main" id="{89B5A8F0-838A-D464-5D7F-7C56B402362F}"/>
              </a:ext>
            </a:extLst>
          </p:cNvPr>
          <p:cNvSpPr txBox="1"/>
          <p:nvPr/>
        </p:nvSpPr>
        <p:spPr>
          <a:xfrm>
            <a:off x="6517986" y="4053993"/>
            <a:ext cx="102131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7</a:t>
            </a:r>
            <a:endParaRPr sz="2200" b="1" dirty="0">
              <a:solidFill>
                <a:srgbClr val="FF0000"/>
              </a:solidFill>
            </a:endParaRPr>
          </a:p>
        </p:txBody>
      </p:sp>
      <p:sp>
        <p:nvSpPr>
          <p:cNvPr id="12" name="Google Shape;482;p36">
            <a:extLst>
              <a:ext uri="{FF2B5EF4-FFF2-40B4-BE49-F238E27FC236}">
                <a16:creationId xmlns:a16="http://schemas.microsoft.com/office/drawing/2014/main" id="{C64EB842-6B72-B244-B937-D6E9100D1817}"/>
              </a:ext>
            </a:extLst>
          </p:cNvPr>
          <p:cNvSpPr txBox="1"/>
          <p:nvPr/>
        </p:nvSpPr>
        <p:spPr>
          <a:xfrm>
            <a:off x="2412920" y="5399895"/>
            <a:ext cx="102131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25</a:t>
            </a:r>
            <a:endParaRPr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751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5"/>
          <p:cNvSpPr/>
          <p:nvPr/>
        </p:nvSpPr>
        <p:spPr>
          <a:xfrm>
            <a:off x="279367" y="799983"/>
            <a:ext cx="3330360" cy="5695951"/>
          </a:xfrm>
          <a:prstGeom prst="roundRect">
            <a:avLst>
              <a:gd name="adj" fmla="val 449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35"/>
          <p:cNvSpPr txBox="1"/>
          <p:nvPr/>
        </p:nvSpPr>
        <p:spPr>
          <a:xfrm>
            <a:off x="646856" y="-13908"/>
            <a:ext cx="1143805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Multiplication of negative numbers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46" name="Google Shape;446;p35"/>
          <p:cNvSpPr txBox="1"/>
          <p:nvPr/>
        </p:nvSpPr>
        <p:spPr>
          <a:xfrm>
            <a:off x="368961" y="994619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35"/>
          <p:cNvSpPr/>
          <p:nvPr/>
        </p:nvSpPr>
        <p:spPr>
          <a:xfrm>
            <a:off x="4301200" y="799983"/>
            <a:ext cx="3330360" cy="5695951"/>
          </a:xfrm>
          <a:prstGeom prst="roundRect">
            <a:avLst>
              <a:gd name="adj" fmla="val 3875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5"/>
          <p:cNvSpPr/>
          <p:nvPr/>
        </p:nvSpPr>
        <p:spPr>
          <a:xfrm>
            <a:off x="8323033" y="793396"/>
            <a:ext cx="3330360" cy="5695951"/>
          </a:xfrm>
          <a:prstGeom prst="roundRect">
            <a:avLst>
              <a:gd name="adj" fmla="val 3563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5"/>
          <p:cNvSpPr txBox="1"/>
          <p:nvPr/>
        </p:nvSpPr>
        <p:spPr>
          <a:xfrm>
            <a:off x="8442665" y="1000892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5"/>
          <p:cNvSpPr txBox="1"/>
          <p:nvPr/>
        </p:nvSpPr>
        <p:spPr>
          <a:xfrm>
            <a:off x="693156" y="1709167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5"/>
          <p:cNvSpPr txBox="1"/>
          <p:nvPr/>
        </p:nvSpPr>
        <p:spPr>
          <a:xfrm>
            <a:off x="693156" y="2530830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35"/>
          <p:cNvSpPr txBox="1"/>
          <p:nvPr/>
        </p:nvSpPr>
        <p:spPr>
          <a:xfrm>
            <a:off x="693156" y="3352493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5"/>
          <p:cNvSpPr txBox="1"/>
          <p:nvPr/>
        </p:nvSpPr>
        <p:spPr>
          <a:xfrm>
            <a:off x="693156" y="4174156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5"/>
          <p:cNvSpPr txBox="1"/>
          <p:nvPr/>
        </p:nvSpPr>
        <p:spPr>
          <a:xfrm>
            <a:off x="693156" y="4995819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5"/>
          <p:cNvSpPr txBox="1"/>
          <p:nvPr/>
        </p:nvSpPr>
        <p:spPr>
          <a:xfrm>
            <a:off x="693156" y="5817481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5"/>
          <p:cNvSpPr txBox="1"/>
          <p:nvPr/>
        </p:nvSpPr>
        <p:spPr>
          <a:xfrm>
            <a:off x="1120429" y="1702720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2  x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35"/>
          <p:cNvSpPr txBox="1"/>
          <p:nvPr/>
        </p:nvSpPr>
        <p:spPr>
          <a:xfrm>
            <a:off x="1120428" y="3343619"/>
            <a:ext cx="132620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- 5 x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35"/>
          <p:cNvSpPr txBox="1"/>
          <p:nvPr/>
        </p:nvSpPr>
        <p:spPr>
          <a:xfrm>
            <a:off x="1120429" y="4174156"/>
            <a:ext cx="155787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- 16 </a:t>
            </a:r>
            <a:r>
              <a:rPr lang="en-US" sz="2200" dirty="0">
                <a:solidFill>
                  <a:schemeClr val="dk1"/>
                </a:solidFill>
                <a:latin typeface="Elephant" panose="02020904090505020303" pitchFamily="18" charset="0"/>
                <a:sym typeface="Symbol" panose="05050102010706020507" pitchFamily="18" charset="2"/>
              </a:rPr>
              <a:t>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35"/>
          <p:cNvSpPr txBox="1"/>
          <p:nvPr/>
        </p:nvSpPr>
        <p:spPr>
          <a:xfrm>
            <a:off x="1120429" y="2539390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- 10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  <a:latin typeface="Elephant" panose="02020904090505020303" pitchFamily="18" charset="0"/>
                <a:sym typeface="Symbol" panose="05050102010706020507" pitchFamily="18" charset="2"/>
              </a:rPr>
              <a:t></a:t>
            </a:r>
            <a:r>
              <a:rPr lang="en-US" sz="2200" dirty="0">
                <a:solidFill>
                  <a:schemeClr val="dk1"/>
                </a:solidFill>
              </a:rPr>
              <a:t>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35"/>
          <p:cNvSpPr txBox="1"/>
          <p:nvPr/>
        </p:nvSpPr>
        <p:spPr>
          <a:xfrm>
            <a:off x="1120428" y="5004693"/>
            <a:ext cx="177370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- 4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 x  - </a:t>
            </a:r>
            <a:r>
              <a:rPr lang="en-US" sz="2200" dirty="0">
                <a:solidFill>
                  <a:schemeClr val="dk1"/>
                </a:solidFill>
              </a:rPr>
              <a:t>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35"/>
          <p:cNvSpPr txBox="1"/>
          <p:nvPr/>
        </p:nvSpPr>
        <p:spPr>
          <a:xfrm>
            <a:off x="1120429" y="5817481"/>
            <a:ext cx="161664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200" dirty="0">
                <a:solidFill>
                  <a:schemeClr val="dk1"/>
                </a:solidFill>
              </a:rPr>
              <a:t>12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  <a:latin typeface="Elephant" panose="02020904090505020303" pitchFamily="18" charset="0"/>
                <a:sym typeface="Symbol" panose="05050102010706020507" pitchFamily="18" charset="2"/>
              </a:rPr>
              <a:t></a:t>
            </a:r>
            <a:r>
              <a:rPr lang="en-US" sz="2200" dirty="0">
                <a:solidFill>
                  <a:schemeClr val="dk1"/>
                </a:solidFill>
              </a:rPr>
              <a:t>  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35"/>
          <p:cNvSpPr txBox="1"/>
          <p:nvPr/>
        </p:nvSpPr>
        <p:spPr>
          <a:xfrm>
            <a:off x="4371712" y="994619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5"/>
          <p:cNvSpPr txBox="1"/>
          <p:nvPr/>
        </p:nvSpPr>
        <p:spPr>
          <a:xfrm>
            <a:off x="4516296" y="1705699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35"/>
          <p:cNvSpPr txBox="1"/>
          <p:nvPr/>
        </p:nvSpPr>
        <p:spPr>
          <a:xfrm>
            <a:off x="4516296" y="2527362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35"/>
          <p:cNvSpPr txBox="1"/>
          <p:nvPr/>
        </p:nvSpPr>
        <p:spPr>
          <a:xfrm>
            <a:off x="4516296" y="3349025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5"/>
          <p:cNvSpPr txBox="1"/>
          <p:nvPr/>
        </p:nvSpPr>
        <p:spPr>
          <a:xfrm>
            <a:off x="4516296" y="4170688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35"/>
          <p:cNvSpPr txBox="1"/>
          <p:nvPr/>
        </p:nvSpPr>
        <p:spPr>
          <a:xfrm>
            <a:off x="4516296" y="4992351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5"/>
          <p:cNvSpPr txBox="1"/>
          <p:nvPr/>
        </p:nvSpPr>
        <p:spPr>
          <a:xfrm>
            <a:off x="4516296" y="5814013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457;p35">
            <a:extLst>
              <a:ext uri="{FF2B5EF4-FFF2-40B4-BE49-F238E27FC236}">
                <a16:creationId xmlns:a16="http://schemas.microsoft.com/office/drawing/2014/main" id="{E14F2001-B369-4A1D-ABFC-613B67CE7005}"/>
              </a:ext>
            </a:extLst>
          </p:cNvPr>
          <p:cNvSpPr txBox="1"/>
          <p:nvPr/>
        </p:nvSpPr>
        <p:spPr>
          <a:xfrm>
            <a:off x="5123441" y="3343618"/>
            <a:ext cx="222800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- 10)</a:t>
            </a:r>
            <a:r>
              <a:rPr lang="en-US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458;p35">
            <a:extLst>
              <a:ext uri="{FF2B5EF4-FFF2-40B4-BE49-F238E27FC236}">
                <a16:creationId xmlns:a16="http://schemas.microsoft.com/office/drawing/2014/main" id="{E3E3B5EB-C863-8B1F-96E9-3E984C0E8E0A}"/>
              </a:ext>
            </a:extLst>
          </p:cNvPr>
          <p:cNvSpPr txBox="1"/>
          <p:nvPr/>
        </p:nvSpPr>
        <p:spPr>
          <a:xfrm>
            <a:off x="5123441" y="4174155"/>
            <a:ext cx="245698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- 2)</a:t>
            </a:r>
            <a:r>
              <a:rPr lang="en-US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Google Shape;460;p35">
                <a:extLst>
                  <a:ext uri="{FF2B5EF4-FFF2-40B4-BE49-F238E27FC236}">
                    <a16:creationId xmlns:a16="http://schemas.microsoft.com/office/drawing/2014/main" id="{384B331B-672A-2D78-97BB-E5D5E7F6BF13}"/>
                  </a:ext>
                </a:extLst>
              </p:cNvPr>
              <p:cNvSpPr txBox="1"/>
              <p:nvPr/>
            </p:nvSpPr>
            <p:spPr>
              <a:xfrm>
                <a:off x="5123441" y="4867691"/>
                <a:ext cx="1356936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−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6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37" name="Google Shape;460;p35">
                <a:extLst>
                  <a:ext uri="{FF2B5EF4-FFF2-40B4-BE49-F238E27FC236}">
                    <a16:creationId xmlns:a16="http://schemas.microsoft.com/office/drawing/2014/main" id="{384B331B-672A-2D78-97BB-E5D5E7F6B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441" y="4867691"/>
                <a:ext cx="1356936" cy="7283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Google Shape;461;p35">
                <a:extLst>
                  <a:ext uri="{FF2B5EF4-FFF2-40B4-BE49-F238E27FC236}">
                    <a16:creationId xmlns:a16="http://schemas.microsoft.com/office/drawing/2014/main" id="{56A5BE35-3649-0588-A17D-5ABC99FC2E56}"/>
                  </a:ext>
                </a:extLst>
              </p:cNvPr>
              <p:cNvSpPr txBox="1"/>
              <p:nvPr/>
            </p:nvSpPr>
            <p:spPr>
              <a:xfrm>
                <a:off x="5085517" y="5671977"/>
                <a:ext cx="1682317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−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10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÷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 </m:t>
                      </m:r>
                      <m:f>
                        <m:fPr>
                          <m:ctrlP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38" name="Google Shape;461;p35">
                <a:extLst>
                  <a:ext uri="{FF2B5EF4-FFF2-40B4-BE49-F238E27FC236}">
                    <a16:creationId xmlns:a16="http://schemas.microsoft.com/office/drawing/2014/main" id="{56A5BE35-3649-0588-A17D-5ABC99FC2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517" y="5671977"/>
                <a:ext cx="1682317" cy="7283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Google Shape;463;p35">
            <a:extLst>
              <a:ext uri="{FF2B5EF4-FFF2-40B4-BE49-F238E27FC236}">
                <a16:creationId xmlns:a16="http://schemas.microsoft.com/office/drawing/2014/main" id="{71AE3090-F635-A759-7ED5-8EC349F9EB16}"/>
              </a:ext>
            </a:extLst>
          </p:cNvPr>
          <p:cNvSpPr txBox="1"/>
          <p:nvPr/>
        </p:nvSpPr>
        <p:spPr>
          <a:xfrm>
            <a:off x="8623180" y="1715539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64;p35">
            <a:extLst>
              <a:ext uri="{FF2B5EF4-FFF2-40B4-BE49-F238E27FC236}">
                <a16:creationId xmlns:a16="http://schemas.microsoft.com/office/drawing/2014/main" id="{EADCAC36-1839-CAD5-FE12-23C89FF0B1DA}"/>
              </a:ext>
            </a:extLst>
          </p:cNvPr>
          <p:cNvSpPr txBox="1"/>
          <p:nvPr/>
        </p:nvSpPr>
        <p:spPr>
          <a:xfrm>
            <a:off x="8623180" y="2537202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456;p35"/>
          <p:cNvSpPr txBox="1"/>
          <p:nvPr/>
        </p:nvSpPr>
        <p:spPr>
          <a:xfrm>
            <a:off x="5088095" y="1702719"/>
            <a:ext cx="23521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- 0.5  x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0.5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459;p35"/>
          <p:cNvSpPr txBox="1"/>
          <p:nvPr/>
        </p:nvSpPr>
        <p:spPr>
          <a:xfrm>
            <a:off x="5085517" y="2523901"/>
            <a:ext cx="176674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- 4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  <a:latin typeface="Elephant" panose="02020904090505020303" pitchFamily="18" charset="0"/>
                <a:sym typeface="Symbol" panose="05050102010706020507" pitchFamily="18" charset="2"/>
              </a:rPr>
              <a:t>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- 0.</a:t>
            </a:r>
            <a:r>
              <a:rPr lang="en-US" sz="2200" dirty="0">
                <a:solidFill>
                  <a:schemeClr val="dk1"/>
                </a:solidFill>
              </a:rPr>
              <a:t>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457;p35">
            <a:extLst>
              <a:ext uri="{FF2B5EF4-FFF2-40B4-BE49-F238E27FC236}">
                <a16:creationId xmlns:a16="http://schemas.microsoft.com/office/drawing/2014/main" id="{E14F2001-B369-4A1D-ABFC-613B67CE7005}"/>
              </a:ext>
            </a:extLst>
          </p:cNvPr>
          <p:cNvSpPr txBox="1"/>
          <p:nvPr/>
        </p:nvSpPr>
        <p:spPr>
          <a:xfrm>
            <a:off x="9071939" y="1709167"/>
            <a:ext cx="222800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(-2)</a:t>
            </a:r>
            <a:r>
              <a:rPr lang="en-US" sz="2200" baseline="30000" dirty="0">
                <a:solidFill>
                  <a:schemeClr val="dk1"/>
                </a:solidFill>
              </a:rPr>
              <a:t>10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457;p35">
            <a:extLst>
              <a:ext uri="{FF2B5EF4-FFF2-40B4-BE49-F238E27FC236}">
                <a16:creationId xmlns:a16="http://schemas.microsoft.com/office/drawing/2014/main" id="{E14F2001-B369-4A1D-ABFC-613B67CE7005}"/>
              </a:ext>
            </a:extLst>
          </p:cNvPr>
          <p:cNvSpPr txBox="1"/>
          <p:nvPr/>
        </p:nvSpPr>
        <p:spPr>
          <a:xfrm>
            <a:off x="9071938" y="2530820"/>
            <a:ext cx="222800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(-1)</a:t>
            </a:r>
            <a:r>
              <a:rPr lang="en-US" sz="2200" baseline="30000" dirty="0">
                <a:solidFill>
                  <a:schemeClr val="dk1"/>
                </a:solidFill>
              </a:rPr>
              <a:t>1000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0247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0ACAC813-FCB0-4D59-7CCB-9E225DF40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5">
            <a:extLst>
              <a:ext uri="{FF2B5EF4-FFF2-40B4-BE49-F238E27FC236}">
                <a16:creationId xmlns:a16="http://schemas.microsoft.com/office/drawing/2014/main" id="{436AB7B3-CF7E-913B-0488-DC7A7F776175}"/>
              </a:ext>
            </a:extLst>
          </p:cNvPr>
          <p:cNvSpPr/>
          <p:nvPr/>
        </p:nvSpPr>
        <p:spPr>
          <a:xfrm>
            <a:off x="279367" y="799983"/>
            <a:ext cx="3330360" cy="5695951"/>
          </a:xfrm>
          <a:prstGeom prst="roundRect">
            <a:avLst>
              <a:gd name="adj" fmla="val 4499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35">
            <a:extLst>
              <a:ext uri="{FF2B5EF4-FFF2-40B4-BE49-F238E27FC236}">
                <a16:creationId xmlns:a16="http://schemas.microsoft.com/office/drawing/2014/main" id="{060C7C0D-7DC4-771D-BE42-05105E725848}"/>
              </a:ext>
            </a:extLst>
          </p:cNvPr>
          <p:cNvSpPr txBox="1"/>
          <p:nvPr/>
        </p:nvSpPr>
        <p:spPr>
          <a:xfrm>
            <a:off x="376974" y="-13908"/>
            <a:ext cx="1143805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46" name="Google Shape;446;p35">
            <a:extLst>
              <a:ext uri="{FF2B5EF4-FFF2-40B4-BE49-F238E27FC236}">
                <a16:creationId xmlns:a16="http://schemas.microsoft.com/office/drawing/2014/main" id="{F11F93C4-2F2F-36E2-F2FC-9920F6C9E7B4}"/>
              </a:ext>
            </a:extLst>
          </p:cNvPr>
          <p:cNvSpPr txBox="1"/>
          <p:nvPr/>
        </p:nvSpPr>
        <p:spPr>
          <a:xfrm>
            <a:off x="368961" y="994619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35">
            <a:extLst>
              <a:ext uri="{FF2B5EF4-FFF2-40B4-BE49-F238E27FC236}">
                <a16:creationId xmlns:a16="http://schemas.microsoft.com/office/drawing/2014/main" id="{EA95B037-07C8-27E2-720D-186D643A48CE}"/>
              </a:ext>
            </a:extLst>
          </p:cNvPr>
          <p:cNvSpPr/>
          <p:nvPr/>
        </p:nvSpPr>
        <p:spPr>
          <a:xfrm>
            <a:off x="4301200" y="799983"/>
            <a:ext cx="3330360" cy="5695951"/>
          </a:xfrm>
          <a:prstGeom prst="roundRect">
            <a:avLst>
              <a:gd name="adj" fmla="val 3875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5">
            <a:extLst>
              <a:ext uri="{FF2B5EF4-FFF2-40B4-BE49-F238E27FC236}">
                <a16:creationId xmlns:a16="http://schemas.microsoft.com/office/drawing/2014/main" id="{A8376D5E-7FFA-3A21-A5D8-365DEF7894F7}"/>
              </a:ext>
            </a:extLst>
          </p:cNvPr>
          <p:cNvSpPr/>
          <p:nvPr/>
        </p:nvSpPr>
        <p:spPr>
          <a:xfrm>
            <a:off x="8323033" y="793396"/>
            <a:ext cx="3330360" cy="5695951"/>
          </a:xfrm>
          <a:prstGeom prst="roundRect">
            <a:avLst>
              <a:gd name="adj" fmla="val 3563"/>
            </a:avLst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5">
            <a:extLst>
              <a:ext uri="{FF2B5EF4-FFF2-40B4-BE49-F238E27FC236}">
                <a16:creationId xmlns:a16="http://schemas.microsoft.com/office/drawing/2014/main" id="{5D6C6490-8AA8-CE77-06FD-925A9BEA9E80}"/>
              </a:ext>
            </a:extLst>
          </p:cNvPr>
          <p:cNvSpPr txBox="1"/>
          <p:nvPr/>
        </p:nvSpPr>
        <p:spPr>
          <a:xfrm>
            <a:off x="8442665" y="1000892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35">
            <a:extLst>
              <a:ext uri="{FF2B5EF4-FFF2-40B4-BE49-F238E27FC236}">
                <a16:creationId xmlns:a16="http://schemas.microsoft.com/office/drawing/2014/main" id="{E3F84EF1-5416-F3D1-383C-BAA65EE6221D}"/>
              </a:ext>
            </a:extLst>
          </p:cNvPr>
          <p:cNvSpPr txBox="1"/>
          <p:nvPr/>
        </p:nvSpPr>
        <p:spPr>
          <a:xfrm>
            <a:off x="693156" y="1709167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5">
            <a:extLst>
              <a:ext uri="{FF2B5EF4-FFF2-40B4-BE49-F238E27FC236}">
                <a16:creationId xmlns:a16="http://schemas.microsoft.com/office/drawing/2014/main" id="{019B6C9A-1899-7A44-D8AD-8333BC08D44C}"/>
              </a:ext>
            </a:extLst>
          </p:cNvPr>
          <p:cNvSpPr txBox="1"/>
          <p:nvPr/>
        </p:nvSpPr>
        <p:spPr>
          <a:xfrm>
            <a:off x="693156" y="2530830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35">
            <a:extLst>
              <a:ext uri="{FF2B5EF4-FFF2-40B4-BE49-F238E27FC236}">
                <a16:creationId xmlns:a16="http://schemas.microsoft.com/office/drawing/2014/main" id="{0F26C79F-EE8A-6307-C9DF-AE8279C3D0B2}"/>
              </a:ext>
            </a:extLst>
          </p:cNvPr>
          <p:cNvSpPr txBox="1"/>
          <p:nvPr/>
        </p:nvSpPr>
        <p:spPr>
          <a:xfrm>
            <a:off x="693156" y="3352493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5">
            <a:extLst>
              <a:ext uri="{FF2B5EF4-FFF2-40B4-BE49-F238E27FC236}">
                <a16:creationId xmlns:a16="http://schemas.microsoft.com/office/drawing/2014/main" id="{E5A2602F-45F3-4271-7EE7-4C005221C619}"/>
              </a:ext>
            </a:extLst>
          </p:cNvPr>
          <p:cNvSpPr txBox="1"/>
          <p:nvPr/>
        </p:nvSpPr>
        <p:spPr>
          <a:xfrm>
            <a:off x="693156" y="4174156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5">
            <a:extLst>
              <a:ext uri="{FF2B5EF4-FFF2-40B4-BE49-F238E27FC236}">
                <a16:creationId xmlns:a16="http://schemas.microsoft.com/office/drawing/2014/main" id="{A7BE9A48-F69C-A4B9-2423-141884B9250C}"/>
              </a:ext>
            </a:extLst>
          </p:cNvPr>
          <p:cNvSpPr txBox="1"/>
          <p:nvPr/>
        </p:nvSpPr>
        <p:spPr>
          <a:xfrm>
            <a:off x="693156" y="4995819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5">
            <a:extLst>
              <a:ext uri="{FF2B5EF4-FFF2-40B4-BE49-F238E27FC236}">
                <a16:creationId xmlns:a16="http://schemas.microsoft.com/office/drawing/2014/main" id="{1B6FBBC0-680D-24D4-1336-8ACFB5419937}"/>
              </a:ext>
            </a:extLst>
          </p:cNvPr>
          <p:cNvSpPr txBox="1"/>
          <p:nvPr/>
        </p:nvSpPr>
        <p:spPr>
          <a:xfrm>
            <a:off x="693156" y="5817481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5">
            <a:extLst>
              <a:ext uri="{FF2B5EF4-FFF2-40B4-BE49-F238E27FC236}">
                <a16:creationId xmlns:a16="http://schemas.microsoft.com/office/drawing/2014/main" id="{50C290BF-AA31-3086-81B4-C41FB4B4A5A4}"/>
              </a:ext>
            </a:extLst>
          </p:cNvPr>
          <p:cNvSpPr txBox="1"/>
          <p:nvPr/>
        </p:nvSpPr>
        <p:spPr>
          <a:xfrm>
            <a:off x="1120429" y="1702720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2  x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3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35">
            <a:extLst>
              <a:ext uri="{FF2B5EF4-FFF2-40B4-BE49-F238E27FC236}">
                <a16:creationId xmlns:a16="http://schemas.microsoft.com/office/drawing/2014/main" id="{75F5086D-CE44-53AC-F386-9A5CC972CAFA}"/>
              </a:ext>
            </a:extLst>
          </p:cNvPr>
          <p:cNvSpPr txBox="1"/>
          <p:nvPr/>
        </p:nvSpPr>
        <p:spPr>
          <a:xfrm>
            <a:off x="1120428" y="3343619"/>
            <a:ext cx="132620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- 5 x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7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35">
            <a:extLst>
              <a:ext uri="{FF2B5EF4-FFF2-40B4-BE49-F238E27FC236}">
                <a16:creationId xmlns:a16="http://schemas.microsoft.com/office/drawing/2014/main" id="{D71C6FCD-5409-3342-7D40-2A8887AD8282}"/>
              </a:ext>
            </a:extLst>
          </p:cNvPr>
          <p:cNvSpPr txBox="1"/>
          <p:nvPr/>
        </p:nvSpPr>
        <p:spPr>
          <a:xfrm>
            <a:off x="1120429" y="4174156"/>
            <a:ext cx="155787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- 16 </a:t>
            </a:r>
            <a:r>
              <a:rPr lang="en-US" sz="2200" dirty="0">
                <a:solidFill>
                  <a:schemeClr val="dk1"/>
                </a:solidFill>
                <a:latin typeface="Elephant" panose="02020904090505020303" pitchFamily="18" charset="0"/>
                <a:sym typeface="Symbol" panose="05050102010706020507" pitchFamily="18" charset="2"/>
              </a:rPr>
              <a:t>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35">
            <a:extLst>
              <a:ext uri="{FF2B5EF4-FFF2-40B4-BE49-F238E27FC236}">
                <a16:creationId xmlns:a16="http://schemas.microsoft.com/office/drawing/2014/main" id="{1E3F112C-6FC2-A9E6-C679-0B610D6F288A}"/>
              </a:ext>
            </a:extLst>
          </p:cNvPr>
          <p:cNvSpPr txBox="1"/>
          <p:nvPr/>
        </p:nvSpPr>
        <p:spPr>
          <a:xfrm>
            <a:off x="1120429" y="2539390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- 10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  <a:latin typeface="Elephant" panose="02020904090505020303" pitchFamily="18" charset="0"/>
                <a:sym typeface="Symbol" panose="05050102010706020507" pitchFamily="18" charset="2"/>
              </a:rPr>
              <a:t></a:t>
            </a:r>
            <a:r>
              <a:rPr lang="en-US" sz="2200" dirty="0">
                <a:solidFill>
                  <a:schemeClr val="dk1"/>
                </a:solidFill>
              </a:rPr>
              <a:t>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35">
            <a:extLst>
              <a:ext uri="{FF2B5EF4-FFF2-40B4-BE49-F238E27FC236}">
                <a16:creationId xmlns:a16="http://schemas.microsoft.com/office/drawing/2014/main" id="{B5743A77-65A9-6908-30A1-F470A2CED666}"/>
              </a:ext>
            </a:extLst>
          </p:cNvPr>
          <p:cNvSpPr txBox="1"/>
          <p:nvPr/>
        </p:nvSpPr>
        <p:spPr>
          <a:xfrm>
            <a:off x="1120428" y="5004693"/>
            <a:ext cx="177370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- 4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 x  - </a:t>
            </a:r>
            <a:r>
              <a:rPr lang="en-US" sz="2200" dirty="0">
                <a:solidFill>
                  <a:schemeClr val="dk1"/>
                </a:solidFill>
              </a:rPr>
              <a:t>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35">
            <a:extLst>
              <a:ext uri="{FF2B5EF4-FFF2-40B4-BE49-F238E27FC236}">
                <a16:creationId xmlns:a16="http://schemas.microsoft.com/office/drawing/2014/main" id="{5434B720-E900-1223-6CFE-F443CF03C215}"/>
              </a:ext>
            </a:extLst>
          </p:cNvPr>
          <p:cNvSpPr txBox="1"/>
          <p:nvPr/>
        </p:nvSpPr>
        <p:spPr>
          <a:xfrm>
            <a:off x="1120429" y="5817481"/>
            <a:ext cx="161664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200" dirty="0">
                <a:solidFill>
                  <a:schemeClr val="dk1"/>
                </a:solidFill>
              </a:rPr>
              <a:t>12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2200" dirty="0">
                <a:solidFill>
                  <a:schemeClr val="dk1"/>
                </a:solidFill>
                <a:latin typeface="Elephant" panose="02020904090505020303" pitchFamily="18" charset="0"/>
                <a:sym typeface="Symbol" panose="05050102010706020507" pitchFamily="18" charset="2"/>
              </a:rPr>
              <a:t></a:t>
            </a:r>
            <a:r>
              <a:rPr lang="en-US" sz="2200" dirty="0">
                <a:solidFill>
                  <a:schemeClr val="dk1"/>
                </a:solidFill>
              </a:rPr>
              <a:t>  -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1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35">
            <a:extLst>
              <a:ext uri="{FF2B5EF4-FFF2-40B4-BE49-F238E27FC236}">
                <a16:creationId xmlns:a16="http://schemas.microsoft.com/office/drawing/2014/main" id="{2C4F8ED3-1A39-4EEB-7088-8F21F2C7E55E}"/>
              </a:ext>
            </a:extLst>
          </p:cNvPr>
          <p:cNvSpPr txBox="1"/>
          <p:nvPr/>
        </p:nvSpPr>
        <p:spPr>
          <a:xfrm>
            <a:off x="4371712" y="994619"/>
            <a:ext cx="168231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5">
            <a:extLst>
              <a:ext uri="{FF2B5EF4-FFF2-40B4-BE49-F238E27FC236}">
                <a16:creationId xmlns:a16="http://schemas.microsoft.com/office/drawing/2014/main" id="{82FB728B-5338-2761-7A22-F978DEE733D6}"/>
              </a:ext>
            </a:extLst>
          </p:cNvPr>
          <p:cNvSpPr txBox="1"/>
          <p:nvPr/>
        </p:nvSpPr>
        <p:spPr>
          <a:xfrm>
            <a:off x="4516296" y="1705699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35">
            <a:extLst>
              <a:ext uri="{FF2B5EF4-FFF2-40B4-BE49-F238E27FC236}">
                <a16:creationId xmlns:a16="http://schemas.microsoft.com/office/drawing/2014/main" id="{8D5C9B5C-112D-D15F-1195-50C332A3771A}"/>
              </a:ext>
            </a:extLst>
          </p:cNvPr>
          <p:cNvSpPr txBox="1"/>
          <p:nvPr/>
        </p:nvSpPr>
        <p:spPr>
          <a:xfrm>
            <a:off x="4516296" y="2527362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35">
            <a:extLst>
              <a:ext uri="{FF2B5EF4-FFF2-40B4-BE49-F238E27FC236}">
                <a16:creationId xmlns:a16="http://schemas.microsoft.com/office/drawing/2014/main" id="{1132BA2B-35F2-2A41-2638-95C0713E39C2}"/>
              </a:ext>
            </a:extLst>
          </p:cNvPr>
          <p:cNvSpPr txBox="1"/>
          <p:nvPr/>
        </p:nvSpPr>
        <p:spPr>
          <a:xfrm>
            <a:off x="4516296" y="3349025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5">
            <a:extLst>
              <a:ext uri="{FF2B5EF4-FFF2-40B4-BE49-F238E27FC236}">
                <a16:creationId xmlns:a16="http://schemas.microsoft.com/office/drawing/2014/main" id="{14C73467-DCE8-1CEB-C517-276E63D69553}"/>
              </a:ext>
            </a:extLst>
          </p:cNvPr>
          <p:cNvSpPr txBox="1"/>
          <p:nvPr/>
        </p:nvSpPr>
        <p:spPr>
          <a:xfrm>
            <a:off x="4516296" y="4170688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35">
            <a:extLst>
              <a:ext uri="{FF2B5EF4-FFF2-40B4-BE49-F238E27FC236}">
                <a16:creationId xmlns:a16="http://schemas.microsoft.com/office/drawing/2014/main" id="{58B83258-A0A4-9D8B-8135-1CE6AA643C05}"/>
              </a:ext>
            </a:extLst>
          </p:cNvPr>
          <p:cNvSpPr txBox="1"/>
          <p:nvPr/>
        </p:nvSpPr>
        <p:spPr>
          <a:xfrm>
            <a:off x="4516296" y="4992351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5">
            <a:extLst>
              <a:ext uri="{FF2B5EF4-FFF2-40B4-BE49-F238E27FC236}">
                <a16:creationId xmlns:a16="http://schemas.microsoft.com/office/drawing/2014/main" id="{87F55570-602C-3481-B93E-F37AE6BB8F04}"/>
              </a:ext>
            </a:extLst>
          </p:cNvPr>
          <p:cNvSpPr txBox="1"/>
          <p:nvPr/>
        </p:nvSpPr>
        <p:spPr>
          <a:xfrm>
            <a:off x="4516296" y="5814013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lang="en-US" sz="2200" dirty="0">
                <a:solidFill>
                  <a:schemeClr val="dk1"/>
                </a:solidFill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457;p35">
            <a:extLst>
              <a:ext uri="{FF2B5EF4-FFF2-40B4-BE49-F238E27FC236}">
                <a16:creationId xmlns:a16="http://schemas.microsoft.com/office/drawing/2014/main" id="{A031AB4E-39DF-B721-8302-333E3AF7018A}"/>
              </a:ext>
            </a:extLst>
          </p:cNvPr>
          <p:cNvSpPr txBox="1"/>
          <p:nvPr/>
        </p:nvSpPr>
        <p:spPr>
          <a:xfrm>
            <a:off x="5123441" y="3343618"/>
            <a:ext cx="222800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- 10)</a:t>
            </a:r>
            <a:r>
              <a:rPr lang="en-US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458;p35">
            <a:extLst>
              <a:ext uri="{FF2B5EF4-FFF2-40B4-BE49-F238E27FC236}">
                <a16:creationId xmlns:a16="http://schemas.microsoft.com/office/drawing/2014/main" id="{6B0C50BD-1BB3-C21A-614A-0DDDD405B378}"/>
              </a:ext>
            </a:extLst>
          </p:cNvPr>
          <p:cNvSpPr txBox="1"/>
          <p:nvPr/>
        </p:nvSpPr>
        <p:spPr>
          <a:xfrm>
            <a:off x="5123441" y="4174155"/>
            <a:ext cx="245698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 - 2)</a:t>
            </a:r>
            <a:r>
              <a:rPr lang="en-US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Google Shape;460;p35">
                <a:extLst>
                  <a:ext uri="{FF2B5EF4-FFF2-40B4-BE49-F238E27FC236}">
                    <a16:creationId xmlns:a16="http://schemas.microsoft.com/office/drawing/2014/main" id="{B2949872-AB95-755F-B193-12160D61C91E}"/>
                  </a:ext>
                </a:extLst>
              </p:cNvPr>
              <p:cNvSpPr txBox="1"/>
              <p:nvPr/>
            </p:nvSpPr>
            <p:spPr>
              <a:xfrm>
                <a:off x="5123441" y="4867691"/>
                <a:ext cx="1356936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−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6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37" name="Google Shape;460;p35">
                <a:extLst>
                  <a:ext uri="{FF2B5EF4-FFF2-40B4-BE49-F238E27FC236}">
                    <a16:creationId xmlns:a16="http://schemas.microsoft.com/office/drawing/2014/main" id="{B2949872-AB95-755F-B193-12160D61C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441" y="4867691"/>
                <a:ext cx="1356936" cy="7283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Google Shape;461;p35">
                <a:extLst>
                  <a:ext uri="{FF2B5EF4-FFF2-40B4-BE49-F238E27FC236}">
                    <a16:creationId xmlns:a16="http://schemas.microsoft.com/office/drawing/2014/main" id="{482B6161-1A81-64D1-14EE-CAB99ED8CCF3}"/>
                  </a:ext>
                </a:extLst>
              </p:cNvPr>
              <p:cNvSpPr txBox="1"/>
              <p:nvPr/>
            </p:nvSpPr>
            <p:spPr>
              <a:xfrm>
                <a:off x="5085517" y="5671977"/>
                <a:ext cx="1682317" cy="7283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−10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</m:t>
                      </m:r>
                      <m:r>
                        <a:rPr lang="en-GB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÷</m:t>
                      </m:r>
                      <m:r>
                        <a:rPr lang="en-US" sz="2200" b="0" i="1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 </m:t>
                      </m:r>
                      <m:f>
                        <m:fPr>
                          <m:ctrlP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a:rPr lang="en-GB" sz="2200" b="0" i="1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38" name="Google Shape;461;p35">
                <a:extLst>
                  <a:ext uri="{FF2B5EF4-FFF2-40B4-BE49-F238E27FC236}">
                    <a16:creationId xmlns:a16="http://schemas.microsoft.com/office/drawing/2014/main" id="{482B6161-1A81-64D1-14EE-CAB99ED8C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517" y="5671977"/>
                <a:ext cx="1682317" cy="7283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Google Shape;463;p35">
            <a:extLst>
              <a:ext uri="{FF2B5EF4-FFF2-40B4-BE49-F238E27FC236}">
                <a16:creationId xmlns:a16="http://schemas.microsoft.com/office/drawing/2014/main" id="{C6BA5F8B-8B43-A85D-CD15-64E23C9F12FA}"/>
              </a:ext>
            </a:extLst>
          </p:cNvPr>
          <p:cNvSpPr txBox="1"/>
          <p:nvPr/>
        </p:nvSpPr>
        <p:spPr>
          <a:xfrm>
            <a:off x="8623180" y="1715539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64;p35">
            <a:extLst>
              <a:ext uri="{FF2B5EF4-FFF2-40B4-BE49-F238E27FC236}">
                <a16:creationId xmlns:a16="http://schemas.microsoft.com/office/drawing/2014/main" id="{A5CE063C-BA32-1209-BDAE-BA457708A614}"/>
              </a:ext>
            </a:extLst>
          </p:cNvPr>
          <p:cNvSpPr txBox="1"/>
          <p:nvPr/>
        </p:nvSpPr>
        <p:spPr>
          <a:xfrm>
            <a:off x="8623180" y="2537202"/>
            <a:ext cx="53136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456;p35">
            <a:extLst>
              <a:ext uri="{FF2B5EF4-FFF2-40B4-BE49-F238E27FC236}">
                <a16:creationId xmlns:a16="http://schemas.microsoft.com/office/drawing/2014/main" id="{A9EEAC4F-502F-5B36-6338-07FC21CBDDE7}"/>
              </a:ext>
            </a:extLst>
          </p:cNvPr>
          <p:cNvSpPr txBox="1"/>
          <p:nvPr/>
        </p:nvSpPr>
        <p:spPr>
          <a:xfrm>
            <a:off x="5088095" y="1702719"/>
            <a:ext cx="235212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- 0.5  x 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</a:rPr>
              <a:t>0.5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459;p35">
            <a:extLst>
              <a:ext uri="{FF2B5EF4-FFF2-40B4-BE49-F238E27FC236}">
                <a16:creationId xmlns:a16="http://schemas.microsoft.com/office/drawing/2014/main" id="{3889F24C-8077-0A90-6B47-E32C6D5FA6DF}"/>
              </a:ext>
            </a:extLst>
          </p:cNvPr>
          <p:cNvSpPr txBox="1"/>
          <p:nvPr/>
        </p:nvSpPr>
        <p:spPr>
          <a:xfrm>
            <a:off x="5085517" y="2523901"/>
            <a:ext cx="1766749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- 4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  <a:latin typeface="Elephant" panose="02020904090505020303" pitchFamily="18" charset="0"/>
                <a:sym typeface="Symbol" panose="05050102010706020507" pitchFamily="18" charset="2"/>
              </a:rPr>
              <a:t>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- 0.</a:t>
            </a:r>
            <a:r>
              <a:rPr lang="en-US" sz="2200" dirty="0">
                <a:solidFill>
                  <a:schemeClr val="dk1"/>
                </a:solidFill>
              </a:rPr>
              <a:t>2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457;p35">
            <a:extLst>
              <a:ext uri="{FF2B5EF4-FFF2-40B4-BE49-F238E27FC236}">
                <a16:creationId xmlns:a16="http://schemas.microsoft.com/office/drawing/2014/main" id="{6185719C-25EC-20E7-F57D-5C07EB0BCAE7}"/>
              </a:ext>
            </a:extLst>
          </p:cNvPr>
          <p:cNvSpPr txBox="1"/>
          <p:nvPr/>
        </p:nvSpPr>
        <p:spPr>
          <a:xfrm>
            <a:off x="9071939" y="1709167"/>
            <a:ext cx="222800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(-2)</a:t>
            </a:r>
            <a:r>
              <a:rPr lang="en-US" sz="2200" baseline="30000" dirty="0">
                <a:solidFill>
                  <a:schemeClr val="dk1"/>
                </a:solidFill>
              </a:rPr>
              <a:t>10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457;p35">
            <a:extLst>
              <a:ext uri="{FF2B5EF4-FFF2-40B4-BE49-F238E27FC236}">
                <a16:creationId xmlns:a16="http://schemas.microsoft.com/office/drawing/2014/main" id="{691B5ACC-CF82-9659-9E60-0B629EAB847E}"/>
              </a:ext>
            </a:extLst>
          </p:cNvPr>
          <p:cNvSpPr txBox="1"/>
          <p:nvPr/>
        </p:nvSpPr>
        <p:spPr>
          <a:xfrm>
            <a:off x="9071938" y="2530820"/>
            <a:ext cx="222800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(-1)</a:t>
            </a:r>
            <a:r>
              <a:rPr lang="en-US" sz="2200" baseline="30000" dirty="0">
                <a:solidFill>
                  <a:schemeClr val="dk1"/>
                </a:solidFill>
              </a:rPr>
              <a:t>1000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76;p32">
            <a:extLst>
              <a:ext uri="{FF2B5EF4-FFF2-40B4-BE49-F238E27FC236}">
                <a16:creationId xmlns:a16="http://schemas.microsoft.com/office/drawing/2014/main" id="{35929796-8D88-5B6D-FF13-DE36ACC47116}"/>
              </a:ext>
            </a:extLst>
          </p:cNvPr>
          <p:cNvSpPr txBox="1"/>
          <p:nvPr/>
        </p:nvSpPr>
        <p:spPr>
          <a:xfrm>
            <a:off x="2283977" y="1709167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- 6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76;p32">
            <a:extLst>
              <a:ext uri="{FF2B5EF4-FFF2-40B4-BE49-F238E27FC236}">
                <a16:creationId xmlns:a16="http://schemas.microsoft.com/office/drawing/2014/main" id="{D9D4124B-8A9F-51AB-9D01-C0DD84DCF1D3}"/>
              </a:ext>
            </a:extLst>
          </p:cNvPr>
          <p:cNvSpPr txBox="1"/>
          <p:nvPr/>
        </p:nvSpPr>
        <p:spPr>
          <a:xfrm>
            <a:off x="2423364" y="5820703"/>
            <a:ext cx="10859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 </a:t>
            </a:r>
            <a:r>
              <a:rPr lang="en-US" sz="2200" b="1" dirty="0">
                <a:solidFill>
                  <a:srgbClr val="FF0000"/>
                </a:solidFill>
              </a:rPr>
              <a:t>- 12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76;p32">
            <a:extLst>
              <a:ext uri="{FF2B5EF4-FFF2-40B4-BE49-F238E27FC236}">
                <a16:creationId xmlns:a16="http://schemas.microsoft.com/office/drawing/2014/main" id="{60E949EA-A600-7F55-A338-381FC4B5049B}"/>
              </a:ext>
            </a:extLst>
          </p:cNvPr>
          <p:cNvSpPr txBox="1"/>
          <p:nvPr/>
        </p:nvSpPr>
        <p:spPr>
          <a:xfrm>
            <a:off x="2567764" y="5003114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180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76;p32">
            <a:extLst>
              <a:ext uri="{FF2B5EF4-FFF2-40B4-BE49-F238E27FC236}">
                <a16:creationId xmlns:a16="http://schemas.microsoft.com/office/drawing/2014/main" id="{CA4D238A-0ED0-68AF-FF6D-C8DF7CE1C4B6}"/>
              </a:ext>
            </a:extLst>
          </p:cNvPr>
          <p:cNvSpPr txBox="1"/>
          <p:nvPr/>
        </p:nvSpPr>
        <p:spPr>
          <a:xfrm>
            <a:off x="2207530" y="3356863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- 35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76;p32">
            <a:extLst>
              <a:ext uri="{FF2B5EF4-FFF2-40B4-BE49-F238E27FC236}">
                <a16:creationId xmlns:a16="http://schemas.microsoft.com/office/drawing/2014/main" id="{48A9BD14-10AC-BDA4-AFA1-76516CC4F38C}"/>
              </a:ext>
            </a:extLst>
          </p:cNvPr>
          <p:cNvSpPr txBox="1"/>
          <p:nvPr/>
        </p:nvSpPr>
        <p:spPr>
          <a:xfrm>
            <a:off x="2516186" y="4178526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8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76;p32">
            <a:extLst>
              <a:ext uri="{FF2B5EF4-FFF2-40B4-BE49-F238E27FC236}">
                <a16:creationId xmlns:a16="http://schemas.microsoft.com/office/drawing/2014/main" id="{28C7B710-7B2B-8DB0-C0B6-28049FD25DEA}"/>
              </a:ext>
            </a:extLst>
          </p:cNvPr>
          <p:cNvSpPr txBox="1"/>
          <p:nvPr/>
        </p:nvSpPr>
        <p:spPr>
          <a:xfrm>
            <a:off x="2423364" y="2540179"/>
            <a:ext cx="94153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- 5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76;p32">
            <a:extLst>
              <a:ext uri="{FF2B5EF4-FFF2-40B4-BE49-F238E27FC236}">
                <a16:creationId xmlns:a16="http://schemas.microsoft.com/office/drawing/2014/main" id="{6760AFDC-117B-E270-9FEC-BABAD090C87C}"/>
              </a:ext>
            </a:extLst>
          </p:cNvPr>
          <p:cNvSpPr txBox="1"/>
          <p:nvPr/>
        </p:nvSpPr>
        <p:spPr>
          <a:xfrm>
            <a:off x="6584647" y="2537833"/>
            <a:ext cx="119895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20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76;p32">
            <a:extLst>
              <a:ext uri="{FF2B5EF4-FFF2-40B4-BE49-F238E27FC236}">
                <a16:creationId xmlns:a16="http://schemas.microsoft.com/office/drawing/2014/main" id="{9DD948D6-EB7D-8582-9E83-7167B5E9F6D7}"/>
              </a:ext>
            </a:extLst>
          </p:cNvPr>
          <p:cNvSpPr txBox="1"/>
          <p:nvPr/>
        </p:nvSpPr>
        <p:spPr>
          <a:xfrm>
            <a:off x="6541411" y="1715539"/>
            <a:ext cx="119895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- 0.25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76;p32">
            <a:extLst>
              <a:ext uri="{FF2B5EF4-FFF2-40B4-BE49-F238E27FC236}">
                <a16:creationId xmlns:a16="http://schemas.microsoft.com/office/drawing/2014/main" id="{AB3C794F-6B09-6D0F-A53E-C0F2D6B25F6A}"/>
              </a:ext>
            </a:extLst>
          </p:cNvPr>
          <p:cNvSpPr txBox="1"/>
          <p:nvPr/>
        </p:nvSpPr>
        <p:spPr>
          <a:xfrm>
            <a:off x="6430302" y="5829126"/>
            <a:ext cx="119895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</a:rPr>
              <a:t>- 30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76;p32">
            <a:extLst>
              <a:ext uri="{FF2B5EF4-FFF2-40B4-BE49-F238E27FC236}">
                <a16:creationId xmlns:a16="http://schemas.microsoft.com/office/drawing/2014/main" id="{AEA736C0-78C8-60EF-DBB6-9CF8B1611FFA}"/>
              </a:ext>
            </a:extLst>
          </p:cNvPr>
          <p:cNvSpPr txBox="1"/>
          <p:nvPr/>
        </p:nvSpPr>
        <p:spPr>
          <a:xfrm>
            <a:off x="6267223" y="5073075"/>
            <a:ext cx="119895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- 4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76;p32">
            <a:extLst>
              <a:ext uri="{FF2B5EF4-FFF2-40B4-BE49-F238E27FC236}">
                <a16:creationId xmlns:a16="http://schemas.microsoft.com/office/drawing/2014/main" id="{956238AB-9A75-206A-7405-931EBA0A0C06}"/>
              </a:ext>
            </a:extLst>
          </p:cNvPr>
          <p:cNvSpPr txBox="1"/>
          <p:nvPr/>
        </p:nvSpPr>
        <p:spPr>
          <a:xfrm>
            <a:off x="6023333" y="4193670"/>
            <a:ext cx="119895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- 8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76;p32">
            <a:extLst>
              <a:ext uri="{FF2B5EF4-FFF2-40B4-BE49-F238E27FC236}">
                <a16:creationId xmlns:a16="http://schemas.microsoft.com/office/drawing/2014/main" id="{03B63921-034A-838F-BD2F-F053A39E7AE8}"/>
              </a:ext>
            </a:extLst>
          </p:cNvPr>
          <p:cNvSpPr txBox="1"/>
          <p:nvPr/>
        </p:nvSpPr>
        <p:spPr>
          <a:xfrm>
            <a:off x="6228514" y="3352492"/>
            <a:ext cx="119895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100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Google Shape;376;p32">
                <a:extLst>
                  <a:ext uri="{FF2B5EF4-FFF2-40B4-BE49-F238E27FC236}">
                    <a16:creationId xmlns:a16="http://schemas.microsoft.com/office/drawing/2014/main" id="{507B1FCF-E893-B781-076B-B2CA8D89C540}"/>
                  </a:ext>
                </a:extLst>
              </p:cNvPr>
              <p:cNvSpPr txBox="1"/>
              <p:nvPr/>
            </p:nvSpPr>
            <p:spPr>
              <a:xfrm>
                <a:off x="10185942" y="2549308"/>
                <a:ext cx="941538" cy="4308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00" b="1" dirty="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=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𝟏</m:t>
                    </m:r>
                  </m:oMath>
                </a14:m>
                <a:endParaRPr sz="2200" b="1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5" name="Google Shape;376;p32">
                <a:extLst>
                  <a:ext uri="{FF2B5EF4-FFF2-40B4-BE49-F238E27FC236}">
                    <a16:creationId xmlns:a16="http://schemas.microsoft.com/office/drawing/2014/main" id="{507B1FCF-E893-B781-076B-B2CA8D89C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5942" y="2549308"/>
                <a:ext cx="941538" cy="430847"/>
              </a:xfrm>
              <a:prstGeom prst="rect">
                <a:avLst/>
              </a:prstGeom>
              <a:blipFill>
                <a:blip r:embed="rId5"/>
                <a:stretch>
                  <a:fillRect l="-8442" t="-8451" b="-295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oogle Shape;376;p32">
            <a:extLst>
              <a:ext uri="{FF2B5EF4-FFF2-40B4-BE49-F238E27FC236}">
                <a16:creationId xmlns:a16="http://schemas.microsoft.com/office/drawing/2014/main" id="{6F29FBE9-0EF2-48DA-6402-5AAE9CB29B4A}"/>
              </a:ext>
            </a:extLst>
          </p:cNvPr>
          <p:cNvSpPr txBox="1"/>
          <p:nvPr/>
        </p:nvSpPr>
        <p:spPr>
          <a:xfrm>
            <a:off x="9875089" y="1709166"/>
            <a:ext cx="119648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200" b="1" dirty="0">
                <a:solidFill>
                  <a:srgbClr val="FF0000"/>
                </a:solidFill>
              </a:rPr>
              <a:t>1024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78530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7"/>
          <p:cNvSpPr txBox="1"/>
          <p:nvPr/>
        </p:nvSpPr>
        <p:spPr>
          <a:xfrm>
            <a:off x="523825" y="29144"/>
            <a:ext cx="1114435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</a:rPr>
              <a:t>Mixed Exercise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357" y="1003529"/>
            <a:ext cx="574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1)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10327" y="100352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4)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20240" y="100352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5)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141" y="1003529"/>
            <a:ext cx="12383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12 +  - 5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0357" y="2409178"/>
            <a:ext cx="574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6)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10327" y="2409178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9)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20240" y="2409178"/>
            <a:ext cx="7664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10)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357" y="3814827"/>
            <a:ext cx="8931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11)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45183" y="3814827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13)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10326" y="3814827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14)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20239" y="3814827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15)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0357" y="5200156"/>
            <a:ext cx="9071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16)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04842" y="5193835"/>
            <a:ext cx="7548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19.)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920239" y="5200156"/>
            <a:ext cx="614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20)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05424" y="1003529"/>
            <a:ext cx="12708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- 3 x - 6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60666" y="1003529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6 - - 8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94581" y="1003529"/>
            <a:ext cx="14839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- 35 ÷  5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79531" y="1003529"/>
            <a:ext cx="14839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- 7 +  12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50141" y="2409178"/>
            <a:ext cx="17245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10 + - 10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303469" y="2409178"/>
            <a:ext cx="14839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- 8 ÷ - 1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05424" y="3814827"/>
            <a:ext cx="883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(- 4)</a:t>
            </a:r>
            <a:r>
              <a:rPr lang="en-GB" sz="2200" baseline="30000" dirty="0"/>
              <a:t>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53904" y="3820842"/>
            <a:ext cx="14839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4 ÷ - 0.5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70099" y="2412185"/>
            <a:ext cx="12510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- 1 - - 1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94581" y="2409178"/>
            <a:ext cx="12510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- 9 + - 8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479531" y="2409178"/>
            <a:ext cx="13236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- 4 x - 1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5373" y="3814827"/>
            <a:ext cx="11099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- 5 - 6 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94581" y="3814827"/>
            <a:ext cx="12510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- 7 x - 8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479531" y="3814827"/>
            <a:ext cx="10972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(- 11)</a:t>
            </a:r>
            <a:r>
              <a:rPr lang="en-GB" sz="2200" baseline="30000" dirty="0"/>
              <a:t>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50141" y="5200156"/>
            <a:ext cx="17245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100 + - 200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305424" y="5200156"/>
            <a:ext cx="18483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- 2 x - 1 x - 3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753904" y="5193835"/>
            <a:ext cx="1524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(– 1) </a:t>
            </a:r>
            <a:r>
              <a:rPr lang="en-GB" sz="2200" baseline="30000" dirty="0"/>
              <a:t>5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47243" y="5193835"/>
            <a:ext cx="1524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2 +  - 3 x 4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479531" y="5194141"/>
            <a:ext cx="883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(- 5)</a:t>
            </a:r>
            <a:r>
              <a:rPr lang="en-GB" sz="2200" baseline="30000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52850" y="100352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2)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51681" y="997514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3)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852850" y="2402857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7)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225350" y="2405538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8)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15911" y="3818467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12)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732929" y="5193835"/>
            <a:ext cx="780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17)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251681" y="5196516"/>
            <a:ext cx="780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18) </a:t>
            </a:r>
          </a:p>
        </p:txBody>
      </p:sp>
    </p:spTree>
    <p:extLst>
      <p:ext uri="{BB962C8B-B14F-4D97-AF65-F5344CB8AC3E}">
        <p14:creationId xmlns:p14="http://schemas.microsoft.com/office/powerpoint/2010/main" val="7406195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7"/>
          <p:cNvSpPr txBox="1"/>
          <p:nvPr/>
        </p:nvSpPr>
        <p:spPr>
          <a:xfrm>
            <a:off x="523825" y="29144"/>
            <a:ext cx="1114435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</a:rPr>
              <a:t>Mixed Exercise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4678" y="901929"/>
            <a:ext cx="4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1)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79847" y="901929"/>
            <a:ext cx="4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4)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89760" y="901929"/>
            <a:ext cx="4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5)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1421" y="901929"/>
            <a:ext cx="1065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12 + - 5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4678" y="2358378"/>
            <a:ext cx="4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6)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79847" y="2358378"/>
            <a:ext cx="4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9)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89760" y="2358378"/>
            <a:ext cx="766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10)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4677" y="3784347"/>
            <a:ext cx="768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11)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14703" y="3784347"/>
            <a:ext cx="768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13)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79846" y="3784347"/>
            <a:ext cx="768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14)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89759" y="3784347"/>
            <a:ext cx="768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15)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4677" y="5189996"/>
            <a:ext cx="780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16)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74362" y="5183675"/>
            <a:ext cx="7548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19.)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889759" y="5189996"/>
            <a:ext cx="614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20)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66384" y="901929"/>
            <a:ext cx="1065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- 3 x - 6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89546" y="901929"/>
            <a:ext cx="1065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6 - - 8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821861" y="901929"/>
            <a:ext cx="1483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- 35 ÷  5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77931" y="901929"/>
            <a:ext cx="1483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- 7 +  12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1421" y="2358378"/>
            <a:ext cx="1483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10 + - 10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364429" y="2358378"/>
            <a:ext cx="1483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- 8 ÷ - 1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66384" y="3784347"/>
            <a:ext cx="883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(- 4)</a:t>
            </a:r>
            <a:r>
              <a:rPr lang="en-GB" sz="2000" baseline="30000" dirty="0"/>
              <a:t>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82784" y="3790362"/>
            <a:ext cx="1483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4 ÷ - 0.5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98979" y="2361385"/>
            <a:ext cx="1065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- 1 - - 1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21861" y="2358378"/>
            <a:ext cx="1065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- 9 + - 8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377931" y="2358378"/>
            <a:ext cx="1065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- 4 x - 1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31421" y="3784347"/>
            <a:ext cx="955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-5 - 6 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21861" y="3784347"/>
            <a:ext cx="1065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- 7 x - 8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377931" y="3784347"/>
            <a:ext cx="883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(- 11)</a:t>
            </a:r>
            <a:r>
              <a:rPr lang="en-GB" sz="2000" baseline="30000" dirty="0"/>
              <a:t>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31421" y="5189996"/>
            <a:ext cx="1483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100 + -200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366384" y="5189996"/>
            <a:ext cx="1848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- 2 x - 1 x -3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598979" y="5183981"/>
            <a:ext cx="1524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(– 1) </a:t>
            </a:r>
            <a:r>
              <a:rPr lang="en-GB" sz="2000" baseline="30000" dirty="0"/>
              <a:t>5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874523" y="5183675"/>
            <a:ext cx="1524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 +  - 3 x 4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377931" y="5183981"/>
            <a:ext cx="883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(- 5)</a:t>
            </a:r>
            <a:r>
              <a:rPr lang="en-GB" sz="2000" baseline="30000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13810" y="901929"/>
            <a:ext cx="4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2)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21201" y="895914"/>
            <a:ext cx="4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3)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13810" y="2352057"/>
            <a:ext cx="4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7)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94870" y="2354738"/>
            <a:ext cx="49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8)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76871" y="3787987"/>
            <a:ext cx="768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12)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793889" y="5183675"/>
            <a:ext cx="780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17)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136964" y="5186356"/>
            <a:ext cx="780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18) 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89354" y="1326165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7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80684" y="2734712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26433" y="4136678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- 11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31420" y="5539320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- 100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214704" y="901929"/>
            <a:ext cx="494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382205" y="4136678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16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334856" y="2734712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8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334856" y="1326165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18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467484" y="5539320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- 6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600380" y="2734712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646496" y="5539320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709380" y="1326165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14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682784" y="4136678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- 8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910302" y="4136678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56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882979" y="2734712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- 17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951080" y="1326165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- 7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821861" y="5539320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- 10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0158087" y="5539320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625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340841" y="4136678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121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0367269" y="2734712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4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481681" y="1326165"/>
            <a:ext cx="7788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5</a:t>
            </a:r>
          </a:p>
        </p:txBody>
      </p:sp>
    </p:spTree>
    <p:extLst>
      <p:ext uri="{BB962C8B-B14F-4D97-AF65-F5344CB8AC3E}">
        <p14:creationId xmlns:p14="http://schemas.microsoft.com/office/powerpoint/2010/main" val="1813843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3826" y="209180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1)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08995" y="209180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4)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18908" y="209180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5)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3826" y="3326730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6)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08995" y="3326730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9)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18908" y="3326730"/>
            <a:ext cx="7664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10)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3825" y="4471719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11)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43851" y="4471719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13)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08994" y="4471719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14)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18907" y="4471719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15)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3825" y="5616708"/>
            <a:ext cx="780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16)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03510" y="5610387"/>
            <a:ext cx="7548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19.)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918907" y="5616708"/>
            <a:ext cx="614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20)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5769495" y="2092464"/>
                <a:ext cx="69838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95" y="2092464"/>
                <a:ext cx="698380" cy="430887"/>
              </a:xfrm>
              <a:prstGeom prst="rect">
                <a:avLst/>
              </a:prstGeom>
              <a:blipFill>
                <a:blip r:embed="rId3"/>
                <a:stretch>
                  <a:fillRect l="-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2942958" y="209180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2)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50349" y="2085786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3)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42958" y="332040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7)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224018" y="3323090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8)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806019" y="4475359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12)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23037" y="5610387"/>
            <a:ext cx="780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17)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166112" y="5613068"/>
            <a:ext cx="780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18) 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243852" y="209180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3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243852" y="3326730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TextBox 90"/>
              <p:cNvSpPr txBox="1"/>
              <p:nvPr/>
            </p:nvSpPr>
            <p:spPr>
              <a:xfrm>
                <a:off x="612959" y="258004"/>
                <a:ext cx="4659997" cy="43088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  ,  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 = − 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  ,  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 =− 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59" y="258004"/>
                <a:ext cx="4659997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Box 91"/>
          <p:cNvSpPr txBox="1"/>
          <p:nvPr/>
        </p:nvSpPr>
        <p:spPr>
          <a:xfrm>
            <a:off x="515753" y="1057661"/>
            <a:ext cx="82972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Evaluate the following expressions without a calculator.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/>
              <p:cNvSpPr txBox="1"/>
              <p:nvPr/>
            </p:nvSpPr>
            <p:spPr>
              <a:xfrm>
                <a:off x="3490180" y="2092464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180" y="2092464"/>
                <a:ext cx="1065551" cy="430887"/>
              </a:xfrm>
              <a:prstGeom prst="rect">
                <a:avLst/>
              </a:prstGeom>
              <a:blipFill>
                <a:blip r:embed="rId5"/>
                <a:stretch>
                  <a:fillRect l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4" name="TextBox 93"/>
              <p:cNvSpPr txBox="1"/>
              <p:nvPr/>
            </p:nvSpPr>
            <p:spPr>
              <a:xfrm>
                <a:off x="1026147" y="209701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47" y="2097011"/>
                <a:ext cx="1065551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5" name="TextBox 94"/>
              <p:cNvSpPr txBox="1"/>
              <p:nvPr/>
            </p:nvSpPr>
            <p:spPr>
              <a:xfrm>
                <a:off x="8114669" y="1931620"/>
                <a:ext cx="698380" cy="672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669" y="1931620"/>
                <a:ext cx="698380" cy="6720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/>
              <p:cNvSpPr txBox="1"/>
              <p:nvPr/>
            </p:nvSpPr>
            <p:spPr>
              <a:xfrm>
                <a:off x="10566110" y="2083755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6110" y="2083755"/>
                <a:ext cx="1065551" cy="430887"/>
              </a:xfrm>
              <a:prstGeom prst="rect">
                <a:avLst/>
              </a:prstGeom>
              <a:blipFill>
                <a:blip r:embed="rId8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7" name="TextBox 96"/>
              <p:cNvSpPr txBox="1"/>
              <p:nvPr/>
            </p:nvSpPr>
            <p:spPr>
              <a:xfrm>
                <a:off x="1026147" y="3320409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𝑐𝑎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47" y="3320409"/>
                <a:ext cx="106555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/>
              <p:cNvSpPr txBox="1"/>
              <p:nvPr/>
            </p:nvSpPr>
            <p:spPr>
              <a:xfrm>
                <a:off x="3490180" y="3320409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180" y="3320409"/>
                <a:ext cx="1065551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9" name="TextBox 98"/>
              <p:cNvSpPr txBox="1"/>
              <p:nvPr/>
            </p:nvSpPr>
            <p:spPr>
              <a:xfrm>
                <a:off x="8114669" y="3283780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𝑏𝑐𝑎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669" y="3283780"/>
                <a:ext cx="1065551" cy="430887"/>
              </a:xfrm>
              <a:prstGeom prst="rect">
                <a:avLst/>
              </a:prstGeom>
              <a:blipFill>
                <a:blip r:embed="rId11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/>
              <p:cNvSpPr txBox="1"/>
              <p:nvPr/>
            </p:nvSpPr>
            <p:spPr>
              <a:xfrm>
                <a:off x="10566110" y="3312669"/>
                <a:ext cx="148058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6110" y="3312669"/>
                <a:ext cx="1480582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2" name="TextBox 101"/>
              <p:cNvSpPr txBox="1"/>
              <p:nvPr/>
            </p:nvSpPr>
            <p:spPr>
              <a:xfrm>
                <a:off x="3490180" y="5578910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1</m:t>
                      </m:r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180" y="5578910"/>
                <a:ext cx="1065551" cy="430887"/>
              </a:xfrm>
              <a:prstGeom prst="rect">
                <a:avLst/>
              </a:prstGeom>
              <a:blipFill>
                <a:blip r:embed="rId13"/>
                <a:stretch>
                  <a:fillRect l="-5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3" name="TextBox 102"/>
              <p:cNvSpPr txBox="1"/>
              <p:nvPr/>
            </p:nvSpPr>
            <p:spPr>
              <a:xfrm>
                <a:off x="5769495" y="333852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95" y="3338521"/>
                <a:ext cx="1065551" cy="430887"/>
              </a:xfrm>
              <a:prstGeom prst="rect">
                <a:avLst/>
              </a:prstGeom>
              <a:blipFill>
                <a:blip r:embed="rId14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4" name="TextBox 103"/>
              <p:cNvSpPr txBox="1"/>
              <p:nvPr/>
            </p:nvSpPr>
            <p:spPr>
              <a:xfrm>
                <a:off x="1026147" y="4453867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47" y="4453867"/>
                <a:ext cx="1065551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TextBox 104"/>
              <p:cNvSpPr txBox="1"/>
              <p:nvPr/>
            </p:nvSpPr>
            <p:spPr>
              <a:xfrm>
                <a:off x="1026147" y="5549200"/>
                <a:ext cx="1065551" cy="511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47" y="5549200"/>
                <a:ext cx="1065551" cy="511743"/>
              </a:xfrm>
              <a:prstGeom prst="rect">
                <a:avLst/>
              </a:prstGeom>
              <a:blipFill>
                <a:blip r:embed="rId16"/>
                <a:stretch>
                  <a:fillRect r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6" name="TextBox 105"/>
              <p:cNvSpPr txBox="1"/>
              <p:nvPr/>
            </p:nvSpPr>
            <p:spPr>
              <a:xfrm>
                <a:off x="3490180" y="4474820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𝑐𝑏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180" y="4474820"/>
                <a:ext cx="1065551" cy="430887"/>
              </a:xfrm>
              <a:prstGeom prst="rect">
                <a:avLst/>
              </a:prstGeom>
              <a:blipFill>
                <a:blip r:embed="rId17"/>
                <a:stretch>
                  <a:fillRect l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7" name="TextBox 106"/>
              <p:cNvSpPr txBox="1"/>
              <p:nvPr/>
            </p:nvSpPr>
            <p:spPr>
              <a:xfrm>
                <a:off x="5769495" y="4468742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𝑎𝑐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95" y="4468742"/>
                <a:ext cx="1065551" cy="430887"/>
              </a:xfrm>
              <a:prstGeom prst="rect">
                <a:avLst/>
              </a:prstGeom>
              <a:blipFill>
                <a:blip r:embed="rId18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TextBox 107"/>
              <p:cNvSpPr txBox="1"/>
              <p:nvPr/>
            </p:nvSpPr>
            <p:spPr>
              <a:xfrm>
                <a:off x="8114669" y="4453867"/>
                <a:ext cx="147022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b="0" dirty="0"/>
                  <a:t>c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200" dirty="0"/>
              </a:p>
            </p:txBody>
          </p:sp>
        </mc:Choice>
        <mc:Fallback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669" y="4453867"/>
                <a:ext cx="1470227" cy="430887"/>
              </a:xfrm>
              <a:prstGeom prst="rect">
                <a:avLst/>
              </a:prstGeom>
              <a:blipFill>
                <a:blip r:embed="rId19"/>
                <a:stretch>
                  <a:fillRect l="-5394" t="-8571" b="-3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/>
              <p:cNvSpPr txBox="1"/>
              <p:nvPr/>
            </p:nvSpPr>
            <p:spPr>
              <a:xfrm>
                <a:off x="10566110" y="5483864"/>
                <a:ext cx="698380" cy="7271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sSup>
                            <m:sSup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6110" y="5483864"/>
                <a:ext cx="698380" cy="727187"/>
              </a:xfrm>
              <a:prstGeom prst="rect">
                <a:avLst/>
              </a:prstGeom>
              <a:blipFill>
                <a:blip r:embed="rId20"/>
                <a:stretch>
                  <a:fillRect r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1" name="TextBox 110"/>
              <p:cNvSpPr txBox="1"/>
              <p:nvPr/>
            </p:nvSpPr>
            <p:spPr>
              <a:xfrm>
                <a:off x="8114669" y="5585940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669" y="5585940"/>
                <a:ext cx="1065551" cy="430887"/>
              </a:xfrm>
              <a:prstGeom prst="rect">
                <a:avLst/>
              </a:prstGeom>
              <a:blipFill>
                <a:blip r:embed="rId21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/>
              <p:cNvSpPr txBox="1"/>
              <p:nvPr/>
            </p:nvSpPr>
            <p:spPr>
              <a:xfrm>
                <a:off x="5769495" y="5441629"/>
                <a:ext cx="698380" cy="73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95" y="5441629"/>
                <a:ext cx="698380" cy="73513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/>
              <p:cNvSpPr txBox="1"/>
              <p:nvPr/>
            </p:nvSpPr>
            <p:spPr>
              <a:xfrm>
                <a:off x="10566110" y="4456718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6110" y="4456718"/>
                <a:ext cx="1065551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6771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92">
          <a:extLst>
            <a:ext uri="{FF2B5EF4-FFF2-40B4-BE49-F238E27FC236}">
              <a16:creationId xmlns:a16="http://schemas.microsoft.com/office/drawing/2014/main" id="{1FDCD553-25D3-0D46-0387-05670ED05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89981-8B32-0C9E-4A94-B0CE42F01F58}"/>
              </a:ext>
            </a:extLst>
          </p:cNvPr>
          <p:cNvSpPr txBox="1"/>
          <p:nvPr/>
        </p:nvSpPr>
        <p:spPr>
          <a:xfrm>
            <a:off x="523826" y="2052198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EFBE82-B6D7-802D-6710-B7C234EDDC50}"/>
              </a:ext>
            </a:extLst>
          </p:cNvPr>
          <p:cNvSpPr txBox="1"/>
          <p:nvPr/>
        </p:nvSpPr>
        <p:spPr>
          <a:xfrm>
            <a:off x="7408995" y="2052198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4)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3CA790-AEAA-5ACA-B63A-3F07E2EF5B61}"/>
              </a:ext>
            </a:extLst>
          </p:cNvPr>
          <p:cNvSpPr txBox="1"/>
          <p:nvPr/>
        </p:nvSpPr>
        <p:spPr>
          <a:xfrm>
            <a:off x="9918908" y="2052198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5)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46F1F4-5226-57B5-984A-8B1CF0C7FE65}"/>
              </a:ext>
            </a:extLst>
          </p:cNvPr>
          <p:cNvSpPr txBox="1"/>
          <p:nvPr/>
        </p:nvSpPr>
        <p:spPr>
          <a:xfrm>
            <a:off x="523826" y="331115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6)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5734104-7F77-CC72-724D-74371EFEA564}"/>
              </a:ext>
            </a:extLst>
          </p:cNvPr>
          <p:cNvSpPr txBox="1"/>
          <p:nvPr/>
        </p:nvSpPr>
        <p:spPr>
          <a:xfrm>
            <a:off x="7408995" y="331115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9)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7E4D668-DB1D-267C-610E-59DF2C222420}"/>
              </a:ext>
            </a:extLst>
          </p:cNvPr>
          <p:cNvSpPr txBox="1"/>
          <p:nvPr/>
        </p:nvSpPr>
        <p:spPr>
          <a:xfrm>
            <a:off x="9918908" y="3311151"/>
            <a:ext cx="7664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10)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AFD16A-0BA8-DFCC-FDA2-52BE8E3A1253}"/>
              </a:ext>
            </a:extLst>
          </p:cNvPr>
          <p:cNvSpPr txBox="1"/>
          <p:nvPr/>
        </p:nvSpPr>
        <p:spPr>
          <a:xfrm>
            <a:off x="523825" y="4478561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11)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837A28D-150B-4EC6-F820-886F92EBD7B8}"/>
              </a:ext>
            </a:extLst>
          </p:cNvPr>
          <p:cNvSpPr txBox="1"/>
          <p:nvPr/>
        </p:nvSpPr>
        <p:spPr>
          <a:xfrm>
            <a:off x="5243851" y="4478561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13)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B079A2-43F0-A5E2-B985-8A01896E1A06}"/>
              </a:ext>
            </a:extLst>
          </p:cNvPr>
          <p:cNvSpPr txBox="1"/>
          <p:nvPr/>
        </p:nvSpPr>
        <p:spPr>
          <a:xfrm>
            <a:off x="7408994" y="4478561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14)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1D8FCE9-552B-D925-6D14-034533B63383}"/>
              </a:ext>
            </a:extLst>
          </p:cNvPr>
          <p:cNvSpPr txBox="1"/>
          <p:nvPr/>
        </p:nvSpPr>
        <p:spPr>
          <a:xfrm>
            <a:off x="9918907" y="4478561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15)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550784A-1833-4EC2-8160-87D44DD5CC7D}"/>
              </a:ext>
            </a:extLst>
          </p:cNvPr>
          <p:cNvSpPr txBox="1"/>
          <p:nvPr/>
        </p:nvSpPr>
        <p:spPr>
          <a:xfrm>
            <a:off x="523825" y="5610897"/>
            <a:ext cx="780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16)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71169FD-12DB-D06C-77F6-B02B919E61F1}"/>
              </a:ext>
            </a:extLst>
          </p:cNvPr>
          <p:cNvSpPr txBox="1"/>
          <p:nvPr/>
        </p:nvSpPr>
        <p:spPr>
          <a:xfrm>
            <a:off x="7403510" y="5610897"/>
            <a:ext cx="7548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19.)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C36DDFE-1A23-8468-08AC-9A42FA965AC2}"/>
              </a:ext>
            </a:extLst>
          </p:cNvPr>
          <p:cNvSpPr txBox="1"/>
          <p:nvPr/>
        </p:nvSpPr>
        <p:spPr>
          <a:xfrm>
            <a:off x="9918907" y="5610897"/>
            <a:ext cx="614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20)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7A47196-1626-0D82-B63F-9CC3EF5C57A7}"/>
                  </a:ext>
                </a:extLst>
              </p:cNvPr>
              <p:cNvSpPr txBox="1"/>
              <p:nvPr/>
            </p:nvSpPr>
            <p:spPr>
              <a:xfrm>
                <a:off x="5769495" y="2052198"/>
                <a:ext cx="69838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7A47196-1626-0D82-B63F-9CC3EF5C57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95" y="2052198"/>
                <a:ext cx="698380" cy="430887"/>
              </a:xfrm>
              <a:prstGeom prst="rect">
                <a:avLst/>
              </a:prstGeom>
              <a:blipFill>
                <a:blip r:embed="rId3"/>
                <a:stretch>
                  <a:fillRect l="-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14FC155A-2C0F-2D44-1C03-5090DAFFC5A3}"/>
              </a:ext>
            </a:extLst>
          </p:cNvPr>
          <p:cNvSpPr txBox="1"/>
          <p:nvPr/>
        </p:nvSpPr>
        <p:spPr>
          <a:xfrm>
            <a:off x="2942958" y="2052198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2)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044DEC-7E3A-86A7-D023-A50B4B6E053A}"/>
              </a:ext>
            </a:extLst>
          </p:cNvPr>
          <p:cNvSpPr txBox="1"/>
          <p:nvPr/>
        </p:nvSpPr>
        <p:spPr>
          <a:xfrm>
            <a:off x="5250349" y="2052198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3)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DDF53C-EFF3-0FE9-E746-867721E209B8}"/>
              </a:ext>
            </a:extLst>
          </p:cNvPr>
          <p:cNvSpPr txBox="1"/>
          <p:nvPr/>
        </p:nvSpPr>
        <p:spPr>
          <a:xfrm>
            <a:off x="2942958" y="331115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7)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901DEF-2800-7C28-B494-48B09F7CFAD2}"/>
              </a:ext>
            </a:extLst>
          </p:cNvPr>
          <p:cNvSpPr txBox="1"/>
          <p:nvPr/>
        </p:nvSpPr>
        <p:spPr>
          <a:xfrm>
            <a:off x="5224018" y="331115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8)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D9B0559-D432-724F-38A4-E1792E6F35BF}"/>
              </a:ext>
            </a:extLst>
          </p:cNvPr>
          <p:cNvSpPr txBox="1"/>
          <p:nvPr/>
        </p:nvSpPr>
        <p:spPr>
          <a:xfrm>
            <a:off x="2806019" y="4478561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12)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19A906C-47E7-E7AA-A0D6-6EDE6DDA81D8}"/>
              </a:ext>
            </a:extLst>
          </p:cNvPr>
          <p:cNvSpPr txBox="1"/>
          <p:nvPr/>
        </p:nvSpPr>
        <p:spPr>
          <a:xfrm>
            <a:off x="2823037" y="5610897"/>
            <a:ext cx="780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17)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C67ADD4-9F9F-08D3-9F5E-EEED967C3A53}"/>
              </a:ext>
            </a:extLst>
          </p:cNvPr>
          <p:cNvSpPr txBox="1"/>
          <p:nvPr/>
        </p:nvSpPr>
        <p:spPr>
          <a:xfrm>
            <a:off x="5166112" y="5610897"/>
            <a:ext cx="780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18)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8956868-8686-E4A4-5E05-E9E78F585614}"/>
              </a:ext>
            </a:extLst>
          </p:cNvPr>
          <p:cNvSpPr txBox="1"/>
          <p:nvPr/>
        </p:nvSpPr>
        <p:spPr>
          <a:xfrm>
            <a:off x="5243852" y="2052198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3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A03802-DF3F-F40D-1D22-5DA83CF35826}"/>
              </a:ext>
            </a:extLst>
          </p:cNvPr>
          <p:cNvSpPr txBox="1"/>
          <p:nvPr/>
        </p:nvSpPr>
        <p:spPr>
          <a:xfrm>
            <a:off x="5243852" y="3311151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1D28CE3-E766-44D9-EC96-96346EECF0BC}"/>
                  </a:ext>
                </a:extLst>
              </p:cNvPr>
              <p:cNvSpPr txBox="1"/>
              <p:nvPr/>
            </p:nvSpPr>
            <p:spPr>
              <a:xfrm>
                <a:off x="612959" y="258004"/>
                <a:ext cx="4659997" cy="43088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 = 2  ,  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 = − 3  ,  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200" i="1" dirty="0" smtClean="0">
                          <a:latin typeface="Cambria Math" panose="02040503050406030204" pitchFamily="18" charset="0"/>
                        </a:rPr>
                        <m:t> =− 4 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1D28CE3-E766-44D9-EC96-96346EECF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59" y="258004"/>
                <a:ext cx="4659997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Box 91">
            <a:extLst>
              <a:ext uri="{FF2B5EF4-FFF2-40B4-BE49-F238E27FC236}">
                <a16:creationId xmlns:a16="http://schemas.microsoft.com/office/drawing/2014/main" id="{C1150CAC-3332-9421-8BBD-735520C9EB12}"/>
              </a:ext>
            </a:extLst>
          </p:cNvPr>
          <p:cNvSpPr txBox="1"/>
          <p:nvPr/>
        </p:nvSpPr>
        <p:spPr>
          <a:xfrm>
            <a:off x="515753" y="1057661"/>
            <a:ext cx="78256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Evaluate the following expressions without a calculator.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FCE0E5F-780B-C165-D732-6B2614D69B5B}"/>
                  </a:ext>
                </a:extLst>
              </p:cNvPr>
              <p:cNvSpPr txBox="1"/>
              <p:nvPr/>
            </p:nvSpPr>
            <p:spPr>
              <a:xfrm>
                <a:off x="3490180" y="2052198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FCE0E5F-780B-C165-D732-6B2614D69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180" y="2052198"/>
                <a:ext cx="1065551" cy="430887"/>
              </a:xfrm>
              <a:prstGeom prst="rect">
                <a:avLst/>
              </a:prstGeom>
              <a:blipFill>
                <a:blip r:embed="rId5"/>
                <a:stretch>
                  <a:fillRect l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BF5E33DF-1A76-07BF-4802-BA2BDBEA5978}"/>
                  </a:ext>
                </a:extLst>
              </p:cNvPr>
              <p:cNvSpPr txBox="1"/>
              <p:nvPr/>
            </p:nvSpPr>
            <p:spPr>
              <a:xfrm>
                <a:off x="1026147" y="2052198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BF5E33DF-1A76-07BF-4802-BA2BDBEA5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47" y="2052198"/>
                <a:ext cx="1065551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A023115F-AD23-D8C3-B15F-570423C68469}"/>
                  </a:ext>
                </a:extLst>
              </p:cNvPr>
              <p:cNvSpPr txBox="1"/>
              <p:nvPr/>
            </p:nvSpPr>
            <p:spPr>
              <a:xfrm>
                <a:off x="8114669" y="1931620"/>
                <a:ext cx="698380" cy="672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A023115F-AD23-D8C3-B15F-570423C68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669" y="1931620"/>
                <a:ext cx="698380" cy="6720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45BAC2B7-AA8B-C653-B76A-A1FD4A33FCB0}"/>
                  </a:ext>
                </a:extLst>
              </p:cNvPr>
              <p:cNvSpPr txBox="1"/>
              <p:nvPr/>
            </p:nvSpPr>
            <p:spPr>
              <a:xfrm>
                <a:off x="10566110" y="2052198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45BAC2B7-AA8B-C653-B76A-A1FD4A33F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6110" y="2052198"/>
                <a:ext cx="1065551" cy="430887"/>
              </a:xfrm>
              <a:prstGeom prst="rect">
                <a:avLst/>
              </a:prstGeom>
              <a:blipFill>
                <a:blip r:embed="rId8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5AC9305-48B8-84BD-4150-3C0CB63B1BC2}"/>
                  </a:ext>
                </a:extLst>
              </p:cNvPr>
              <p:cNvSpPr txBox="1"/>
              <p:nvPr/>
            </p:nvSpPr>
            <p:spPr>
              <a:xfrm>
                <a:off x="1026147" y="331115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𝑐𝑎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85AC9305-48B8-84BD-4150-3C0CB63B1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47" y="3311151"/>
                <a:ext cx="106555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D3E464CB-0D23-F140-999C-2888C329DAE0}"/>
                  </a:ext>
                </a:extLst>
              </p:cNvPr>
              <p:cNvSpPr txBox="1"/>
              <p:nvPr/>
            </p:nvSpPr>
            <p:spPr>
              <a:xfrm>
                <a:off x="3490180" y="331115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D3E464CB-0D23-F140-999C-2888C329D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180" y="3311151"/>
                <a:ext cx="1065551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4FD54E5-7AAE-51B7-E544-42E1F95051DB}"/>
                  </a:ext>
                </a:extLst>
              </p:cNvPr>
              <p:cNvSpPr txBox="1"/>
              <p:nvPr/>
            </p:nvSpPr>
            <p:spPr>
              <a:xfrm>
                <a:off x="8114669" y="331115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𝑏𝑐𝑎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4FD54E5-7AAE-51B7-E544-42E1F9505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669" y="3311151"/>
                <a:ext cx="1065551" cy="430887"/>
              </a:xfrm>
              <a:prstGeom prst="rect">
                <a:avLst/>
              </a:prstGeom>
              <a:blipFill>
                <a:blip r:embed="rId11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C389C38-6C0C-8467-F2BE-D1474112F9D8}"/>
                  </a:ext>
                </a:extLst>
              </p:cNvPr>
              <p:cNvSpPr txBox="1"/>
              <p:nvPr/>
            </p:nvSpPr>
            <p:spPr>
              <a:xfrm>
                <a:off x="10566110" y="3311151"/>
                <a:ext cx="148058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C389C38-6C0C-8467-F2BE-D1474112F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6110" y="3311151"/>
                <a:ext cx="1480582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03A6539B-7D4C-13B9-E890-2F05AFEB636E}"/>
                  </a:ext>
                </a:extLst>
              </p:cNvPr>
              <p:cNvSpPr txBox="1"/>
              <p:nvPr/>
            </p:nvSpPr>
            <p:spPr>
              <a:xfrm>
                <a:off x="3490180" y="5610897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1</m:t>
                      </m:r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03A6539B-7D4C-13B9-E890-2F05AFEB6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180" y="5610897"/>
                <a:ext cx="1065551" cy="430887"/>
              </a:xfrm>
              <a:prstGeom prst="rect">
                <a:avLst/>
              </a:prstGeom>
              <a:blipFill>
                <a:blip r:embed="rId13"/>
                <a:stretch>
                  <a:fillRect l="-5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8DF97282-9152-0E05-75A1-594A6B61DDCD}"/>
                  </a:ext>
                </a:extLst>
              </p:cNvPr>
              <p:cNvSpPr txBox="1"/>
              <p:nvPr/>
            </p:nvSpPr>
            <p:spPr>
              <a:xfrm>
                <a:off x="5769495" y="331115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8DF97282-9152-0E05-75A1-594A6B61D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95" y="3311151"/>
                <a:ext cx="1065551" cy="430887"/>
              </a:xfrm>
              <a:prstGeom prst="rect">
                <a:avLst/>
              </a:prstGeom>
              <a:blipFill>
                <a:blip r:embed="rId14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40E7A66E-B499-EFF6-B462-C2135682A93F}"/>
                  </a:ext>
                </a:extLst>
              </p:cNvPr>
              <p:cNvSpPr txBox="1"/>
              <p:nvPr/>
            </p:nvSpPr>
            <p:spPr>
              <a:xfrm>
                <a:off x="1026147" y="447856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40E7A66E-B499-EFF6-B462-C2135682A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47" y="4478561"/>
                <a:ext cx="1065551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E20FCD07-694D-78BB-C81E-F1377B5F73A2}"/>
                  </a:ext>
                </a:extLst>
              </p:cNvPr>
              <p:cNvSpPr txBox="1"/>
              <p:nvPr/>
            </p:nvSpPr>
            <p:spPr>
              <a:xfrm>
                <a:off x="1026147" y="5570469"/>
                <a:ext cx="1065551" cy="511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E20FCD07-694D-78BB-C81E-F1377B5F7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47" y="5570469"/>
                <a:ext cx="1065551" cy="511743"/>
              </a:xfrm>
              <a:prstGeom prst="rect">
                <a:avLst/>
              </a:prstGeom>
              <a:blipFill>
                <a:blip r:embed="rId16"/>
                <a:stretch>
                  <a:fillRect r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CC867B9-341B-2940-8903-E268ABFDECD0}"/>
                  </a:ext>
                </a:extLst>
              </p:cNvPr>
              <p:cNvSpPr txBox="1"/>
              <p:nvPr/>
            </p:nvSpPr>
            <p:spPr>
              <a:xfrm>
                <a:off x="3490180" y="447856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𝑐𝑏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CC867B9-341B-2940-8903-E268ABFDE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180" y="4478561"/>
                <a:ext cx="1065551" cy="430887"/>
              </a:xfrm>
              <a:prstGeom prst="rect">
                <a:avLst/>
              </a:prstGeom>
              <a:blipFill>
                <a:blip r:embed="rId17"/>
                <a:stretch>
                  <a:fillRect l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CEDEF50-2B24-B438-FB14-A41183EEE057}"/>
                  </a:ext>
                </a:extLst>
              </p:cNvPr>
              <p:cNvSpPr txBox="1"/>
              <p:nvPr/>
            </p:nvSpPr>
            <p:spPr>
              <a:xfrm>
                <a:off x="5769495" y="447856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𝑎𝑐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CEDEF50-2B24-B438-FB14-A41183EEE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95" y="4478561"/>
                <a:ext cx="1065551" cy="430887"/>
              </a:xfrm>
              <a:prstGeom prst="rect">
                <a:avLst/>
              </a:prstGeom>
              <a:blipFill>
                <a:blip r:embed="rId18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24C36C15-981E-67EC-1A13-2294D5D4954D}"/>
                  </a:ext>
                </a:extLst>
              </p:cNvPr>
              <p:cNvSpPr txBox="1"/>
              <p:nvPr/>
            </p:nvSpPr>
            <p:spPr>
              <a:xfrm>
                <a:off x="8114669" y="4478561"/>
                <a:ext cx="147022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24C36C15-981E-67EC-1A13-2294D5D49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669" y="4478561"/>
                <a:ext cx="1470227" cy="430887"/>
              </a:xfrm>
              <a:prstGeom prst="rect">
                <a:avLst/>
              </a:prstGeom>
              <a:blipFill>
                <a:blip r:embed="rId19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C6A850C-FE2E-2D64-21FF-F4CA4BB58065}"/>
                  </a:ext>
                </a:extLst>
              </p:cNvPr>
              <p:cNvSpPr txBox="1"/>
              <p:nvPr/>
            </p:nvSpPr>
            <p:spPr>
              <a:xfrm>
                <a:off x="10566110" y="5462747"/>
                <a:ext cx="698380" cy="7271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sSup>
                            <m:sSup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C6A850C-FE2E-2D64-21FF-F4CA4BB58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6110" y="5462747"/>
                <a:ext cx="698380" cy="727187"/>
              </a:xfrm>
              <a:prstGeom prst="rect">
                <a:avLst/>
              </a:prstGeom>
              <a:blipFill>
                <a:blip r:embed="rId20"/>
                <a:stretch>
                  <a:fillRect r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260F1158-D28A-320F-B16C-97C07A579AC2}"/>
                  </a:ext>
                </a:extLst>
              </p:cNvPr>
              <p:cNvSpPr txBox="1"/>
              <p:nvPr/>
            </p:nvSpPr>
            <p:spPr>
              <a:xfrm>
                <a:off x="8114669" y="5610897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260F1158-D28A-320F-B16C-97C07A579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669" y="5610897"/>
                <a:ext cx="1065551" cy="430887"/>
              </a:xfrm>
              <a:prstGeom prst="rect">
                <a:avLst/>
              </a:prstGeom>
              <a:blipFill>
                <a:blip r:embed="rId21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478CEAF8-EA58-66FB-D59C-EC083053DD00}"/>
                  </a:ext>
                </a:extLst>
              </p:cNvPr>
              <p:cNvSpPr txBox="1"/>
              <p:nvPr/>
            </p:nvSpPr>
            <p:spPr>
              <a:xfrm>
                <a:off x="5769495" y="5458771"/>
                <a:ext cx="698380" cy="73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478CEAF8-EA58-66FB-D59C-EC083053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95" y="5458771"/>
                <a:ext cx="698380" cy="73513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751C2DD3-351F-719A-40A9-2ED0D18AF7F5}"/>
                  </a:ext>
                </a:extLst>
              </p:cNvPr>
              <p:cNvSpPr txBox="1"/>
              <p:nvPr/>
            </p:nvSpPr>
            <p:spPr>
              <a:xfrm>
                <a:off x="10566110" y="4478561"/>
                <a:ext cx="10655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751C2DD3-351F-719A-40A9-2ED0D18A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6110" y="4478561"/>
                <a:ext cx="1065551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2435C6B-1E49-E539-8AE7-A8A83D36802E}"/>
              </a:ext>
            </a:extLst>
          </p:cNvPr>
          <p:cNvSpPr txBox="1"/>
          <p:nvPr/>
        </p:nvSpPr>
        <p:spPr>
          <a:xfrm>
            <a:off x="1834626" y="2052198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33D54F-6C18-FA4C-2C80-EC6134F56587}"/>
              </a:ext>
            </a:extLst>
          </p:cNvPr>
          <p:cNvSpPr txBox="1"/>
          <p:nvPr/>
        </p:nvSpPr>
        <p:spPr>
          <a:xfrm>
            <a:off x="4225752" y="2052198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5E0FE5-3214-7967-F22C-2A4DF2C058FE}"/>
              </a:ext>
            </a:extLst>
          </p:cNvPr>
          <p:cNvSpPr txBox="1"/>
          <p:nvPr/>
        </p:nvSpPr>
        <p:spPr>
          <a:xfrm>
            <a:off x="6226368" y="2052198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3EA141-1357-F4CC-2FF6-1F6778427FDB}"/>
              </a:ext>
            </a:extLst>
          </p:cNvPr>
          <p:cNvSpPr txBox="1"/>
          <p:nvPr/>
        </p:nvSpPr>
        <p:spPr>
          <a:xfrm>
            <a:off x="8570248" y="2052198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F6167D-93C1-468D-3CDF-7F5E3783B986}"/>
              </a:ext>
            </a:extLst>
          </p:cNvPr>
          <p:cNvSpPr txBox="1"/>
          <p:nvPr/>
        </p:nvSpPr>
        <p:spPr>
          <a:xfrm>
            <a:off x="11315489" y="2052198"/>
            <a:ext cx="9373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5B0DE1-C977-9CD8-13D1-56F523385581}"/>
              </a:ext>
            </a:extLst>
          </p:cNvPr>
          <p:cNvSpPr txBox="1"/>
          <p:nvPr/>
        </p:nvSpPr>
        <p:spPr>
          <a:xfrm>
            <a:off x="1496762" y="3311151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D0F21A-15D8-6318-9263-C6A2BF5AF14E}"/>
              </a:ext>
            </a:extLst>
          </p:cNvPr>
          <p:cNvSpPr txBox="1"/>
          <p:nvPr/>
        </p:nvSpPr>
        <p:spPr>
          <a:xfrm>
            <a:off x="4007285" y="3311151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E2ABD4-AF1F-328F-7514-60DB908A951A}"/>
              </a:ext>
            </a:extLst>
          </p:cNvPr>
          <p:cNvSpPr txBox="1"/>
          <p:nvPr/>
        </p:nvSpPr>
        <p:spPr>
          <a:xfrm>
            <a:off x="6250722" y="3311151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75E15A-5DE0-3A6A-5142-9DB9DA7A40F0}"/>
              </a:ext>
            </a:extLst>
          </p:cNvPr>
          <p:cNvSpPr txBox="1"/>
          <p:nvPr/>
        </p:nvSpPr>
        <p:spPr>
          <a:xfrm>
            <a:off x="8702163" y="3311151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24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D17574-FBC1-26C6-5DBC-A72EFF47F82D}"/>
              </a:ext>
            </a:extLst>
          </p:cNvPr>
          <p:cNvSpPr txBox="1"/>
          <p:nvPr/>
        </p:nvSpPr>
        <p:spPr>
          <a:xfrm>
            <a:off x="11397783" y="3499223"/>
            <a:ext cx="9373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F7E2D4-8FBE-95A5-B771-DB17FC158864}"/>
              </a:ext>
            </a:extLst>
          </p:cNvPr>
          <p:cNvSpPr txBox="1"/>
          <p:nvPr/>
        </p:nvSpPr>
        <p:spPr>
          <a:xfrm>
            <a:off x="1986446" y="4478561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974434-C0D3-6B12-7361-F04DDE58A1C9}"/>
              </a:ext>
            </a:extLst>
          </p:cNvPr>
          <p:cNvSpPr txBox="1"/>
          <p:nvPr/>
        </p:nvSpPr>
        <p:spPr>
          <a:xfrm>
            <a:off x="4378872" y="4478561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F2A9AE-F745-0802-6FF1-879BECC1EC9E}"/>
              </a:ext>
            </a:extLst>
          </p:cNvPr>
          <p:cNvSpPr txBox="1"/>
          <p:nvPr/>
        </p:nvSpPr>
        <p:spPr>
          <a:xfrm>
            <a:off x="6736775" y="4478561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FDE8F2-C36B-D5B6-4419-A5C8BEC09BA4}"/>
              </a:ext>
            </a:extLst>
          </p:cNvPr>
          <p:cNvSpPr txBox="1"/>
          <p:nvPr/>
        </p:nvSpPr>
        <p:spPr>
          <a:xfrm>
            <a:off x="9196243" y="4755210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- 4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B35CD1-B4C3-DD9F-C306-72297807A314}"/>
              </a:ext>
            </a:extLst>
          </p:cNvPr>
          <p:cNvSpPr txBox="1"/>
          <p:nvPr/>
        </p:nvSpPr>
        <p:spPr>
          <a:xfrm>
            <a:off x="11167877" y="4478561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32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79A4FF-596F-F75C-A710-BC502EA0C41C}"/>
              </a:ext>
            </a:extLst>
          </p:cNvPr>
          <p:cNvSpPr txBox="1"/>
          <p:nvPr/>
        </p:nvSpPr>
        <p:spPr>
          <a:xfrm>
            <a:off x="2222159" y="5610897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16C6E1-6546-FF25-399D-9CBC1748D8FA}"/>
              </a:ext>
            </a:extLst>
          </p:cNvPr>
          <p:cNvSpPr txBox="1"/>
          <p:nvPr/>
        </p:nvSpPr>
        <p:spPr>
          <a:xfrm>
            <a:off x="3611437" y="6010497"/>
            <a:ext cx="13777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10 000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BE7937-C144-E7C8-E7F9-DE495AEDF054}"/>
              </a:ext>
            </a:extLst>
          </p:cNvPr>
          <p:cNvSpPr txBox="1"/>
          <p:nvPr/>
        </p:nvSpPr>
        <p:spPr>
          <a:xfrm>
            <a:off x="6331752" y="5610897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ABD75B-9418-D422-D1DA-C2E21172D8E0}"/>
              </a:ext>
            </a:extLst>
          </p:cNvPr>
          <p:cNvSpPr txBox="1"/>
          <p:nvPr/>
        </p:nvSpPr>
        <p:spPr>
          <a:xfrm>
            <a:off x="8795780" y="5610897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18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79765C-4D21-A7E7-F938-862CB03CA7EE}"/>
              </a:ext>
            </a:extLst>
          </p:cNvPr>
          <p:cNvSpPr txBox="1"/>
          <p:nvPr/>
        </p:nvSpPr>
        <p:spPr>
          <a:xfrm>
            <a:off x="11499533" y="5610897"/>
            <a:ext cx="7338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= 2</a:t>
            </a:r>
          </a:p>
        </p:txBody>
      </p:sp>
    </p:spTree>
    <p:extLst>
      <p:ext uri="{BB962C8B-B14F-4D97-AF65-F5344CB8AC3E}">
        <p14:creationId xmlns:p14="http://schemas.microsoft.com/office/powerpoint/2010/main" val="36804590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266" y="80886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1)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02355" y="80886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4)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266" y="2179474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5)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6962" y="217813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6)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0583" y="3536823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9)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86109" y="3528776"/>
            <a:ext cx="7664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10)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27564" y="3528776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11)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0902" y="4894172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13)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06962" y="4894192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14)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27028" y="4894172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15)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330294" y="809532"/>
                <a:ext cx="18211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294" y="809532"/>
                <a:ext cx="1821129" cy="430887"/>
              </a:xfrm>
              <a:prstGeom prst="rect">
                <a:avLst/>
              </a:prstGeom>
              <a:blipFill>
                <a:blip r:embed="rId3"/>
                <a:stretch>
                  <a:fillRect l="-3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3206962" y="80886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2)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61949" y="802854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3)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61949" y="2171427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7)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402355" y="217813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8)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265416" y="3547409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12) 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304658" y="80886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 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7985" y="21532"/>
            <a:ext cx="4246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Solve the following equations.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3584197" y="809532"/>
                <a:ext cx="18211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−12=−6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197" y="809532"/>
                <a:ext cx="182112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581309" y="814079"/>
                <a:ext cx="155383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+6=4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09" y="814079"/>
                <a:ext cx="155383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10109838" y="648688"/>
                <a:ext cx="1303553" cy="669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9838" y="648688"/>
                <a:ext cx="1303553" cy="6697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614228" y="2171428"/>
                <a:ext cx="167177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+8=1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28" y="2171428"/>
                <a:ext cx="167177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3688170" y="2171428"/>
                <a:ext cx="155383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−8=−4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170" y="2171428"/>
                <a:ext cx="1553838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331771" y="2180819"/>
                <a:ext cx="155383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=−21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771" y="2180819"/>
                <a:ext cx="1553838" cy="430887"/>
              </a:xfrm>
              <a:prstGeom prst="rect">
                <a:avLst/>
              </a:prstGeom>
              <a:blipFill>
                <a:blip r:embed="rId9"/>
                <a:stretch>
                  <a:fillRect l="-392" b="-1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946426" y="2040767"/>
                <a:ext cx="1303553" cy="728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426" y="2040767"/>
                <a:ext cx="1303553" cy="72834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20498" y="3528777"/>
                <a:ext cx="224272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10−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98" y="3528777"/>
                <a:ext cx="2242725" cy="430887"/>
              </a:xfrm>
              <a:prstGeom prst="rect">
                <a:avLst/>
              </a:prstGeom>
              <a:blipFill>
                <a:blip r:embed="rId11"/>
                <a:stretch>
                  <a:fillRect l="-2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3722172" y="3522065"/>
                <a:ext cx="16831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+1=9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2172" y="3522065"/>
                <a:ext cx="1683154" cy="430887"/>
              </a:xfrm>
              <a:prstGeom prst="rect">
                <a:avLst/>
              </a:prstGeom>
              <a:blipFill>
                <a:blip r:embed="rId12"/>
                <a:stretch>
                  <a:fillRect l="-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6297164" y="3536843"/>
                <a:ext cx="176626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−3=−3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7164" y="3536843"/>
                <a:ext cx="1766269" cy="430887"/>
              </a:xfrm>
              <a:prstGeom prst="rect">
                <a:avLst/>
              </a:prstGeom>
              <a:blipFill>
                <a:blip r:embed="rId13"/>
                <a:stretch>
                  <a:fillRect l="-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9946426" y="3551586"/>
                <a:ext cx="19819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4=10 −2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426" y="3551586"/>
                <a:ext cx="1981958" cy="430887"/>
              </a:xfrm>
              <a:prstGeom prst="rect">
                <a:avLst/>
              </a:prstGeom>
              <a:blipFill>
                <a:blip r:embed="rId14"/>
                <a:stretch>
                  <a:fillRect l="-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645259" y="4902238"/>
                <a:ext cx="181301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=8+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59" y="4902238"/>
                <a:ext cx="1813016" cy="430887"/>
              </a:xfrm>
              <a:prstGeom prst="rect">
                <a:avLst/>
              </a:prstGeom>
              <a:blipFill>
                <a:blip r:embed="rId15"/>
                <a:stretch>
                  <a:fillRect l="-3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F0A31A-A0DE-1726-DD9B-54A63090C537}"/>
                  </a:ext>
                </a:extLst>
              </p:cNvPr>
              <p:cNvSpPr txBox="1"/>
              <p:nvPr/>
            </p:nvSpPr>
            <p:spPr>
              <a:xfrm>
                <a:off x="3817694" y="4902238"/>
                <a:ext cx="181301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F0A31A-A0DE-1726-DD9B-54A63090C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694" y="4902238"/>
                <a:ext cx="1813016" cy="430887"/>
              </a:xfrm>
              <a:prstGeom prst="rect">
                <a:avLst/>
              </a:prstGeom>
              <a:blipFill>
                <a:blip r:embed="rId16"/>
                <a:stretch>
                  <a:fillRect l="-336" b="-11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AB09E5-EC60-23DC-621A-B4E95A780C3D}"/>
                  </a:ext>
                </a:extLst>
              </p:cNvPr>
              <p:cNvSpPr txBox="1"/>
              <p:nvPr/>
            </p:nvSpPr>
            <p:spPr>
              <a:xfrm>
                <a:off x="6383022" y="4852793"/>
                <a:ext cx="16831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AB09E5-EC60-23DC-621A-B4E95A780C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022" y="4852793"/>
                <a:ext cx="1683154" cy="430887"/>
              </a:xfrm>
              <a:prstGeom prst="rect">
                <a:avLst/>
              </a:prstGeom>
              <a:blipFill>
                <a:blip r:embed="rId17"/>
                <a:stretch>
                  <a:fillRect l="-362" b="-18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9C88277-4B69-3950-7B83-02EB5D3034F3}"/>
              </a:ext>
            </a:extLst>
          </p:cNvPr>
          <p:cNvSpPr txBox="1"/>
          <p:nvPr/>
        </p:nvSpPr>
        <p:spPr>
          <a:xfrm>
            <a:off x="9265415" y="4842125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16)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D422274-9EDD-0643-CBA1-31301DDE4EF7}"/>
                  </a:ext>
                </a:extLst>
              </p:cNvPr>
              <p:cNvSpPr txBox="1"/>
              <p:nvPr/>
            </p:nvSpPr>
            <p:spPr>
              <a:xfrm>
                <a:off x="10139253" y="4842124"/>
                <a:ext cx="16831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81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D422274-9EDD-0643-CBA1-31301DDE4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9253" y="4842124"/>
                <a:ext cx="1683154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41745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92">
          <a:extLst>
            <a:ext uri="{FF2B5EF4-FFF2-40B4-BE49-F238E27FC236}">
              <a16:creationId xmlns:a16="http://schemas.microsoft.com/office/drawing/2014/main" id="{E00422D2-2D02-168A-9A8D-F2B161AAB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E020CB-F499-50A5-5E77-AC1EE47B8691}"/>
              </a:ext>
            </a:extLst>
          </p:cNvPr>
          <p:cNvSpPr txBox="1"/>
          <p:nvPr/>
        </p:nvSpPr>
        <p:spPr>
          <a:xfrm>
            <a:off x="109266" y="80886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BFE8C0-AD1D-3024-4EB6-7F517A21A0A3}"/>
              </a:ext>
            </a:extLst>
          </p:cNvPr>
          <p:cNvSpPr txBox="1"/>
          <p:nvPr/>
        </p:nvSpPr>
        <p:spPr>
          <a:xfrm>
            <a:off x="9402355" y="80886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4)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636FB7-808C-1F92-D46B-AD08A6F04F85}"/>
              </a:ext>
            </a:extLst>
          </p:cNvPr>
          <p:cNvSpPr txBox="1"/>
          <p:nvPr/>
        </p:nvSpPr>
        <p:spPr>
          <a:xfrm>
            <a:off x="109266" y="2179474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5)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636534-8D4A-B5B9-82A8-3D007B4DE987}"/>
              </a:ext>
            </a:extLst>
          </p:cNvPr>
          <p:cNvSpPr txBox="1"/>
          <p:nvPr/>
        </p:nvSpPr>
        <p:spPr>
          <a:xfrm>
            <a:off x="3206962" y="217813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6)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A11D27B-746B-7B51-DABA-D905B1100F13}"/>
              </a:ext>
            </a:extLst>
          </p:cNvPr>
          <p:cNvSpPr txBox="1"/>
          <p:nvPr/>
        </p:nvSpPr>
        <p:spPr>
          <a:xfrm>
            <a:off x="150583" y="3536823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9)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6F816D-4CD6-B43A-569A-625B0FA50CDA}"/>
              </a:ext>
            </a:extLst>
          </p:cNvPr>
          <p:cNvSpPr txBox="1"/>
          <p:nvPr/>
        </p:nvSpPr>
        <p:spPr>
          <a:xfrm>
            <a:off x="3186109" y="3528776"/>
            <a:ext cx="7664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10)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0DA37B9-1067-E3D2-E59A-B5CEBE6CFDE9}"/>
              </a:ext>
            </a:extLst>
          </p:cNvPr>
          <p:cNvSpPr txBox="1"/>
          <p:nvPr/>
        </p:nvSpPr>
        <p:spPr>
          <a:xfrm>
            <a:off x="5727564" y="3528776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11)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B59A4E-1160-AC8A-6EE0-2CE0469DA553}"/>
              </a:ext>
            </a:extLst>
          </p:cNvPr>
          <p:cNvSpPr txBox="1"/>
          <p:nvPr/>
        </p:nvSpPr>
        <p:spPr>
          <a:xfrm>
            <a:off x="30902" y="4894172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13)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C0DC645-1A50-6227-57F5-DD75A7EA8684}"/>
              </a:ext>
            </a:extLst>
          </p:cNvPr>
          <p:cNvSpPr txBox="1"/>
          <p:nvPr/>
        </p:nvSpPr>
        <p:spPr>
          <a:xfrm>
            <a:off x="3206962" y="4894192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14)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30A3AF-4802-EB53-9A7C-E44A8C120675}"/>
              </a:ext>
            </a:extLst>
          </p:cNvPr>
          <p:cNvSpPr txBox="1"/>
          <p:nvPr/>
        </p:nvSpPr>
        <p:spPr>
          <a:xfrm>
            <a:off x="5727028" y="4894172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15)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FE4C3F3-E66E-0A73-75FE-3F33A95761A7}"/>
                  </a:ext>
                </a:extLst>
              </p:cNvPr>
              <p:cNvSpPr txBox="1"/>
              <p:nvPr/>
            </p:nvSpPr>
            <p:spPr>
              <a:xfrm>
                <a:off x="6330294" y="809532"/>
                <a:ext cx="18211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FE4C3F3-E66E-0A73-75FE-3F33A9576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294" y="809532"/>
                <a:ext cx="1821129" cy="430887"/>
              </a:xfrm>
              <a:prstGeom prst="rect">
                <a:avLst/>
              </a:prstGeom>
              <a:blipFill>
                <a:blip r:embed="rId3"/>
                <a:stretch>
                  <a:fillRect l="-3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5D189198-855D-488E-8D49-39D5EF93EE97}"/>
              </a:ext>
            </a:extLst>
          </p:cNvPr>
          <p:cNvSpPr txBox="1"/>
          <p:nvPr/>
        </p:nvSpPr>
        <p:spPr>
          <a:xfrm>
            <a:off x="3206962" y="80886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2)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A425E88-D080-BA72-2023-FCC9A827584B}"/>
              </a:ext>
            </a:extLst>
          </p:cNvPr>
          <p:cNvSpPr txBox="1"/>
          <p:nvPr/>
        </p:nvSpPr>
        <p:spPr>
          <a:xfrm>
            <a:off x="5861949" y="802854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3)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19FD66-D644-31EC-7EDB-9FAB75567DCF}"/>
              </a:ext>
            </a:extLst>
          </p:cNvPr>
          <p:cNvSpPr txBox="1"/>
          <p:nvPr/>
        </p:nvSpPr>
        <p:spPr>
          <a:xfrm>
            <a:off x="5861949" y="2171427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7)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10D6799-2CB1-A855-47AC-1119A570835F}"/>
              </a:ext>
            </a:extLst>
          </p:cNvPr>
          <p:cNvSpPr txBox="1"/>
          <p:nvPr/>
        </p:nvSpPr>
        <p:spPr>
          <a:xfrm>
            <a:off x="9402355" y="217813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8)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C74C950-0222-712A-820B-9F5B5C63063B}"/>
              </a:ext>
            </a:extLst>
          </p:cNvPr>
          <p:cNvSpPr txBox="1"/>
          <p:nvPr/>
        </p:nvSpPr>
        <p:spPr>
          <a:xfrm>
            <a:off x="9265416" y="3547409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12)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C5C30CB-D577-8862-6966-5A7681C98DBE}"/>
              </a:ext>
            </a:extLst>
          </p:cNvPr>
          <p:cNvSpPr txBox="1"/>
          <p:nvPr/>
        </p:nvSpPr>
        <p:spPr>
          <a:xfrm>
            <a:off x="6304658" y="808869"/>
            <a:ext cx="494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FC23E16-185C-DC79-F746-FAA288FE275A}"/>
              </a:ext>
            </a:extLst>
          </p:cNvPr>
          <p:cNvSpPr txBox="1"/>
          <p:nvPr/>
        </p:nvSpPr>
        <p:spPr>
          <a:xfrm>
            <a:off x="27985" y="21532"/>
            <a:ext cx="4246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Solve the following equations.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E2EAE93-784E-24F5-CAA4-D485697DEA63}"/>
                  </a:ext>
                </a:extLst>
              </p:cNvPr>
              <p:cNvSpPr txBox="1"/>
              <p:nvPr/>
            </p:nvSpPr>
            <p:spPr>
              <a:xfrm>
                <a:off x="3584197" y="809532"/>
                <a:ext cx="18211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−12=−6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E2EAE93-784E-24F5-CAA4-D485697DE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197" y="809532"/>
                <a:ext cx="182112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4D9B3847-F052-A09A-D37A-9A3B9860C047}"/>
                  </a:ext>
                </a:extLst>
              </p:cNvPr>
              <p:cNvSpPr txBox="1"/>
              <p:nvPr/>
            </p:nvSpPr>
            <p:spPr>
              <a:xfrm>
                <a:off x="581309" y="814079"/>
                <a:ext cx="155383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+6=4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4D9B3847-F052-A09A-D37A-9A3B9860C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09" y="814079"/>
                <a:ext cx="1553838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5708587F-FBA4-0601-33D2-94BFCB3B6B2B}"/>
                  </a:ext>
                </a:extLst>
              </p:cNvPr>
              <p:cNvSpPr txBox="1"/>
              <p:nvPr/>
            </p:nvSpPr>
            <p:spPr>
              <a:xfrm>
                <a:off x="10109838" y="648688"/>
                <a:ext cx="1303553" cy="669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5708587F-FBA4-0601-33D2-94BFCB3B6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9838" y="648688"/>
                <a:ext cx="1303553" cy="6697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2C8CC3F5-A390-33F5-E388-D6891E5AEE3D}"/>
                  </a:ext>
                </a:extLst>
              </p:cNvPr>
              <p:cNvSpPr txBox="1"/>
              <p:nvPr/>
            </p:nvSpPr>
            <p:spPr>
              <a:xfrm>
                <a:off x="614228" y="2171428"/>
                <a:ext cx="167177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+8=1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2C8CC3F5-A390-33F5-E388-D6891E5AE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28" y="2171428"/>
                <a:ext cx="167177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B6AAAB0-863F-F254-AA6E-EAF9F06F57E5}"/>
                  </a:ext>
                </a:extLst>
              </p:cNvPr>
              <p:cNvSpPr txBox="1"/>
              <p:nvPr/>
            </p:nvSpPr>
            <p:spPr>
              <a:xfrm>
                <a:off x="3688170" y="2171428"/>
                <a:ext cx="155383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−8=−4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B6AAAB0-863F-F254-AA6E-EAF9F06F5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170" y="2171428"/>
                <a:ext cx="1553838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1BBCD9E-65A3-B39F-EC5B-2C2F709A9EBE}"/>
                  </a:ext>
                </a:extLst>
              </p:cNvPr>
              <p:cNvSpPr txBox="1"/>
              <p:nvPr/>
            </p:nvSpPr>
            <p:spPr>
              <a:xfrm>
                <a:off x="6331771" y="2180819"/>
                <a:ext cx="155383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=−21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1BBCD9E-65A3-B39F-EC5B-2C2F709A9E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771" y="2180819"/>
                <a:ext cx="1553838" cy="430887"/>
              </a:xfrm>
              <a:prstGeom prst="rect">
                <a:avLst/>
              </a:prstGeom>
              <a:blipFill>
                <a:blip r:embed="rId9"/>
                <a:stretch>
                  <a:fillRect l="-2353" b="-1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C7A9B6C-B5C1-4FB3-8CC0-89C54273CB24}"/>
                  </a:ext>
                </a:extLst>
              </p:cNvPr>
              <p:cNvSpPr txBox="1"/>
              <p:nvPr/>
            </p:nvSpPr>
            <p:spPr>
              <a:xfrm>
                <a:off x="9946426" y="2040767"/>
                <a:ext cx="1303553" cy="728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C7A9B6C-B5C1-4FB3-8CC0-89C54273C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426" y="2040767"/>
                <a:ext cx="1303553" cy="72834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39E828B-EC26-D493-A222-DC4B833A9E09}"/>
                  </a:ext>
                </a:extLst>
              </p:cNvPr>
              <p:cNvSpPr txBox="1"/>
              <p:nvPr/>
            </p:nvSpPr>
            <p:spPr>
              <a:xfrm>
                <a:off x="620498" y="3528777"/>
                <a:ext cx="224272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10−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39E828B-EC26-D493-A222-DC4B833A9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98" y="3528777"/>
                <a:ext cx="2242725" cy="430887"/>
              </a:xfrm>
              <a:prstGeom prst="rect">
                <a:avLst/>
              </a:prstGeom>
              <a:blipFill>
                <a:blip r:embed="rId11"/>
                <a:stretch>
                  <a:fillRect l="-2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B45A620-D87B-935A-381C-74ACD607A72B}"/>
                  </a:ext>
                </a:extLst>
              </p:cNvPr>
              <p:cNvSpPr txBox="1"/>
              <p:nvPr/>
            </p:nvSpPr>
            <p:spPr>
              <a:xfrm>
                <a:off x="3722172" y="3522065"/>
                <a:ext cx="16831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+1=9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B45A620-D87B-935A-381C-74ACD607A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2172" y="3522065"/>
                <a:ext cx="1683154" cy="430887"/>
              </a:xfrm>
              <a:prstGeom prst="rect">
                <a:avLst/>
              </a:prstGeom>
              <a:blipFill>
                <a:blip r:embed="rId12"/>
                <a:stretch>
                  <a:fillRect l="-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06902AE-7CA7-5F50-F34A-AAA2E39D9955}"/>
                  </a:ext>
                </a:extLst>
              </p:cNvPr>
              <p:cNvSpPr txBox="1"/>
              <p:nvPr/>
            </p:nvSpPr>
            <p:spPr>
              <a:xfrm>
                <a:off x="6297164" y="3536843"/>
                <a:ext cx="176626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−3=−3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06902AE-7CA7-5F50-F34A-AAA2E39D99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7164" y="3536843"/>
                <a:ext cx="1766269" cy="430887"/>
              </a:xfrm>
              <a:prstGeom prst="rect">
                <a:avLst/>
              </a:prstGeom>
              <a:blipFill>
                <a:blip r:embed="rId13"/>
                <a:stretch>
                  <a:fillRect l="-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7612EE5-7C50-DBA6-40BD-382A4484C556}"/>
                  </a:ext>
                </a:extLst>
              </p:cNvPr>
              <p:cNvSpPr txBox="1"/>
              <p:nvPr/>
            </p:nvSpPr>
            <p:spPr>
              <a:xfrm>
                <a:off x="9946426" y="3551586"/>
                <a:ext cx="19819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4=10 −2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7612EE5-7C50-DBA6-40BD-382A4484C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426" y="3551586"/>
                <a:ext cx="1981958" cy="430887"/>
              </a:xfrm>
              <a:prstGeom prst="rect">
                <a:avLst/>
              </a:prstGeom>
              <a:blipFill>
                <a:blip r:embed="rId14"/>
                <a:stretch>
                  <a:fillRect l="-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789CA33-126C-7F31-E417-870909B2FBD7}"/>
                  </a:ext>
                </a:extLst>
              </p:cNvPr>
              <p:cNvSpPr txBox="1"/>
              <p:nvPr/>
            </p:nvSpPr>
            <p:spPr>
              <a:xfrm>
                <a:off x="645259" y="4902238"/>
                <a:ext cx="181301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=8+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789CA33-126C-7F31-E417-870909B2F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59" y="4902238"/>
                <a:ext cx="1813016" cy="430887"/>
              </a:xfrm>
              <a:prstGeom prst="rect">
                <a:avLst/>
              </a:prstGeom>
              <a:blipFill>
                <a:blip r:embed="rId15"/>
                <a:stretch>
                  <a:fillRect l="-3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88713EA-2C83-9C3D-8E30-EBA84A9B4830}"/>
                  </a:ext>
                </a:extLst>
              </p:cNvPr>
              <p:cNvSpPr txBox="1"/>
              <p:nvPr/>
            </p:nvSpPr>
            <p:spPr>
              <a:xfrm>
                <a:off x="3817694" y="4902238"/>
                <a:ext cx="181301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88713EA-2C83-9C3D-8E30-EBA84A9B4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694" y="4902238"/>
                <a:ext cx="1813016" cy="430887"/>
              </a:xfrm>
              <a:prstGeom prst="rect">
                <a:avLst/>
              </a:prstGeom>
              <a:blipFill>
                <a:blip r:embed="rId16"/>
                <a:stretch>
                  <a:fillRect l="-336" b="-11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129D0F-F2E7-791F-D09C-EDDB1727B98F}"/>
                  </a:ext>
                </a:extLst>
              </p:cNvPr>
              <p:cNvSpPr txBox="1"/>
              <p:nvPr/>
            </p:nvSpPr>
            <p:spPr>
              <a:xfrm>
                <a:off x="6383022" y="4852793"/>
                <a:ext cx="16831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129D0F-F2E7-791F-D09C-EDDB1727B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022" y="4852793"/>
                <a:ext cx="1683154" cy="430887"/>
              </a:xfrm>
              <a:prstGeom prst="rect">
                <a:avLst/>
              </a:prstGeom>
              <a:blipFill>
                <a:blip r:embed="rId17"/>
                <a:stretch>
                  <a:fillRect l="-362" b="-18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42B9E38-60D0-C072-0D95-68A840BE21B0}"/>
              </a:ext>
            </a:extLst>
          </p:cNvPr>
          <p:cNvSpPr txBox="1"/>
          <p:nvPr/>
        </p:nvSpPr>
        <p:spPr>
          <a:xfrm>
            <a:off x="9265415" y="4842125"/>
            <a:ext cx="768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16)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12BBF77-D372-D0AF-B876-F86B7999CE33}"/>
                  </a:ext>
                </a:extLst>
              </p:cNvPr>
              <p:cNvSpPr txBox="1"/>
              <p:nvPr/>
            </p:nvSpPr>
            <p:spPr>
              <a:xfrm>
                <a:off x="10139253" y="4842124"/>
                <a:ext cx="168315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81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12BBF77-D372-D0AF-B876-F86B7999C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9253" y="4842124"/>
                <a:ext cx="1683154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5154ADCB-9FCC-640B-000A-5439C711A445}"/>
              </a:ext>
            </a:extLst>
          </p:cNvPr>
          <p:cNvSpPr txBox="1"/>
          <p:nvPr/>
        </p:nvSpPr>
        <p:spPr>
          <a:xfrm>
            <a:off x="645259" y="1269302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a = - 2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C6CAE9-382D-1940-853B-2135A0DB799E}"/>
              </a:ext>
            </a:extLst>
          </p:cNvPr>
          <p:cNvSpPr txBox="1"/>
          <p:nvPr/>
        </p:nvSpPr>
        <p:spPr>
          <a:xfrm>
            <a:off x="6373630" y="1269302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b = - 5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99F756-5D1D-B5B0-AB18-C0743640AC37}"/>
              </a:ext>
            </a:extLst>
          </p:cNvPr>
          <p:cNvSpPr txBox="1"/>
          <p:nvPr/>
        </p:nvSpPr>
        <p:spPr>
          <a:xfrm>
            <a:off x="10157056" y="1269302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c = - 4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F32C00-B13D-95C8-E1FF-5E47F65BF610}"/>
              </a:ext>
            </a:extLst>
          </p:cNvPr>
          <p:cNvSpPr txBox="1"/>
          <p:nvPr/>
        </p:nvSpPr>
        <p:spPr>
          <a:xfrm>
            <a:off x="642440" y="2677643"/>
            <a:ext cx="13868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m = -7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A853C8-AF63-700B-4E85-67601BD4A943}"/>
              </a:ext>
            </a:extLst>
          </p:cNvPr>
          <p:cNvSpPr txBox="1"/>
          <p:nvPr/>
        </p:nvSpPr>
        <p:spPr>
          <a:xfrm>
            <a:off x="3686745" y="1269302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x = 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2AE31C-5DB6-2DE3-4E11-0F6C2F87D311}"/>
              </a:ext>
            </a:extLst>
          </p:cNvPr>
          <p:cNvSpPr txBox="1"/>
          <p:nvPr/>
        </p:nvSpPr>
        <p:spPr>
          <a:xfrm>
            <a:off x="3679926" y="2677643"/>
            <a:ext cx="13868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t = 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EACE7E-BA55-0D94-CB50-1C12DEE0417B}"/>
              </a:ext>
            </a:extLst>
          </p:cNvPr>
          <p:cNvSpPr txBox="1"/>
          <p:nvPr/>
        </p:nvSpPr>
        <p:spPr>
          <a:xfrm>
            <a:off x="3800786" y="3941863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k = 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04B344-FDA3-39D4-F912-072F2DDE597E}"/>
              </a:ext>
            </a:extLst>
          </p:cNvPr>
          <p:cNvSpPr txBox="1"/>
          <p:nvPr/>
        </p:nvSpPr>
        <p:spPr>
          <a:xfrm>
            <a:off x="682083" y="3941863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e = - 3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0747C3-97EE-7039-6985-94FCD4DCE11E}"/>
              </a:ext>
            </a:extLst>
          </p:cNvPr>
          <p:cNvSpPr txBox="1"/>
          <p:nvPr/>
        </p:nvSpPr>
        <p:spPr>
          <a:xfrm>
            <a:off x="9957681" y="2677643"/>
            <a:ext cx="14557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w = - 12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ED71AD4-2FB8-33AC-62A0-E6626895EC0D}"/>
              </a:ext>
            </a:extLst>
          </p:cNvPr>
          <p:cNvSpPr txBox="1"/>
          <p:nvPr/>
        </p:nvSpPr>
        <p:spPr>
          <a:xfrm>
            <a:off x="6356625" y="2677643"/>
            <a:ext cx="13868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p = - 7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CC4389-C44F-8573-F419-6D86373613E2}"/>
              </a:ext>
            </a:extLst>
          </p:cNvPr>
          <p:cNvSpPr txBox="1"/>
          <p:nvPr/>
        </p:nvSpPr>
        <p:spPr>
          <a:xfrm>
            <a:off x="6337416" y="3941863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z = 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D3DC750-595C-32D9-2B99-F33DE200F522}"/>
                  </a:ext>
                </a:extLst>
              </p:cNvPr>
              <p:cNvSpPr txBox="1"/>
              <p:nvPr/>
            </p:nvSpPr>
            <p:spPr>
              <a:xfrm>
                <a:off x="3858575" y="5402214"/>
                <a:ext cx="1760102" cy="579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b="1" dirty="0">
                    <a:solidFill>
                      <a:srgbClr val="FF0000"/>
                    </a:solidFill>
                  </a:rPr>
                  <a:t>q =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D3DC750-595C-32D9-2B99-F33DE200F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575" y="5402214"/>
                <a:ext cx="1760102" cy="579774"/>
              </a:xfrm>
              <a:prstGeom prst="rect">
                <a:avLst/>
              </a:prstGeom>
              <a:blipFill>
                <a:blip r:embed="rId19"/>
                <a:stretch>
                  <a:fillRect l="-4498" b="-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7647F78D-71B6-6937-8632-C20A806A2242}"/>
              </a:ext>
            </a:extLst>
          </p:cNvPr>
          <p:cNvSpPr txBox="1"/>
          <p:nvPr/>
        </p:nvSpPr>
        <p:spPr>
          <a:xfrm>
            <a:off x="708869" y="5476658"/>
            <a:ext cx="12125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m = - 2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52D448A-65B7-E516-AC04-69948C54C214}"/>
              </a:ext>
            </a:extLst>
          </p:cNvPr>
          <p:cNvSpPr txBox="1"/>
          <p:nvPr/>
        </p:nvSpPr>
        <p:spPr>
          <a:xfrm>
            <a:off x="10057126" y="3941863"/>
            <a:ext cx="1065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h = - 2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D06EFC0-2313-7A40-7BF9-F6BB9EEF65AD}"/>
                  </a:ext>
                </a:extLst>
              </p:cNvPr>
              <p:cNvSpPr txBox="1"/>
              <p:nvPr/>
            </p:nvSpPr>
            <p:spPr>
              <a:xfrm>
                <a:off x="6373646" y="5403015"/>
                <a:ext cx="1760102" cy="578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b="1" dirty="0">
                    <a:solidFill>
                      <a:srgbClr val="FF0000"/>
                    </a:solidFill>
                  </a:rPr>
                  <a:t>f =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D06EFC0-2313-7A40-7BF9-F6BB9EEF6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646" y="5403015"/>
                <a:ext cx="1760102" cy="578172"/>
              </a:xfrm>
              <a:prstGeom prst="rect">
                <a:avLst/>
              </a:prstGeom>
              <a:blipFill>
                <a:blip r:embed="rId20"/>
                <a:stretch>
                  <a:fillRect l="-4514" b="-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659B54E7-B143-7145-C7BE-BCE96D8F7A13}"/>
              </a:ext>
            </a:extLst>
          </p:cNvPr>
          <p:cNvSpPr txBox="1"/>
          <p:nvPr/>
        </p:nvSpPr>
        <p:spPr>
          <a:xfrm>
            <a:off x="10228838" y="5476658"/>
            <a:ext cx="12125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FF0000"/>
                </a:solidFill>
              </a:rPr>
              <a:t>x = </a:t>
            </a:r>
            <a:r>
              <a:rPr lang="en-GB" sz="2200" b="1" dirty="0">
                <a:solidFill>
                  <a:srgbClr val="FF0000"/>
                </a:solidFill>
                <a:sym typeface="Symbol" panose="05050102010706020507" pitchFamily="18" charset="2"/>
              </a:rPr>
              <a:t> 9</a:t>
            </a:r>
            <a:endParaRPr lang="en-GB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914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">
            <a:extLst>
              <a:ext uri="{FF2B5EF4-FFF2-40B4-BE49-F238E27FC236}">
                <a16:creationId xmlns:a16="http://schemas.microsoft.com/office/drawing/2014/main" id="{11DCFD2B-9F1E-A394-470C-40C9A95162F8}"/>
              </a:ext>
            </a:extLst>
          </p:cNvPr>
          <p:cNvSpPr/>
          <p:nvPr/>
        </p:nvSpPr>
        <p:spPr>
          <a:xfrm>
            <a:off x="378618" y="285205"/>
            <a:ext cx="11434764" cy="628759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32" name="Google Shape;532;p40"/>
          <p:cNvSpPr txBox="1"/>
          <p:nvPr/>
        </p:nvSpPr>
        <p:spPr>
          <a:xfrm>
            <a:off x="710968" y="1200294"/>
            <a:ext cx="1068855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order to solve the equation x + 10 = 5, we need to use the negative number -5.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40"/>
          <p:cNvSpPr txBox="1"/>
          <p:nvPr/>
        </p:nvSpPr>
        <p:spPr>
          <a:xfrm>
            <a:off x="4348579" y="300960"/>
            <a:ext cx="349484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Extension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" name="Google Shape;532;p40">
            <a:extLst>
              <a:ext uri="{FF2B5EF4-FFF2-40B4-BE49-F238E27FC236}">
                <a16:creationId xmlns:a16="http://schemas.microsoft.com/office/drawing/2014/main" id="{1063FD4B-A79C-ED57-CC73-01891C73311F}"/>
              </a:ext>
            </a:extLst>
          </p:cNvPr>
          <p:cNvSpPr txBox="1"/>
          <p:nvPr/>
        </p:nvSpPr>
        <p:spPr>
          <a:xfrm>
            <a:off x="710968" y="2455235"/>
            <a:ext cx="944972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happens when you try to solve the equation x</a:t>
            </a:r>
            <a:r>
              <a:rPr lang="en-US" sz="22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- 1 ?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1"/>
          <p:cNvSpPr/>
          <p:nvPr/>
        </p:nvSpPr>
        <p:spPr>
          <a:xfrm>
            <a:off x="0" y="0"/>
            <a:ext cx="4407351" cy="487680"/>
          </a:xfrm>
          <a:prstGeom prst="rect">
            <a:avLst/>
          </a:prstGeom>
          <a:solidFill>
            <a:srgbClr val="3B3D5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Exam Style Question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966EE-5BE7-5B20-A2A3-479CD964A762}"/>
              </a:ext>
            </a:extLst>
          </p:cNvPr>
          <p:cNvSpPr txBox="1"/>
          <p:nvPr/>
        </p:nvSpPr>
        <p:spPr>
          <a:xfrm>
            <a:off x="515610" y="984914"/>
            <a:ext cx="6738630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sz="2200" dirty="0"/>
              <a:t>  Write the following numbers in order of size.</a:t>
            </a:r>
            <a:endParaRPr lang="en-US" sz="2200" baseline="30000" dirty="0"/>
          </a:p>
          <a:p>
            <a:pPr>
              <a:lnSpc>
                <a:spcPct val="150000"/>
              </a:lnSpc>
            </a:pPr>
            <a:r>
              <a:rPr lang="en-US" sz="2200" dirty="0"/>
              <a:t>       Start with the smallest number.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44479A-5D93-13EC-FF49-39BAC670F2EC}"/>
              </a:ext>
            </a:extLst>
          </p:cNvPr>
          <p:cNvSpPr txBox="1"/>
          <p:nvPr/>
        </p:nvSpPr>
        <p:spPr>
          <a:xfrm>
            <a:off x="515610" y="3429000"/>
            <a:ext cx="73685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 startAt="2"/>
            </a:pPr>
            <a:r>
              <a:rPr lang="en-US" sz="2200" dirty="0"/>
              <a:t>P = 5x – 2y</a:t>
            </a:r>
          </a:p>
          <a:p>
            <a:endParaRPr lang="en-US" sz="2200" dirty="0"/>
          </a:p>
          <a:p>
            <a:r>
              <a:rPr lang="en-US" sz="2200" dirty="0"/>
              <a:t>     Work out the value of P when x = 4 and y = -3</a:t>
            </a:r>
            <a:endParaRPr lang="en-GB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082964-32F7-0266-B1A4-C19C198CCEEB}"/>
                  </a:ext>
                </a:extLst>
              </p:cNvPr>
              <p:cNvSpPr txBox="1"/>
              <p:nvPr/>
            </p:nvSpPr>
            <p:spPr>
              <a:xfrm>
                <a:off x="992669" y="2310554"/>
                <a:ext cx="6085399" cy="570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3  ,  - 1  ,  2  ,  -3  ,  0  , 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082964-32F7-0266-B1A4-C19C198CC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669" y="2310554"/>
                <a:ext cx="6085399" cy="570413"/>
              </a:xfrm>
              <a:prstGeom prst="rect">
                <a:avLst/>
              </a:prstGeom>
              <a:blipFill>
                <a:blip r:embed="rId3"/>
                <a:stretch>
                  <a:fillRect l="-1303" b="-8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42"/>
          <p:cNvSpPr/>
          <p:nvPr/>
        </p:nvSpPr>
        <p:spPr>
          <a:xfrm>
            <a:off x="20793" y="10160"/>
            <a:ext cx="1964563" cy="447040"/>
          </a:xfrm>
          <a:prstGeom prst="rect">
            <a:avLst/>
          </a:prstGeom>
          <a:solidFill>
            <a:srgbClr val="57382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endParaRPr sz="3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5A925C1-6BFC-1A44-8470-81EDFDF79231}"/>
                  </a:ext>
                </a:extLst>
              </p:cNvPr>
              <p:cNvSpPr txBox="1"/>
              <p:nvPr/>
            </p:nvSpPr>
            <p:spPr>
              <a:xfrm>
                <a:off x="992669" y="2883968"/>
                <a:ext cx="3417890" cy="579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i="1" dirty="0">
                    <a:solidFill>
                      <a:srgbClr val="FF0000"/>
                    </a:solidFill>
                    <a:latin typeface="Lucida Sans" panose="020B0602030504020204" pitchFamily="34" charset="0"/>
                  </a:rPr>
                  <a:t>- 3 , -1 ,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200" b="1" i="1" dirty="0">
                    <a:solidFill>
                      <a:srgbClr val="FF0000"/>
                    </a:solidFill>
                    <a:latin typeface="Lucida Sans" panose="020B0602030504020204" pitchFamily="34" charset="0"/>
                  </a:rPr>
                  <a:t> , 0 , 2 , 3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5A925C1-6BFC-1A44-8470-81EDFDF79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669" y="2883968"/>
                <a:ext cx="3417890" cy="579774"/>
              </a:xfrm>
              <a:prstGeom prst="rect">
                <a:avLst/>
              </a:prstGeom>
              <a:blipFill>
                <a:blip r:embed="rId4"/>
                <a:stretch>
                  <a:fillRect l="-2317" b="-73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4D3AB63-A7AA-C715-27D1-765E4D971A20}"/>
              </a:ext>
            </a:extLst>
          </p:cNvPr>
          <p:cNvSpPr txBox="1"/>
          <p:nvPr/>
        </p:nvSpPr>
        <p:spPr>
          <a:xfrm>
            <a:off x="992669" y="4884974"/>
            <a:ext cx="3417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FF0000"/>
                </a:solidFill>
                <a:latin typeface="Lucida Sans" panose="020B0602030504020204" pitchFamily="34" charset="0"/>
              </a:rPr>
              <a:t>P = 5 x 4  -  2 x (- 3)</a:t>
            </a:r>
            <a:endParaRPr lang="en-GB" sz="2200" b="1" i="1" dirty="0">
              <a:solidFill>
                <a:srgbClr val="FF0000"/>
              </a:solidFill>
              <a:latin typeface="Lucida Sans" panose="020B0602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E85A62-5DD5-C693-264A-F899EC942BB6}"/>
              </a:ext>
            </a:extLst>
          </p:cNvPr>
          <p:cNvSpPr txBox="1"/>
          <p:nvPr/>
        </p:nvSpPr>
        <p:spPr>
          <a:xfrm>
            <a:off x="1282036" y="5442199"/>
            <a:ext cx="3417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FF0000"/>
                </a:solidFill>
                <a:latin typeface="Lucida Sans" panose="020B0602030504020204" pitchFamily="34" charset="0"/>
              </a:rPr>
              <a:t>= 20  -  - 6</a:t>
            </a:r>
            <a:endParaRPr lang="en-GB" sz="2200" b="1" i="1" dirty="0">
              <a:solidFill>
                <a:srgbClr val="FF0000"/>
              </a:solidFill>
              <a:latin typeface="Lucida Sans" panose="020B0602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91F462-9EE3-EEB7-125F-93B855714A56}"/>
              </a:ext>
            </a:extLst>
          </p:cNvPr>
          <p:cNvSpPr txBox="1"/>
          <p:nvPr/>
        </p:nvSpPr>
        <p:spPr>
          <a:xfrm>
            <a:off x="1282036" y="5980358"/>
            <a:ext cx="3417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FF0000"/>
                </a:solidFill>
                <a:latin typeface="Lucida Sans" panose="020B0602030504020204" pitchFamily="34" charset="0"/>
              </a:rPr>
              <a:t>= 26</a:t>
            </a:r>
            <a:endParaRPr lang="en-GB" sz="2200" b="1" i="1" dirty="0">
              <a:solidFill>
                <a:srgbClr val="FF0000"/>
              </a:solidFill>
              <a:latin typeface="Lucida Sans" panose="020B0602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2957CB-DD86-160A-B1A8-0AF07D1B1050}"/>
              </a:ext>
            </a:extLst>
          </p:cNvPr>
          <p:cNvSpPr txBox="1"/>
          <p:nvPr/>
        </p:nvSpPr>
        <p:spPr>
          <a:xfrm>
            <a:off x="515610" y="984914"/>
            <a:ext cx="6738630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sz="2200" dirty="0"/>
              <a:t>  Write the following numbers in order of size.</a:t>
            </a:r>
            <a:endParaRPr lang="en-US" sz="2200" baseline="30000" dirty="0"/>
          </a:p>
          <a:p>
            <a:pPr>
              <a:lnSpc>
                <a:spcPct val="150000"/>
              </a:lnSpc>
            </a:pPr>
            <a:r>
              <a:rPr lang="en-US" sz="2200" dirty="0"/>
              <a:t>       Start with the smallest number.</a:t>
            </a:r>
            <a:endParaRPr lang="en-GB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89790-0AEB-4DAC-1DBD-D2D4B7329332}"/>
              </a:ext>
            </a:extLst>
          </p:cNvPr>
          <p:cNvSpPr txBox="1"/>
          <p:nvPr/>
        </p:nvSpPr>
        <p:spPr>
          <a:xfrm>
            <a:off x="515610" y="3429000"/>
            <a:ext cx="73685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 startAt="2"/>
            </a:pPr>
            <a:r>
              <a:rPr lang="en-US" sz="2200" dirty="0"/>
              <a:t>P = 5x – 2y</a:t>
            </a:r>
          </a:p>
          <a:p>
            <a:endParaRPr lang="en-US" sz="2200" dirty="0"/>
          </a:p>
          <a:p>
            <a:r>
              <a:rPr lang="en-US" sz="2200" dirty="0"/>
              <a:t>     Work out the value of P when x = 4 and y = -3</a:t>
            </a:r>
            <a:endParaRPr lang="en-GB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E15F1BF-45C4-75F6-3535-CC3CCA8C8AF9}"/>
                  </a:ext>
                </a:extLst>
              </p:cNvPr>
              <p:cNvSpPr txBox="1"/>
              <p:nvPr/>
            </p:nvSpPr>
            <p:spPr>
              <a:xfrm>
                <a:off x="992669" y="2310554"/>
                <a:ext cx="6085399" cy="570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3  ,  - 1  ,  2  ,  -3  ,  0  , 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E15F1BF-45C4-75F6-3535-CC3CCA8C8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669" y="2310554"/>
                <a:ext cx="6085399" cy="570413"/>
              </a:xfrm>
              <a:prstGeom prst="rect">
                <a:avLst/>
              </a:prstGeom>
              <a:blipFill>
                <a:blip r:embed="rId5"/>
                <a:stretch>
                  <a:fillRect l="-1303" b="-8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13825</TotalTime>
  <Words>3132</Words>
  <Application>Microsoft Office PowerPoint</Application>
  <PresentationFormat>Widescreen</PresentationFormat>
  <Paragraphs>962</Paragraphs>
  <Slides>40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Cambria</vt:lpstr>
      <vt:lpstr>Cambria Math</vt:lpstr>
      <vt:lpstr>Verdana</vt:lpstr>
      <vt:lpstr>Arial</vt:lpstr>
      <vt:lpstr>Lucida Sans</vt:lpstr>
      <vt:lpstr>Elephant</vt:lpstr>
      <vt:lpstr>Symbol</vt:lpstr>
      <vt:lpstr>Arial Black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Downs, Douglas</dc:creator>
  <cp:lastModifiedBy>Doug Downs</cp:lastModifiedBy>
  <cp:revision>38</cp:revision>
  <dcterms:modified xsi:type="dcterms:W3CDTF">2025-09-16T20:36:09Z</dcterms:modified>
</cp:coreProperties>
</file>