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  <p:sldMasterId id="2147483685" r:id="rId4"/>
  </p:sldMasterIdLst>
  <p:notesMasterIdLst>
    <p:notesMasterId r:id="rId32"/>
  </p:notesMasterIdLst>
  <p:sldIdLst>
    <p:sldId id="256" r:id="rId5"/>
    <p:sldId id="257" r:id="rId6"/>
    <p:sldId id="379" r:id="rId7"/>
    <p:sldId id="258" r:id="rId8"/>
    <p:sldId id="345" r:id="rId9"/>
    <p:sldId id="343" r:id="rId10"/>
    <p:sldId id="401" r:id="rId11"/>
    <p:sldId id="335" r:id="rId12"/>
    <p:sldId id="396" r:id="rId13"/>
    <p:sldId id="381" r:id="rId14"/>
    <p:sldId id="402" r:id="rId15"/>
    <p:sldId id="347" r:id="rId16"/>
    <p:sldId id="382" r:id="rId17"/>
    <p:sldId id="348" r:id="rId18"/>
    <p:sldId id="391" r:id="rId19"/>
    <p:sldId id="383" r:id="rId20"/>
    <p:sldId id="403" r:id="rId21"/>
    <p:sldId id="387" r:id="rId22"/>
    <p:sldId id="404" r:id="rId23"/>
    <p:sldId id="385" r:id="rId24"/>
    <p:sldId id="388" r:id="rId25"/>
    <p:sldId id="389" r:id="rId26"/>
    <p:sldId id="405" r:id="rId27"/>
    <p:sldId id="288" r:id="rId28"/>
    <p:sldId id="400" r:id="rId29"/>
    <p:sldId id="394" r:id="rId30"/>
    <p:sldId id="290" r:id="rId31"/>
  </p:sldIdLst>
  <p:sldSz cx="12192000" cy="6858000"/>
  <p:notesSz cx="6797675" cy="9926638"/>
  <p:embeddedFontLst>
    <p:embeddedFont>
      <p:font typeface="Arial Black" panose="020B0A04020102020204" pitchFamily="34" charset="0"/>
      <p:regular r:id="rId33"/>
      <p:bold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Cambria Math" panose="02040503050406030204" pitchFamily="18" charset="0"/>
      <p:regular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01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 Downs" userId="4d504ec9b0c77c7e" providerId="LiveId" clId="{F677DFE1-27AB-412E-A12B-AD91FFAAEF3C}"/>
    <pc:docChg chg="custSel addSld delSld modSld">
      <pc:chgData name="Doug Downs" userId="4d504ec9b0c77c7e" providerId="LiveId" clId="{F677DFE1-27AB-412E-A12B-AD91FFAAEF3C}" dt="2025-08-31T20:01:39.613" v="607" actId="1076"/>
      <pc:docMkLst>
        <pc:docMk/>
      </pc:docMkLst>
      <pc:sldChg chg="modSp mod">
        <pc:chgData name="Doug Downs" userId="4d504ec9b0c77c7e" providerId="LiveId" clId="{F677DFE1-27AB-412E-A12B-AD91FFAAEF3C}" dt="2025-08-31T19:05:26.420" v="20" actId="1037"/>
        <pc:sldMkLst>
          <pc:docMk/>
          <pc:sldMk cId="0" sldId="257"/>
        </pc:sldMkLst>
        <pc:spChg chg="mod">
          <ac:chgData name="Doug Downs" userId="4d504ec9b0c77c7e" providerId="LiveId" clId="{F677DFE1-27AB-412E-A12B-AD91FFAAEF3C}" dt="2025-08-31T19:04:54.055" v="5" actId="12789"/>
          <ac:spMkLst>
            <pc:docMk/>
            <pc:sldMk cId="0" sldId="257"/>
            <ac:spMk id="2" creationId="{75C964AB-33D2-507F-B510-133315376EB4}"/>
          </ac:spMkLst>
        </pc:spChg>
        <pc:spChg chg="mod">
          <ac:chgData name="Doug Downs" userId="4d504ec9b0c77c7e" providerId="LiveId" clId="{F677DFE1-27AB-412E-A12B-AD91FFAAEF3C}" dt="2025-08-31T19:05:17.890" v="14" actId="14100"/>
          <ac:spMkLst>
            <pc:docMk/>
            <pc:sldMk cId="0" sldId="257"/>
            <ac:spMk id="3" creationId="{5F9BF3D1-9CFF-1A61-BE48-2BA4D7A75536}"/>
          </ac:spMkLst>
        </pc:spChg>
        <pc:spChg chg="mod">
          <ac:chgData name="Doug Downs" userId="4d504ec9b0c77c7e" providerId="LiveId" clId="{F677DFE1-27AB-412E-A12B-AD91FFAAEF3C}" dt="2025-08-31T19:04:59.139" v="10" actId="1036"/>
          <ac:spMkLst>
            <pc:docMk/>
            <pc:sldMk cId="0" sldId="257"/>
            <ac:spMk id="242" creationId="{00000000-0000-0000-0000-000000000000}"/>
          </ac:spMkLst>
        </pc:spChg>
        <pc:spChg chg="mod">
          <ac:chgData name="Doug Downs" userId="4d504ec9b0c77c7e" providerId="LiveId" clId="{F677DFE1-27AB-412E-A12B-AD91FFAAEF3C}" dt="2025-08-31T19:05:26.420" v="20" actId="1037"/>
          <ac:spMkLst>
            <pc:docMk/>
            <pc:sldMk cId="0" sldId="257"/>
            <ac:spMk id="243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8-31T19:12:46.230" v="65" actId="1076"/>
        <pc:sldMkLst>
          <pc:docMk/>
          <pc:sldMk cId="0" sldId="258"/>
        </pc:sldMkLst>
        <pc:spChg chg="mod">
          <ac:chgData name="Doug Downs" userId="4d504ec9b0c77c7e" providerId="LiveId" clId="{F677DFE1-27AB-412E-A12B-AD91FFAAEF3C}" dt="2025-08-31T19:12:46.230" v="65" actId="1076"/>
          <ac:spMkLst>
            <pc:docMk/>
            <pc:sldMk cId="0" sldId="258"/>
            <ac:spMk id="2" creationId="{BB0AE3FA-A8D0-87DA-C057-9E461D3F9A6B}"/>
          </ac:spMkLst>
        </pc:spChg>
        <pc:spChg chg="mod">
          <ac:chgData name="Doug Downs" userId="4d504ec9b0c77c7e" providerId="LiveId" clId="{F677DFE1-27AB-412E-A12B-AD91FFAAEF3C}" dt="2025-08-31T19:08:47.070" v="36" actId="14100"/>
          <ac:spMkLst>
            <pc:docMk/>
            <pc:sldMk cId="0" sldId="258"/>
            <ac:spMk id="3" creationId="{27539DEC-63E5-1FFD-9FE1-3E5EAB29809F}"/>
          </ac:spMkLst>
        </pc:spChg>
        <pc:spChg chg="add mod ord">
          <ac:chgData name="Doug Downs" userId="4d504ec9b0c77c7e" providerId="LiveId" clId="{F677DFE1-27AB-412E-A12B-AD91FFAAEF3C}" dt="2025-08-31T19:08:34.303" v="29" actId="167"/>
          <ac:spMkLst>
            <pc:docMk/>
            <pc:sldMk cId="0" sldId="258"/>
            <ac:spMk id="5" creationId="{6DF93149-4103-AE46-1AFF-FB8B51C0A7E4}"/>
          </ac:spMkLst>
        </pc:spChg>
        <pc:spChg chg="del">
          <ac:chgData name="Doug Downs" userId="4d504ec9b0c77c7e" providerId="LiveId" clId="{F677DFE1-27AB-412E-A12B-AD91FFAAEF3C}" dt="2025-08-31T19:08:22.358" v="27" actId="478"/>
          <ac:spMkLst>
            <pc:docMk/>
            <pc:sldMk cId="0" sldId="258"/>
            <ac:spMk id="6" creationId="{B8D4BA4D-E0AB-5344-558C-5E67272FFCDD}"/>
          </ac:spMkLst>
        </pc:spChg>
        <pc:spChg chg="add mod">
          <ac:chgData name="Doug Downs" userId="4d504ec9b0c77c7e" providerId="LiveId" clId="{F677DFE1-27AB-412E-A12B-AD91FFAAEF3C}" dt="2025-08-31T19:09:39.494" v="54" actId="552"/>
          <ac:spMkLst>
            <pc:docMk/>
            <pc:sldMk cId="0" sldId="258"/>
            <ac:spMk id="7" creationId="{E312A829-87DE-50CD-03A7-F32ECE28FC82}"/>
          </ac:spMkLst>
        </pc:spChg>
        <pc:spChg chg="add mod">
          <ac:chgData name="Doug Downs" userId="4d504ec9b0c77c7e" providerId="LiveId" clId="{F677DFE1-27AB-412E-A12B-AD91FFAAEF3C}" dt="2025-08-31T19:09:39.494" v="54" actId="552"/>
          <ac:spMkLst>
            <pc:docMk/>
            <pc:sldMk cId="0" sldId="258"/>
            <ac:spMk id="8" creationId="{32B3D5CB-DFEB-DD08-B601-7E951F3843F0}"/>
          </ac:spMkLst>
        </pc:spChg>
        <pc:spChg chg="add mod">
          <ac:chgData name="Doug Downs" userId="4d504ec9b0c77c7e" providerId="LiveId" clId="{F677DFE1-27AB-412E-A12B-AD91FFAAEF3C}" dt="2025-08-31T19:09:39.494" v="54" actId="552"/>
          <ac:spMkLst>
            <pc:docMk/>
            <pc:sldMk cId="0" sldId="258"/>
            <ac:spMk id="9" creationId="{536ABDC4-AC7E-DC1C-C935-2508FEEC1C51}"/>
          </ac:spMkLst>
        </pc:spChg>
        <pc:spChg chg="mod">
          <ac:chgData name="Doug Downs" userId="4d504ec9b0c77c7e" providerId="LiveId" clId="{F677DFE1-27AB-412E-A12B-AD91FFAAEF3C}" dt="2025-08-31T19:08:38.848" v="35" actId="1035"/>
          <ac:spMkLst>
            <pc:docMk/>
            <pc:sldMk cId="0" sldId="258"/>
            <ac:spMk id="25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8-31T20:00:10.015" v="574" actId="20577"/>
        <pc:sldMkLst>
          <pc:docMk/>
          <pc:sldMk cId="0" sldId="288"/>
        </pc:sldMkLst>
        <pc:spChg chg="add mod ord">
          <ac:chgData name="Doug Downs" userId="4d504ec9b0c77c7e" providerId="LiveId" clId="{F677DFE1-27AB-412E-A12B-AD91FFAAEF3C}" dt="2025-08-31T19:59:35.750" v="554" actId="167"/>
          <ac:spMkLst>
            <pc:docMk/>
            <pc:sldMk cId="0" sldId="288"/>
            <ac:spMk id="2" creationId="{EE4DA8F9-C463-C2E2-2759-03CC673A173A}"/>
          </ac:spMkLst>
        </pc:spChg>
        <pc:spChg chg="mod">
          <ac:chgData name="Doug Downs" userId="4d504ec9b0c77c7e" providerId="LiveId" clId="{F677DFE1-27AB-412E-A12B-AD91FFAAEF3C}" dt="2025-08-31T19:59:56.847" v="561" actId="1076"/>
          <ac:spMkLst>
            <pc:docMk/>
            <pc:sldMk cId="0" sldId="288"/>
            <ac:spMk id="5" creationId="{057DDCE2-DEEA-3701-9CDB-BFCF6ED89991}"/>
          </ac:spMkLst>
        </pc:spChg>
        <pc:spChg chg="del">
          <ac:chgData name="Doug Downs" userId="4d504ec9b0c77c7e" providerId="LiveId" clId="{F677DFE1-27AB-412E-A12B-AD91FFAAEF3C}" dt="2025-08-31T19:59:25.637" v="552" actId="478"/>
          <ac:spMkLst>
            <pc:docMk/>
            <pc:sldMk cId="0" sldId="288"/>
            <ac:spMk id="6" creationId="{F0A0F42B-4E48-77D5-446F-7D7E9EFDA2B6}"/>
          </ac:spMkLst>
        </pc:spChg>
        <pc:spChg chg="mod">
          <ac:chgData name="Doug Downs" userId="4d504ec9b0c77c7e" providerId="LiveId" clId="{F677DFE1-27AB-412E-A12B-AD91FFAAEF3C}" dt="2025-08-31T20:00:10.015" v="574" actId="20577"/>
          <ac:spMkLst>
            <pc:docMk/>
            <pc:sldMk cId="0" sldId="288"/>
            <ac:spMk id="11" creationId="{4282B71C-928E-A6D6-5F5F-90319B686BBB}"/>
          </ac:spMkLst>
        </pc:spChg>
        <pc:spChg chg="mod">
          <ac:chgData name="Doug Downs" userId="4d504ec9b0c77c7e" providerId="LiveId" clId="{F677DFE1-27AB-412E-A12B-AD91FFAAEF3C}" dt="2025-08-31T19:59:50.681" v="560" actId="113"/>
          <ac:spMkLst>
            <pc:docMk/>
            <pc:sldMk cId="0" sldId="288"/>
            <ac:spMk id="937" creationId="{00000000-0000-0000-0000-000000000000}"/>
          </ac:spMkLst>
        </pc:spChg>
        <pc:spChg chg="mod">
          <ac:chgData name="Doug Downs" userId="4d504ec9b0c77c7e" providerId="LiveId" clId="{F677DFE1-27AB-412E-A12B-AD91FFAAEF3C}" dt="2025-08-31T19:59:39.367" v="559" actId="1035"/>
          <ac:spMkLst>
            <pc:docMk/>
            <pc:sldMk cId="0" sldId="288"/>
            <ac:spMk id="947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8-31T20:01:39.613" v="607" actId="1076"/>
        <pc:sldMkLst>
          <pc:docMk/>
          <pc:sldMk cId="0" sldId="290"/>
        </pc:sldMkLst>
        <pc:spChg chg="mod">
          <ac:chgData name="Doug Downs" userId="4d504ec9b0c77c7e" providerId="LiveId" clId="{F677DFE1-27AB-412E-A12B-AD91FFAAEF3C}" dt="2025-08-31T20:01:39.613" v="607" actId="1076"/>
          <ac:spMkLst>
            <pc:docMk/>
            <pc:sldMk cId="0" sldId="290"/>
            <ac:spMk id="4" creationId="{0EAC1C01-4455-7D19-66D4-3A848FBB67E9}"/>
          </ac:spMkLst>
        </pc:spChg>
        <pc:picChg chg="mod">
          <ac:chgData name="Doug Downs" userId="4d504ec9b0c77c7e" providerId="LiveId" clId="{F677DFE1-27AB-412E-A12B-AD91FFAAEF3C}" dt="2025-08-31T20:01:39.613" v="607" actId="1076"/>
          <ac:picMkLst>
            <pc:docMk/>
            <pc:sldMk cId="0" sldId="290"/>
            <ac:picMk id="5" creationId="{8E9E1DD1-25A5-8D39-DEDB-E34C392A8656}"/>
          </ac:picMkLst>
        </pc:picChg>
      </pc:sldChg>
      <pc:sldChg chg="addSp delSp modSp mod">
        <pc:chgData name="Doug Downs" userId="4d504ec9b0c77c7e" providerId="LiveId" clId="{F677DFE1-27AB-412E-A12B-AD91FFAAEF3C}" dt="2025-08-31T19:22:27.722" v="191" actId="1035"/>
        <pc:sldMkLst>
          <pc:docMk/>
          <pc:sldMk cId="3783148444" sldId="335"/>
        </pc:sldMkLst>
        <pc:spChg chg="add mod ord">
          <ac:chgData name="Doug Downs" userId="4d504ec9b0c77c7e" providerId="LiveId" clId="{F677DFE1-27AB-412E-A12B-AD91FFAAEF3C}" dt="2025-08-31T19:22:23.325" v="184" actId="167"/>
          <ac:spMkLst>
            <pc:docMk/>
            <pc:sldMk cId="3783148444" sldId="335"/>
            <ac:spMk id="2" creationId="{438B6085-90F3-459C-D71D-BA7E643715E4}"/>
          </ac:spMkLst>
        </pc:spChg>
        <pc:spChg chg="del">
          <ac:chgData name="Doug Downs" userId="4d504ec9b0c77c7e" providerId="LiveId" clId="{F677DFE1-27AB-412E-A12B-AD91FFAAEF3C}" dt="2025-08-31T19:22:13.761" v="182" actId="478"/>
          <ac:spMkLst>
            <pc:docMk/>
            <pc:sldMk cId="3783148444" sldId="335"/>
            <ac:spMk id="3" creationId="{D36BA305-85E2-C94F-4B0F-4626FC7E67FA}"/>
          </ac:spMkLst>
        </pc:spChg>
        <pc:spChg chg="mod">
          <ac:chgData name="Doug Downs" userId="4d504ec9b0c77c7e" providerId="LiveId" clId="{F677DFE1-27AB-412E-A12B-AD91FFAAEF3C}" dt="2025-08-31T19:22:27.722" v="191" actId="1035"/>
          <ac:spMkLst>
            <pc:docMk/>
            <pc:sldMk cId="3783148444" sldId="335"/>
            <ac:spMk id="25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8-31T19:21:41.821" v="181" actId="478"/>
        <pc:sldMkLst>
          <pc:docMk/>
          <pc:sldMk cId="1285742494" sldId="343"/>
        </pc:sldMkLst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2" creationId="{9868E03E-66C0-6BC9-9C27-0C1823127D9E}"/>
          </ac:spMkLst>
        </pc:spChg>
        <pc:spChg chg="mod">
          <ac:chgData name="Doug Downs" userId="4d504ec9b0c77c7e" providerId="LiveId" clId="{F677DFE1-27AB-412E-A12B-AD91FFAAEF3C}" dt="2025-08-31T19:16:11.587" v="97" actId="1037"/>
          <ac:spMkLst>
            <pc:docMk/>
            <pc:sldMk cId="1285742494" sldId="343"/>
            <ac:spMk id="3" creationId="{D9DBD79D-620E-251A-4722-2B97DE7E11DE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4" creationId="{F4DE5BBA-9D1B-72A5-8863-640DC81D1556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5" creationId="{4A160EE8-29DF-67B1-35F0-25F9C47C3328}"/>
          </ac:spMkLst>
        </pc:spChg>
        <pc:spChg chg="mod">
          <ac:chgData name="Doug Downs" userId="4d504ec9b0c77c7e" providerId="LiveId" clId="{F677DFE1-27AB-412E-A12B-AD91FFAAEF3C}" dt="2025-08-31T19:16:11.587" v="97" actId="1037"/>
          <ac:spMkLst>
            <pc:docMk/>
            <pc:sldMk cId="1285742494" sldId="343"/>
            <ac:spMk id="6" creationId="{EE8582C0-9DD3-0014-A942-DC8323270A60}"/>
          </ac:spMkLst>
        </pc:spChg>
        <pc:spChg chg="mod">
          <ac:chgData name="Doug Downs" userId="4d504ec9b0c77c7e" providerId="LiveId" clId="{F677DFE1-27AB-412E-A12B-AD91FFAAEF3C}" dt="2025-08-31T19:15:41.248" v="79" actId="255"/>
          <ac:spMkLst>
            <pc:docMk/>
            <pc:sldMk cId="1285742494" sldId="343"/>
            <ac:spMk id="7" creationId="{733C88F4-4192-44F7-5029-E57FE2A0E0BB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8" creationId="{BC95B232-3AC8-52F0-0B5F-8C3F5252A46D}"/>
          </ac:spMkLst>
        </pc:spChg>
        <pc:spChg chg="add del mod">
          <ac:chgData name="Doug Downs" userId="4d504ec9b0c77c7e" providerId="LiveId" clId="{F677DFE1-27AB-412E-A12B-AD91FFAAEF3C}" dt="2025-08-31T19:21:29.633" v="178" actId="478"/>
          <ac:spMkLst>
            <pc:docMk/>
            <pc:sldMk cId="1285742494" sldId="343"/>
            <ac:spMk id="9" creationId="{C11FBC34-836A-4A9E-C915-BCE564172074}"/>
          </ac:spMkLst>
        </pc:spChg>
        <pc:spChg chg="mod">
          <ac:chgData name="Doug Downs" userId="4d504ec9b0c77c7e" providerId="LiveId" clId="{F677DFE1-27AB-412E-A12B-AD91FFAAEF3C}" dt="2025-08-31T19:19:26.470" v="129" actId="1076"/>
          <ac:spMkLst>
            <pc:docMk/>
            <pc:sldMk cId="1285742494" sldId="343"/>
            <ac:spMk id="10" creationId="{A727337E-4C7B-01B7-577C-8CDA8A451CF1}"/>
          </ac:spMkLst>
        </pc:spChg>
        <pc:spChg chg="mod">
          <ac:chgData name="Doug Downs" userId="4d504ec9b0c77c7e" providerId="LiveId" clId="{F677DFE1-27AB-412E-A12B-AD91FFAAEF3C}" dt="2025-08-31T19:19:40.137" v="132" actId="14100"/>
          <ac:spMkLst>
            <pc:docMk/>
            <pc:sldMk cId="1285742494" sldId="343"/>
            <ac:spMk id="11" creationId="{E8C1C861-9BEF-B5F8-15C6-307F598F30BB}"/>
          </ac:spMkLst>
        </pc:spChg>
        <pc:spChg chg="add del mod">
          <ac:chgData name="Doug Downs" userId="4d504ec9b0c77c7e" providerId="LiveId" clId="{F677DFE1-27AB-412E-A12B-AD91FFAAEF3C}" dt="2025-08-31T19:21:37.247" v="180" actId="478"/>
          <ac:spMkLst>
            <pc:docMk/>
            <pc:sldMk cId="1285742494" sldId="343"/>
            <ac:spMk id="12" creationId="{2C312918-3436-0EDE-4C60-7BEE9E71D944}"/>
          </ac:spMkLst>
        </pc:spChg>
        <pc:spChg chg="add del mod">
          <ac:chgData name="Doug Downs" userId="4d504ec9b0c77c7e" providerId="LiveId" clId="{F677DFE1-27AB-412E-A12B-AD91FFAAEF3C}" dt="2025-08-31T19:21:37.247" v="180" actId="478"/>
          <ac:spMkLst>
            <pc:docMk/>
            <pc:sldMk cId="1285742494" sldId="343"/>
            <ac:spMk id="13" creationId="{E3E503D0-A109-BDA6-EBE3-3C2CA94C1940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14" creationId="{91A51370-3548-480E-C0B9-0124116A65C2}"/>
          </ac:spMkLst>
        </pc:spChg>
        <pc:spChg chg="add del mod">
          <ac:chgData name="Doug Downs" userId="4d504ec9b0c77c7e" providerId="LiveId" clId="{F677DFE1-27AB-412E-A12B-AD91FFAAEF3C}" dt="2025-08-31T19:21:37.247" v="180" actId="478"/>
          <ac:spMkLst>
            <pc:docMk/>
            <pc:sldMk cId="1285742494" sldId="343"/>
            <ac:spMk id="15" creationId="{81B42B40-CACF-E446-ACAA-9F19A3DD49EE}"/>
          </ac:spMkLst>
        </pc:spChg>
        <pc:spChg chg="add del mod">
          <ac:chgData name="Doug Downs" userId="4d504ec9b0c77c7e" providerId="LiveId" clId="{F677DFE1-27AB-412E-A12B-AD91FFAAEF3C}" dt="2025-08-31T19:21:37.247" v="180" actId="478"/>
          <ac:spMkLst>
            <pc:docMk/>
            <pc:sldMk cId="1285742494" sldId="343"/>
            <ac:spMk id="16" creationId="{F5DF3887-F876-BD3B-FE2A-D4FD4FC5FAEF}"/>
          </ac:spMkLst>
        </pc:spChg>
        <pc:spChg chg="add mod">
          <ac:chgData name="Doug Downs" userId="4d504ec9b0c77c7e" providerId="LiveId" clId="{F677DFE1-27AB-412E-A12B-AD91FFAAEF3C}" dt="2025-08-31T19:20:23.581" v="138"/>
          <ac:spMkLst>
            <pc:docMk/>
            <pc:sldMk cId="1285742494" sldId="343"/>
            <ac:spMk id="17" creationId="{0DAB1579-EE92-A8B2-57B3-265A89C25496}"/>
          </ac:spMkLst>
        </pc:spChg>
        <pc:spChg chg="add mod">
          <ac:chgData name="Doug Downs" userId="4d504ec9b0c77c7e" providerId="LiveId" clId="{F677DFE1-27AB-412E-A12B-AD91FFAAEF3C}" dt="2025-08-31T19:20:23.581" v="138"/>
          <ac:spMkLst>
            <pc:docMk/>
            <pc:sldMk cId="1285742494" sldId="343"/>
            <ac:spMk id="18" creationId="{2F6649EB-E5BF-73C1-A2F5-01D237EB8267}"/>
          </ac:spMkLst>
        </pc:spChg>
        <pc:spChg chg="add mod">
          <ac:chgData name="Doug Downs" userId="4d504ec9b0c77c7e" providerId="LiveId" clId="{F677DFE1-27AB-412E-A12B-AD91FFAAEF3C}" dt="2025-08-31T19:20:23.581" v="138"/>
          <ac:spMkLst>
            <pc:docMk/>
            <pc:sldMk cId="1285742494" sldId="343"/>
            <ac:spMk id="19" creationId="{B1D597FC-EA2F-83D2-C228-E60E0FB3B9B6}"/>
          </ac:spMkLst>
        </pc:spChg>
        <pc:spChg chg="add mod">
          <ac:chgData name="Doug Downs" userId="4d504ec9b0c77c7e" providerId="LiveId" clId="{F677DFE1-27AB-412E-A12B-AD91FFAAEF3C}" dt="2025-08-31T19:20:23.581" v="138"/>
          <ac:spMkLst>
            <pc:docMk/>
            <pc:sldMk cId="1285742494" sldId="343"/>
            <ac:spMk id="20" creationId="{56ED7964-A6A3-3F5F-EAB2-F59C47CA9ECF}"/>
          </ac:spMkLst>
        </pc:spChg>
        <pc:spChg chg="add del mod">
          <ac:chgData name="Doug Downs" userId="4d504ec9b0c77c7e" providerId="LiveId" clId="{F677DFE1-27AB-412E-A12B-AD91FFAAEF3C}" dt="2025-08-31T19:21:41.821" v="181" actId="478"/>
          <ac:spMkLst>
            <pc:docMk/>
            <pc:sldMk cId="1285742494" sldId="343"/>
            <ac:spMk id="21" creationId="{A5674789-DA9D-5B04-E1D6-B3CA049C33F0}"/>
          </ac:spMkLst>
        </pc:spChg>
        <pc:spChg chg="add del mod">
          <ac:chgData name="Doug Downs" userId="4d504ec9b0c77c7e" providerId="LiveId" clId="{F677DFE1-27AB-412E-A12B-AD91FFAAEF3C}" dt="2025-08-31T19:21:29.633" v="178" actId="478"/>
          <ac:spMkLst>
            <pc:docMk/>
            <pc:sldMk cId="1285742494" sldId="343"/>
            <ac:spMk id="22" creationId="{DC540B9A-F006-5FDE-09C6-6E92CC021638}"/>
          </ac:spMkLst>
        </pc:spChg>
        <pc:spChg chg="add del mod">
          <ac:chgData name="Doug Downs" userId="4d504ec9b0c77c7e" providerId="LiveId" clId="{F677DFE1-27AB-412E-A12B-AD91FFAAEF3C}" dt="2025-08-31T19:21:33.404" v="179" actId="478"/>
          <ac:spMkLst>
            <pc:docMk/>
            <pc:sldMk cId="1285742494" sldId="343"/>
            <ac:spMk id="23" creationId="{BD8584BD-9739-23C0-A081-4565A4E3FDDB}"/>
          </ac:spMkLst>
        </pc:spChg>
        <pc:spChg chg="add del mod">
          <ac:chgData name="Doug Downs" userId="4d504ec9b0c77c7e" providerId="LiveId" clId="{F677DFE1-27AB-412E-A12B-AD91FFAAEF3C}" dt="2025-08-31T19:21:29.633" v="178" actId="478"/>
          <ac:spMkLst>
            <pc:docMk/>
            <pc:sldMk cId="1285742494" sldId="343"/>
            <ac:spMk id="24" creationId="{D0C66355-AE87-6621-5FC0-10A40E805AD2}"/>
          </ac:spMkLst>
        </pc:spChg>
        <pc:spChg chg="add del mod">
          <ac:chgData name="Doug Downs" userId="4d504ec9b0c77c7e" providerId="LiveId" clId="{F677DFE1-27AB-412E-A12B-AD91FFAAEF3C}" dt="2025-08-31T19:21:33.404" v="179" actId="478"/>
          <ac:spMkLst>
            <pc:docMk/>
            <pc:sldMk cId="1285742494" sldId="343"/>
            <ac:spMk id="25" creationId="{18DE05C2-D4BE-012F-3EB4-4CA0B1577CCF}"/>
          </ac:spMkLst>
        </pc:spChg>
        <pc:spChg chg="mod">
          <ac:chgData name="Doug Downs" userId="4d504ec9b0c77c7e" providerId="LiveId" clId="{F677DFE1-27AB-412E-A12B-AD91FFAAEF3C}" dt="2025-08-31T19:19:26.470" v="129" actId="1076"/>
          <ac:spMkLst>
            <pc:docMk/>
            <pc:sldMk cId="1285742494" sldId="343"/>
            <ac:spMk id="26" creationId="{7742BA61-6198-FB04-0396-50CECBD38FEC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27" creationId="{E6A7A259-7AD8-3373-2862-9097CF88AE99}"/>
          </ac:spMkLst>
        </pc:spChg>
        <pc:spChg chg="add del mod">
          <ac:chgData name="Doug Downs" userId="4d504ec9b0c77c7e" providerId="LiveId" clId="{F677DFE1-27AB-412E-A12B-AD91FFAAEF3C}" dt="2025-08-31T19:21:29.633" v="178" actId="478"/>
          <ac:spMkLst>
            <pc:docMk/>
            <pc:sldMk cId="1285742494" sldId="343"/>
            <ac:spMk id="28" creationId="{F2B5AD64-AB60-1EE2-BE30-876C8214A919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30" creationId="{93779322-9337-0FB8-7E80-24B935128F5E}"/>
          </ac:spMkLst>
        </pc:spChg>
        <pc:spChg chg="mod">
          <ac:chgData name="Doug Downs" userId="4d504ec9b0c77c7e" providerId="LiveId" clId="{F677DFE1-27AB-412E-A12B-AD91FFAAEF3C}" dt="2025-08-31T19:16:36.596" v="102" actId="14100"/>
          <ac:spMkLst>
            <pc:docMk/>
            <pc:sldMk cId="1285742494" sldId="343"/>
            <ac:spMk id="31" creationId="{9B4F3114-A1FD-6811-FDCE-A77434A003FA}"/>
          </ac:spMkLst>
        </pc:spChg>
        <pc:spChg chg="mod">
          <ac:chgData name="Doug Downs" userId="4d504ec9b0c77c7e" providerId="LiveId" clId="{F677DFE1-27AB-412E-A12B-AD91FFAAEF3C}" dt="2025-08-31T19:17:47.213" v="111" actId="14100"/>
          <ac:spMkLst>
            <pc:docMk/>
            <pc:sldMk cId="1285742494" sldId="343"/>
            <ac:spMk id="419" creationId="{00000000-0000-0000-0000-000000000000}"/>
          </ac:spMkLst>
        </pc:spChg>
        <pc:spChg chg="mod">
          <ac:chgData name="Doug Downs" userId="4d504ec9b0c77c7e" providerId="LiveId" clId="{F677DFE1-27AB-412E-A12B-AD91FFAAEF3C}" dt="2025-08-31T19:21:22.940" v="177" actId="20577"/>
          <ac:spMkLst>
            <pc:docMk/>
            <pc:sldMk cId="1285742494" sldId="343"/>
            <ac:spMk id="420" creationId="{00000000-0000-0000-0000-000000000000}"/>
          </ac:spMkLst>
        </pc:spChg>
        <pc:spChg chg="mod">
          <ac:chgData name="Doug Downs" userId="4d504ec9b0c77c7e" providerId="LiveId" clId="{F677DFE1-27AB-412E-A12B-AD91FFAAEF3C}" dt="2025-08-31T19:18:29.801" v="120" actId="14100"/>
          <ac:spMkLst>
            <pc:docMk/>
            <pc:sldMk cId="1285742494" sldId="343"/>
            <ac:spMk id="421" creationId="{00000000-0000-0000-0000-000000000000}"/>
          </ac:spMkLst>
        </pc:spChg>
        <pc:spChg chg="mod">
          <ac:chgData name="Doug Downs" userId="4d504ec9b0c77c7e" providerId="LiveId" clId="{F677DFE1-27AB-412E-A12B-AD91FFAAEF3C}" dt="2025-08-31T19:18:29.801" v="120" actId="14100"/>
          <ac:spMkLst>
            <pc:docMk/>
            <pc:sldMk cId="1285742494" sldId="343"/>
            <ac:spMk id="422" creationId="{00000000-0000-0000-0000-000000000000}"/>
          </ac:spMkLst>
        </pc:spChg>
        <pc:spChg chg="mod">
          <ac:chgData name="Doug Downs" userId="4d504ec9b0c77c7e" providerId="LiveId" clId="{F677DFE1-27AB-412E-A12B-AD91FFAAEF3C}" dt="2025-08-31T19:19:08.020" v="126" actId="1076"/>
          <ac:spMkLst>
            <pc:docMk/>
            <pc:sldMk cId="1285742494" sldId="343"/>
            <ac:spMk id="424" creationId="{00000000-0000-0000-0000-000000000000}"/>
          </ac:spMkLst>
        </pc:spChg>
        <pc:spChg chg="mod">
          <ac:chgData name="Doug Downs" userId="4d504ec9b0c77c7e" providerId="LiveId" clId="{F677DFE1-27AB-412E-A12B-AD91FFAAEF3C}" dt="2025-08-31T19:17:55.438" v="117" actId="1036"/>
          <ac:spMkLst>
            <pc:docMk/>
            <pc:sldMk cId="1285742494" sldId="343"/>
            <ac:spMk id="448" creationId="{16956DE4-6DB3-96BD-E764-0F4B6A7B66A2}"/>
          </ac:spMkLst>
        </pc:spChg>
        <pc:spChg chg="mod">
          <ac:chgData name="Doug Downs" userId="4d504ec9b0c77c7e" providerId="LiveId" clId="{F677DFE1-27AB-412E-A12B-AD91FFAAEF3C}" dt="2025-08-31T19:19:12.777" v="127" actId="1076"/>
          <ac:spMkLst>
            <pc:docMk/>
            <pc:sldMk cId="1285742494" sldId="343"/>
            <ac:spMk id="450" creationId="{F35FD940-2ABF-B432-D52A-83FD932925EB}"/>
          </ac:spMkLst>
        </pc:spChg>
        <pc:spChg chg="mod">
          <ac:chgData name="Doug Downs" userId="4d504ec9b0c77c7e" providerId="LiveId" clId="{F677DFE1-27AB-412E-A12B-AD91FFAAEF3C}" dt="2025-08-31T19:18:10.015" v="119" actId="1076"/>
          <ac:spMkLst>
            <pc:docMk/>
            <pc:sldMk cId="1285742494" sldId="343"/>
            <ac:spMk id="451" creationId="{95DF0E31-37B4-456D-6D6A-446833A98ACD}"/>
          </ac:spMkLst>
        </pc:spChg>
        <pc:spChg chg="mod">
          <ac:chgData name="Doug Downs" userId="4d504ec9b0c77c7e" providerId="LiveId" clId="{F677DFE1-27AB-412E-A12B-AD91FFAAEF3C}" dt="2025-08-31T19:18:41.550" v="121" actId="14100"/>
          <ac:spMkLst>
            <pc:docMk/>
            <pc:sldMk cId="1285742494" sldId="343"/>
            <ac:spMk id="452" creationId="{D9798962-79AB-6635-D618-327959B452DA}"/>
          </ac:spMkLst>
        </pc:spChg>
        <pc:spChg chg="mod">
          <ac:chgData name="Doug Downs" userId="4d504ec9b0c77c7e" providerId="LiveId" clId="{F677DFE1-27AB-412E-A12B-AD91FFAAEF3C}" dt="2025-08-31T19:18:10.015" v="119" actId="1076"/>
          <ac:spMkLst>
            <pc:docMk/>
            <pc:sldMk cId="1285742494" sldId="343"/>
            <ac:spMk id="453" creationId="{B7533657-C355-1625-0220-14EF0D768B5A}"/>
          </ac:spMkLst>
        </pc:spChg>
        <pc:spChg chg="mod">
          <ac:chgData name="Doug Downs" userId="4d504ec9b0c77c7e" providerId="LiveId" clId="{F677DFE1-27AB-412E-A12B-AD91FFAAEF3C}" dt="2025-08-31T19:18:10.015" v="119" actId="1076"/>
          <ac:spMkLst>
            <pc:docMk/>
            <pc:sldMk cId="1285742494" sldId="343"/>
            <ac:spMk id="454" creationId="{968698EA-41EF-ABA6-644B-349813AD6F57}"/>
          </ac:spMkLst>
        </pc:spChg>
        <pc:spChg chg="mod">
          <ac:chgData name="Doug Downs" userId="4d504ec9b0c77c7e" providerId="LiveId" clId="{F677DFE1-27AB-412E-A12B-AD91FFAAEF3C}" dt="2025-08-31T19:18:10.015" v="119" actId="1076"/>
          <ac:spMkLst>
            <pc:docMk/>
            <pc:sldMk cId="1285742494" sldId="343"/>
            <ac:spMk id="455" creationId="{680B4375-0222-ABB0-452C-0F47054D72E1}"/>
          </ac:spMkLst>
        </pc:spChg>
        <pc:spChg chg="add del mod">
          <ac:chgData name="Doug Downs" userId="4d504ec9b0c77c7e" providerId="LiveId" clId="{F677DFE1-27AB-412E-A12B-AD91FFAAEF3C}" dt="2025-08-31T19:21:41.821" v="181" actId="478"/>
          <ac:spMkLst>
            <pc:docMk/>
            <pc:sldMk cId="1285742494" sldId="343"/>
            <ac:spMk id="457" creationId="{80EB1752-ECC4-3C66-4DC7-7032FC0EF31E}"/>
          </ac:spMkLst>
        </pc:spChg>
        <pc:spChg chg="mod">
          <ac:chgData name="Doug Downs" userId="4d504ec9b0c77c7e" providerId="LiveId" clId="{F677DFE1-27AB-412E-A12B-AD91FFAAEF3C}" dt="2025-08-31T19:18:44.153" v="122" actId="14100"/>
          <ac:spMkLst>
            <pc:docMk/>
            <pc:sldMk cId="1285742494" sldId="343"/>
            <ac:spMk id="458" creationId="{560C8A01-98C4-491B-DD49-32C4F0DE1469}"/>
          </ac:spMkLst>
        </pc:spChg>
        <pc:spChg chg="mod">
          <ac:chgData name="Doug Downs" userId="4d504ec9b0c77c7e" providerId="LiveId" clId="{F677DFE1-27AB-412E-A12B-AD91FFAAEF3C}" dt="2025-08-31T19:18:47.311" v="123" actId="14100"/>
          <ac:spMkLst>
            <pc:docMk/>
            <pc:sldMk cId="1285742494" sldId="343"/>
            <ac:spMk id="459" creationId="{AF38DF99-DF02-6529-098A-0E6B1F354DA1}"/>
          </ac:spMkLst>
        </pc:spChg>
        <pc:spChg chg="mod">
          <ac:chgData name="Doug Downs" userId="4d504ec9b0c77c7e" providerId="LiveId" clId="{F677DFE1-27AB-412E-A12B-AD91FFAAEF3C}" dt="2025-08-31T19:18:10.015" v="119" actId="1076"/>
          <ac:spMkLst>
            <pc:docMk/>
            <pc:sldMk cId="1285742494" sldId="343"/>
            <ac:spMk id="460" creationId="{E58A9C58-1901-86E6-A2A0-973012B463C0}"/>
          </ac:spMkLst>
        </pc:spChg>
        <pc:spChg chg="mod">
          <ac:chgData name="Doug Downs" userId="4d504ec9b0c77c7e" providerId="LiveId" clId="{F677DFE1-27AB-412E-A12B-AD91FFAAEF3C}" dt="2025-08-31T19:19:17.489" v="128" actId="1076"/>
          <ac:spMkLst>
            <pc:docMk/>
            <pc:sldMk cId="1285742494" sldId="343"/>
            <ac:spMk id="466" creationId="{37DACF35-DBB1-30E1-CB10-DFA9E9ADE5A4}"/>
          </ac:spMkLst>
        </pc:spChg>
        <pc:spChg chg="mod">
          <ac:chgData name="Doug Downs" userId="4d504ec9b0c77c7e" providerId="LiveId" clId="{F677DFE1-27AB-412E-A12B-AD91FFAAEF3C}" dt="2025-08-31T19:19:33.979" v="131" actId="14100"/>
          <ac:spMkLst>
            <pc:docMk/>
            <pc:sldMk cId="1285742494" sldId="343"/>
            <ac:spMk id="467" creationId="{51D21762-C83E-B17A-8E5F-993035D07062}"/>
          </ac:spMkLst>
        </pc:spChg>
      </pc:sldChg>
      <pc:sldChg chg="addSp delSp modSp mod">
        <pc:chgData name="Doug Downs" userId="4d504ec9b0c77c7e" providerId="LiveId" clId="{F677DFE1-27AB-412E-A12B-AD91FFAAEF3C}" dt="2025-08-31T19:14:01.002" v="78" actId="403"/>
        <pc:sldMkLst>
          <pc:docMk/>
          <pc:sldMk cId="3121279500" sldId="345"/>
        </pc:sldMkLst>
        <pc:spChg chg="mod">
          <ac:chgData name="Doug Downs" userId="4d504ec9b0c77c7e" providerId="LiveId" clId="{F677DFE1-27AB-412E-A12B-AD91FFAAEF3C}" dt="2025-08-31T19:13:17.034" v="70" actId="465"/>
          <ac:spMkLst>
            <pc:docMk/>
            <pc:sldMk cId="3121279500" sldId="345"/>
            <ac:spMk id="2" creationId="{BB0AE3FA-A8D0-87DA-C057-9E461D3F9A6B}"/>
          </ac:spMkLst>
        </pc:spChg>
        <pc:spChg chg="mod">
          <ac:chgData name="Doug Downs" userId="4d504ec9b0c77c7e" providerId="LiveId" clId="{F677DFE1-27AB-412E-A12B-AD91FFAAEF3C}" dt="2025-08-31T19:13:09.510" v="69" actId="1076"/>
          <ac:spMkLst>
            <pc:docMk/>
            <pc:sldMk cId="3121279500" sldId="345"/>
            <ac:spMk id="4" creationId="{C3AA8CFF-195D-BE30-5F55-0B0ADE2DCD89}"/>
          </ac:spMkLst>
        </pc:spChg>
        <pc:spChg chg="mod">
          <ac:chgData name="Doug Downs" userId="4d504ec9b0c77c7e" providerId="LiveId" clId="{F677DFE1-27AB-412E-A12B-AD91FFAAEF3C}" dt="2025-08-31T19:13:40.775" v="74" actId="1076"/>
          <ac:spMkLst>
            <pc:docMk/>
            <pc:sldMk cId="3121279500" sldId="345"/>
            <ac:spMk id="6" creationId="{49E2CA53-B312-C0F0-1956-C72F6AF0C317}"/>
          </ac:spMkLst>
        </pc:spChg>
        <pc:spChg chg="mod">
          <ac:chgData name="Doug Downs" userId="4d504ec9b0c77c7e" providerId="LiveId" clId="{F677DFE1-27AB-412E-A12B-AD91FFAAEF3C}" dt="2025-08-31T19:13:45.615" v="75" actId="1076"/>
          <ac:spMkLst>
            <pc:docMk/>
            <pc:sldMk cId="3121279500" sldId="345"/>
            <ac:spMk id="7" creationId="{E672610B-306D-238D-8753-2201FA07F51A}"/>
          </ac:spMkLst>
        </pc:spChg>
        <pc:spChg chg="mod">
          <ac:chgData name="Doug Downs" userId="4d504ec9b0c77c7e" providerId="LiveId" clId="{F677DFE1-27AB-412E-A12B-AD91FFAAEF3C}" dt="2025-08-31T19:13:50.636" v="76" actId="1076"/>
          <ac:spMkLst>
            <pc:docMk/>
            <pc:sldMk cId="3121279500" sldId="345"/>
            <ac:spMk id="8" creationId="{8D739562-2269-1083-257C-FD75F7F39914}"/>
          </ac:spMkLst>
        </pc:spChg>
        <pc:spChg chg="add mod">
          <ac:chgData name="Doug Downs" userId="4d504ec9b0c77c7e" providerId="LiveId" clId="{F677DFE1-27AB-412E-A12B-AD91FFAAEF3C}" dt="2025-08-31T19:12:17.592" v="56"/>
          <ac:spMkLst>
            <pc:docMk/>
            <pc:sldMk cId="3121279500" sldId="345"/>
            <ac:spMk id="9" creationId="{20193198-455E-5366-46E6-F1C50DF68B25}"/>
          </ac:spMkLst>
        </pc:spChg>
        <pc:spChg chg="del">
          <ac:chgData name="Doug Downs" userId="4d504ec9b0c77c7e" providerId="LiveId" clId="{F677DFE1-27AB-412E-A12B-AD91FFAAEF3C}" dt="2025-08-31T19:12:17.066" v="55" actId="478"/>
          <ac:spMkLst>
            <pc:docMk/>
            <pc:sldMk cId="3121279500" sldId="345"/>
            <ac:spMk id="10" creationId="{08D9F901-5B48-4E27-7E7C-865A8B29B1A9}"/>
          </ac:spMkLst>
        </pc:spChg>
        <pc:spChg chg="add mod ord">
          <ac:chgData name="Doug Downs" userId="4d504ec9b0c77c7e" providerId="LiveId" clId="{F677DFE1-27AB-412E-A12B-AD91FFAAEF3C}" dt="2025-08-31T19:12:28.977" v="58" actId="167"/>
          <ac:spMkLst>
            <pc:docMk/>
            <pc:sldMk cId="3121279500" sldId="345"/>
            <ac:spMk id="11" creationId="{068BF32E-BEDE-DA63-1A6B-34D5D522542A}"/>
          </ac:spMkLst>
        </pc:spChg>
        <pc:spChg chg="add mod">
          <ac:chgData name="Doug Downs" userId="4d504ec9b0c77c7e" providerId="LiveId" clId="{F677DFE1-27AB-412E-A12B-AD91FFAAEF3C}" dt="2025-08-31T19:13:01.857" v="68" actId="1035"/>
          <ac:spMkLst>
            <pc:docMk/>
            <pc:sldMk cId="3121279500" sldId="345"/>
            <ac:spMk id="12" creationId="{3D043F4E-9273-39E8-26CA-39AA0CF7F39C}"/>
          </ac:spMkLst>
        </pc:spChg>
        <pc:spChg chg="add mod">
          <ac:chgData name="Doug Downs" userId="4d504ec9b0c77c7e" providerId="LiveId" clId="{F677DFE1-27AB-412E-A12B-AD91FFAAEF3C}" dt="2025-08-31T19:13:23.902" v="71" actId="1076"/>
          <ac:spMkLst>
            <pc:docMk/>
            <pc:sldMk cId="3121279500" sldId="345"/>
            <ac:spMk id="13" creationId="{8B39C72F-0141-B90F-E741-5788C62E3A45}"/>
          </ac:spMkLst>
        </pc:spChg>
        <pc:spChg chg="add mod">
          <ac:chgData name="Doug Downs" userId="4d504ec9b0c77c7e" providerId="LiveId" clId="{F677DFE1-27AB-412E-A12B-AD91FFAAEF3C}" dt="2025-08-31T19:13:32.362" v="72" actId="1076"/>
          <ac:spMkLst>
            <pc:docMk/>
            <pc:sldMk cId="3121279500" sldId="345"/>
            <ac:spMk id="14" creationId="{113E6A5A-47B1-D565-6A5F-93577DA778B9}"/>
          </ac:spMkLst>
        </pc:spChg>
        <pc:spChg chg="mod">
          <ac:chgData name="Doug Downs" userId="4d504ec9b0c77c7e" providerId="LiveId" clId="{F677DFE1-27AB-412E-A12B-AD91FFAAEF3C}" dt="2025-08-31T19:12:34.564" v="64" actId="1035"/>
          <ac:spMkLst>
            <pc:docMk/>
            <pc:sldMk cId="3121279500" sldId="345"/>
            <ac:spMk id="251" creationId="{00000000-0000-0000-0000-000000000000}"/>
          </ac:spMkLst>
        </pc:spChg>
        <pc:graphicFrameChg chg="modGraphic">
          <ac:chgData name="Doug Downs" userId="4d504ec9b0c77c7e" providerId="LiveId" clId="{F677DFE1-27AB-412E-A12B-AD91FFAAEF3C}" dt="2025-08-31T19:14:01.002" v="78" actId="403"/>
          <ac:graphicFrameMkLst>
            <pc:docMk/>
            <pc:sldMk cId="3121279500" sldId="345"/>
            <ac:graphicFrameMk id="5" creationId="{C0C845BE-4252-FE81-40A9-23C0BCC45743}"/>
          </ac:graphicFrameMkLst>
        </pc:graphicFrameChg>
      </pc:sldChg>
      <pc:sldChg chg="addSp delSp modSp del mod">
        <pc:chgData name="Doug Downs" userId="4d504ec9b0c77c7e" providerId="LiveId" clId="{F677DFE1-27AB-412E-A12B-AD91FFAAEF3C}" dt="2025-08-31T19:25:04.581" v="247" actId="47"/>
        <pc:sldMkLst>
          <pc:docMk/>
          <pc:sldMk cId="1627632487" sldId="346"/>
        </pc:sldMkLst>
        <pc:spChg chg="add mod ord">
          <ac:chgData name="Doug Downs" userId="4d504ec9b0c77c7e" providerId="LiveId" clId="{F677DFE1-27AB-412E-A12B-AD91FFAAEF3C}" dt="2025-08-31T19:23:02.721" v="194" actId="167"/>
          <ac:spMkLst>
            <pc:docMk/>
            <pc:sldMk cId="1627632487" sldId="346"/>
            <ac:spMk id="2" creationId="{34E0F920-905B-19D9-FCFB-2D2E11AEB055}"/>
          </ac:spMkLst>
        </pc:spChg>
        <pc:spChg chg="add mod">
          <ac:chgData name="Doug Downs" userId="4d504ec9b0c77c7e" providerId="LiveId" clId="{F677DFE1-27AB-412E-A12B-AD91FFAAEF3C}" dt="2025-08-31T19:23:55.291" v="229" actId="1076"/>
          <ac:spMkLst>
            <pc:docMk/>
            <pc:sldMk cId="1627632487" sldId="346"/>
            <ac:spMk id="3" creationId="{F29B8D61-D890-3449-987C-AB1F33A1C153}"/>
          </ac:spMkLst>
        </pc:spChg>
        <pc:spChg chg="add mod">
          <ac:chgData name="Doug Downs" userId="4d504ec9b0c77c7e" providerId="LiveId" clId="{F677DFE1-27AB-412E-A12B-AD91FFAAEF3C}" dt="2025-08-31T19:24:23.218" v="242" actId="14100"/>
          <ac:spMkLst>
            <pc:docMk/>
            <pc:sldMk cId="1627632487" sldId="346"/>
            <ac:spMk id="4" creationId="{6AFB06CD-EB82-7960-8FE1-46A7285D8B88}"/>
          </ac:spMkLst>
        </pc:spChg>
        <pc:spChg chg="del">
          <ac:chgData name="Doug Downs" userId="4d504ec9b0c77c7e" providerId="LiveId" clId="{F677DFE1-27AB-412E-A12B-AD91FFAAEF3C}" dt="2025-08-31T19:22:56.930" v="192" actId="478"/>
          <ac:spMkLst>
            <pc:docMk/>
            <pc:sldMk cId="1627632487" sldId="346"/>
            <ac:spMk id="5" creationId="{DB660DD1-E0BC-57B8-6798-0CC77B95318B}"/>
          </ac:spMkLst>
        </pc:spChg>
        <pc:spChg chg="add mod">
          <ac:chgData name="Doug Downs" userId="4d504ec9b0c77c7e" providerId="LiveId" clId="{F677DFE1-27AB-412E-A12B-AD91FFAAEF3C}" dt="2025-08-31T19:24:33.856" v="246" actId="20577"/>
          <ac:spMkLst>
            <pc:docMk/>
            <pc:sldMk cId="1627632487" sldId="346"/>
            <ac:spMk id="6" creationId="{DFB99607-ECCF-6CF9-B3E9-EA0EE08A9D64}"/>
          </ac:spMkLst>
        </pc:spChg>
        <pc:spChg chg="mod">
          <ac:chgData name="Doug Downs" userId="4d504ec9b0c77c7e" providerId="LiveId" clId="{F677DFE1-27AB-412E-A12B-AD91FFAAEF3C}" dt="2025-08-31T19:23:33.104" v="220" actId="1076"/>
          <ac:spMkLst>
            <pc:docMk/>
            <pc:sldMk cId="1627632487" sldId="346"/>
            <ac:spMk id="12" creationId="{00000000-0000-0000-0000-000000000000}"/>
          </ac:spMkLst>
        </pc:spChg>
        <pc:spChg chg="mod">
          <ac:chgData name="Doug Downs" userId="4d504ec9b0c77c7e" providerId="LiveId" clId="{F677DFE1-27AB-412E-A12B-AD91FFAAEF3C}" dt="2025-08-31T19:23:33.104" v="220" actId="1076"/>
          <ac:spMkLst>
            <pc:docMk/>
            <pc:sldMk cId="1627632487" sldId="346"/>
            <ac:spMk id="13" creationId="{00000000-0000-0000-0000-000000000000}"/>
          </ac:spMkLst>
        </pc:spChg>
        <pc:spChg chg="mod">
          <ac:chgData name="Doug Downs" userId="4d504ec9b0c77c7e" providerId="LiveId" clId="{F677DFE1-27AB-412E-A12B-AD91FFAAEF3C}" dt="2025-08-31T19:23:33.104" v="220" actId="1076"/>
          <ac:spMkLst>
            <pc:docMk/>
            <pc:sldMk cId="1627632487" sldId="346"/>
            <ac:spMk id="14" creationId="{00000000-0000-0000-0000-000000000000}"/>
          </ac:spMkLst>
        </pc:spChg>
        <pc:spChg chg="mod">
          <ac:chgData name="Doug Downs" userId="4d504ec9b0c77c7e" providerId="LiveId" clId="{F677DFE1-27AB-412E-A12B-AD91FFAAEF3C}" dt="2025-08-31T19:23:14.663" v="218" actId="20577"/>
          <ac:spMkLst>
            <pc:docMk/>
            <pc:sldMk cId="1627632487" sldId="346"/>
            <ac:spMk id="251" creationId="{00000000-0000-0000-0000-000000000000}"/>
          </ac:spMkLst>
        </pc:spChg>
        <pc:spChg chg="mod">
          <ac:chgData name="Doug Downs" userId="4d504ec9b0c77c7e" providerId="LiveId" clId="{F677DFE1-27AB-412E-A12B-AD91FFAAEF3C}" dt="2025-08-31T19:23:33.104" v="220" actId="1076"/>
          <ac:spMkLst>
            <pc:docMk/>
            <pc:sldMk cId="1627632487" sldId="346"/>
            <ac:spMk id="2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8-31T19:30:04.046" v="320" actId="1035"/>
        <pc:sldMkLst>
          <pc:docMk/>
          <pc:sldMk cId="4010556774" sldId="347"/>
        </pc:sldMkLst>
        <pc:spChg chg="add mod ord">
          <ac:chgData name="Doug Downs" userId="4d504ec9b0c77c7e" providerId="LiveId" clId="{F677DFE1-27AB-412E-A12B-AD91FFAAEF3C}" dt="2025-08-31T19:30:00.348" v="317" actId="167"/>
          <ac:spMkLst>
            <pc:docMk/>
            <pc:sldMk cId="4010556774" sldId="347"/>
            <ac:spMk id="2" creationId="{096F27F2-9348-2C52-77A3-A4B6DF6BC961}"/>
          </ac:spMkLst>
        </pc:spChg>
        <pc:spChg chg="del">
          <ac:chgData name="Doug Downs" userId="4d504ec9b0c77c7e" providerId="LiveId" clId="{F677DFE1-27AB-412E-A12B-AD91FFAAEF3C}" dt="2025-08-31T19:29:57.123" v="315" actId="478"/>
          <ac:spMkLst>
            <pc:docMk/>
            <pc:sldMk cId="4010556774" sldId="347"/>
            <ac:spMk id="3" creationId="{7F38143F-CD54-83FB-C26F-25B7E519F277}"/>
          </ac:spMkLst>
        </pc:spChg>
        <pc:spChg chg="mod">
          <ac:chgData name="Doug Downs" userId="4d504ec9b0c77c7e" providerId="LiveId" clId="{F677DFE1-27AB-412E-A12B-AD91FFAAEF3C}" dt="2025-08-31T19:30:04.046" v="320" actId="1035"/>
          <ac:spMkLst>
            <pc:docMk/>
            <pc:sldMk cId="4010556774" sldId="347"/>
            <ac:spMk id="7" creationId="{B37EFFAA-E794-8813-202D-E08909837F5F}"/>
          </ac:spMkLst>
        </pc:spChg>
      </pc:sldChg>
      <pc:sldChg chg="modSp mod">
        <pc:chgData name="Doug Downs" userId="4d504ec9b0c77c7e" providerId="LiveId" clId="{F677DFE1-27AB-412E-A12B-AD91FFAAEF3C}" dt="2025-08-31T19:33:09.045" v="344" actId="1038"/>
        <pc:sldMkLst>
          <pc:docMk/>
          <pc:sldMk cId="1355040751" sldId="348"/>
        </pc:sldMkLst>
        <pc:cxnChg chg="mod">
          <ac:chgData name="Doug Downs" userId="4d504ec9b0c77c7e" providerId="LiveId" clId="{F677DFE1-27AB-412E-A12B-AD91FFAAEF3C}" dt="2025-08-31T19:32:56.069" v="342" actId="1037"/>
          <ac:cxnSpMkLst>
            <pc:docMk/>
            <pc:sldMk cId="1355040751" sldId="348"/>
            <ac:cxnSpMk id="24" creationId="{00000000-0000-0000-0000-000000000000}"/>
          </ac:cxnSpMkLst>
        </pc:cxnChg>
        <pc:cxnChg chg="mod">
          <ac:chgData name="Doug Downs" userId="4d504ec9b0c77c7e" providerId="LiveId" clId="{F677DFE1-27AB-412E-A12B-AD91FFAAEF3C}" dt="2025-08-31T19:33:09.045" v="344" actId="1038"/>
          <ac:cxnSpMkLst>
            <pc:docMk/>
            <pc:sldMk cId="1355040751" sldId="348"/>
            <ac:cxnSpMk id="25" creationId="{00000000-0000-0000-0000-000000000000}"/>
          </ac:cxnSpMkLst>
        </pc:cxnChg>
      </pc:sldChg>
      <pc:sldChg chg="modSp mod">
        <pc:chgData name="Doug Downs" userId="4d504ec9b0c77c7e" providerId="LiveId" clId="{F677DFE1-27AB-412E-A12B-AD91FFAAEF3C}" dt="2025-08-31T19:07:50.459" v="26" actId="20577"/>
        <pc:sldMkLst>
          <pc:docMk/>
          <pc:sldMk cId="3082827429" sldId="379"/>
        </pc:sldMkLst>
        <pc:spChg chg="mod">
          <ac:chgData name="Doug Downs" userId="4d504ec9b0c77c7e" providerId="LiveId" clId="{F677DFE1-27AB-412E-A12B-AD91FFAAEF3C}" dt="2025-08-31T19:07:42.538" v="23" actId="20577"/>
          <ac:spMkLst>
            <pc:docMk/>
            <pc:sldMk cId="3082827429" sldId="379"/>
            <ac:spMk id="3" creationId="{492599FA-7E64-8D91-D68D-97BB2434B325}"/>
          </ac:spMkLst>
        </pc:spChg>
        <pc:spChg chg="mod">
          <ac:chgData name="Doug Downs" userId="4d504ec9b0c77c7e" providerId="LiveId" clId="{F677DFE1-27AB-412E-A12B-AD91FFAAEF3C}" dt="2025-08-31T19:07:47.609" v="25" actId="20577"/>
          <ac:spMkLst>
            <pc:docMk/>
            <pc:sldMk cId="3082827429" sldId="379"/>
            <ac:spMk id="6" creationId="{F0F73498-BD52-268E-0A8A-60C58D9C873E}"/>
          </ac:spMkLst>
        </pc:spChg>
        <pc:spChg chg="mod">
          <ac:chgData name="Doug Downs" userId="4d504ec9b0c77c7e" providerId="LiveId" clId="{F677DFE1-27AB-412E-A12B-AD91FFAAEF3C}" dt="2025-08-31T19:07:50.459" v="26" actId="20577"/>
          <ac:spMkLst>
            <pc:docMk/>
            <pc:sldMk cId="3082827429" sldId="379"/>
            <ac:spMk id="8" creationId="{6D7E2D9C-D252-6CDE-C230-566BCC21A4AC}"/>
          </ac:spMkLst>
        </pc:spChg>
        <pc:spChg chg="mod">
          <ac:chgData name="Doug Downs" userId="4d504ec9b0c77c7e" providerId="LiveId" clId="{F677DFE1-27AB-412E-A12B-AD91FFAAEF3C}" dt="2025-08-31T19:07:33.856" v="21" actId="255"/>
          <ac:spMkLst>
            <pc:docMk/>
            <pc:sldMk cId="3082827429" sldId="379"/>
            <ac:spMk id="10" creationId="{7979AA49-C44D-3B66-DCAD-37DF54D7B414}"/>
          </ac:spMkLst>
        </pc:spChg>
        <pc:spChg chg="mod">
          <ac:chgData name="Doug Downs" userId="4d504ec9b0c77c7e" providerId="LiveId" clId="{F677DFE1-27AB-412E-A12B-AD91FFAAEF3C}" dt="2025-08-31T19:07:33.856" v="21" actId="255"/>
          <ac:spMkLst>
            <pc:docMk/>
            <pc:sldMk cId="3082827429" sldId="379"/>
            <ac:spMk id="12" creationId="{44CAEB07-5851-3EA3-0C24-0B0487630DF3}"/>
          </ac:spMkLst>
        </pc:spChg>
        <pc:spChg chg="mod">
          <ac:chgData name="Doug Downs" userId="4d504ec9b0c77c7e" providerId="LiveId" clId="{F677DFE1-27AB-412E-A12B-AD91FFAAEF3C}" dt="2025-08-31T19:07:33.856" v="21" actId="255"/>
          <ac:spMkLst>
            <pc:docMk/>
            <pc:sldMk cId="3082827429" sldId="379"/>
            <ac:spMk id="13" creationId="{AE03E9C3-FAA5-4D43-2B2F-582600707A4D}"/>
          </ac:spMkLst>
        </pc:spChg>
        <pc:grpChg chg="mod">
          <ac:chgData name="Doug Downs" userId="4d504ec9b0c77c7e" providerId="LiveId" clId="{F677DFE1-27AB-412E-A12B-AD91FFAAEF3C}" dt="2025-08-31T19:07:37.770" v="22" actId="14100"/>
          <ac:grpSpMkLst>
            <pc:docMk/>
            <pc:sldMk cId="3082827429" sldId="379"/>
            <ac:grpSpMk id="14" creationId="{9C48A77C-5039-24D7-EC8D-84E9E4777DE7}"/>
          </ac:grpSpMkLst>
        </pc:grpChg>
        <pc:grpChg chg="mod">
          <ac:chgData name="Doug Downs" userId="4d504ec9b0c77c7e" providerId="LiveId" clId="{F677DFE1-27AB-412E-A12B-AD91FFAAEF3C}" dt="2025-08-31T19:07:37.770" v="22" actId="14100"/>
          <ac:grpSpMkLst>
            <pc:docMk/>
            <pc:sldMk cId="3082827429" sldId="379"/>
            <ac:grpSpMk id="15" creationId="{4602EE51-2D5A-0592-BA85-C870654A3C58}"/>
          </ac:grpSpMkLst>
        </pc:grpChg>
        <pc:grpChg chg="mod">
          <ac:chgData name="Doug Downs" userId="4d504ec9b0c77c7e" providerId="LiveId" clId="{F677DFE1-27AB-412E-A12B-AD91FFAAEF3C}" dt="2025-08-31T19:07:37.770" v="22" actId="14100"/>
          <ac:grpSpMkLst>
            <pc:docMk/>
            <pc:sldMk cId="3082827429" sldId="379"/>
            <ac:grpSpMk id="16" creationId="{30B81C4A-4ED0-631B-00E5-A9EF1D6E58C7}"/>
          </ac:grpSpMkLst>
        </pc:grpChg>
      </pc:sldChg>
      <pc:sldChg chg="addSp delSp modSp mod">
        <pc:chgData name="Doug Downs" userId="4d504ec9b0c77c7e" providerId="LiveId" clId="{F677DFE1-27AB-412E-A12B-AD91FFAAEF3C}" dt="2025-08-31T19:26:48.775" v="282" actId="12789"/>
        <pc:sldMkLst>
          <pc:docMk/>
          <pc:sldMk cId="1191135865" sldId="381"/>
        </pc:sldMkLst>
        <pc:spChg chg="mod">
          <ac:chgData name="Doug Downs" userId="4d504ec9b0c77c7e" providerId="LiveId" clId="{F677DFE1-27AB-412E-A12B-AD91FFAAEF3C}" dt="2025-08-31T19:26:48.775" v="282" actId="12789"/>
          <ac:spMkLst>
            <pc:docMk/>
            <pc:sldMk cId="1191135865" sldId="381"/>
            <ac:spMk id="2" creationId="{1E367CA2-BF4B-DA95-3A8E-32B770274AC9}"/>
          </ac:spMkLst>
        </pc:spChg>
        <pc:spChg chg="mod">
          <ac:chgData name="Doug Downs" userId="4d504ec9b0c77c7e" providerId="LiveId" clId="{F677DFE1-27AB-412E-A12B-AD91FFAAEF3C}" dt="2025-08-31T19:26:48.775" v="282" actId="12789"/>
          <ac:spMkLst>
            <pc:docMk/>
            <pc:sldMk cId="1191135865" sldId="381"/>
            <ac:spMk id="3" creationId="{4884E937-7623-AB96-0566-FAD7E451E63F}"/>
          </ac:spMkLst>
        </pc:spChg>
        <pc:spChg chg="mod">
          <ac:chgData name="Doug Downs" userId="4d504ec9b0c77c7e" providerId="LiveId" clId="{F677DFE1-27AB-412E-A12B-AD91FFAAEF3C}" dt="2025-08-31T19:26:43.828" v="281" actId="12789"/>
          <ac:spMkLst>
            <pc:docMk/>
            <pc:sldMk cId="1191135865" sldId="381"/>
            <ac:spMk id="4" creationId="{0FA890F6-0BEE-28AD-089C-631D4C764C68}"/>
          </ac:spMkLst>
        </pc:spChg>
        <pc:spChg chg="mod">
          <ac:chgData name="Doug Downs" userId="4d504ec9b0c77c7e" providerId="LiveId" clId="{F677DFE1-27AB-412E-A12B-AD91FFAAEF3C}" dt="2025-08-31T19:26:43.828" v="281" actId="12789"/>
          <ac:spMkLst>
            <pc:docMk/>
            <pc:sldMk cId="1191135865" sldId="381"/>
            <ac:spMk id="5" creationId="{BC726775-33C1-12A8-4E40-7FA74E04A87F}"/>
          </ac:spMkLst>
        </pc:spChg>
        <pc:spChg chg="mod">
          <ac:chgData name="Doug Downs" userId="4d504ec9b0c77c7e" providerId="LiveId" clId="{F677DFE1-27AB-412E-A12B-AD91FFAAEF3C}" dt="2025-08-31T19:26:43.828" v="281" actId="12789"/>
          <ac:spMkLst>
            <pc:docMk/>
            <pc:sldMk cId="1191135865" sldId="381"/>
            <ac:spMk id="6" creationId="{20E2705E-BF2E-75DD-E51D-CE50B9DD6F7F}"/>
          </ac:spMkLst>
        </pc:spChg>
        <pc:spChg chg="mod">
          <ac:chgData name="Doug Downs" userId="4d504ec9b0c77c7e" providerId="LiveId" clId="{F677DFE1-27AB-412E-A12B-AD91FFAAEF3C}" dt="2025-08-31T19:26:12.280" v="271" actId="12789"/>
          <ac:spMkLst>
            <pc:docMk/>
            <pc:sldMk cId="1191135865" sldId="381"/>
            <ac:spMk id="7" creationId="{2C04A9DF-4FFE-DE65-D64D-4099A1792C76}"/>
          </ac:spMkLst>
        </pc:spChg>
        <pc:spChg chg="add mod ord">
          <ac:chgData name="Doug Downs" userId="4d504ec9b0c77c7e" providerId="LiveId" clId="{F677DFE1-27AB-412E-A12B-AD91FFAAEF3C}" dt="2025-08-31T19:25:35.343" v="261" actId="167"/>
          <ac:spMkLst>
            <pc:docMk/>
            <pc:sldMk cId="1191135865" sldId="381"/>
            <ac:spMk id="8" creationId="{A5D69D87-2FBC-BE6B-ACCA-BFDFE9ADECC7}"/>
          </ac:spMkLst>
        </pc:spChg>
        <pc:spChg chg="del">
          <ac:chgData name="Doug Downs" userId="4d504ec9b0c77c7e" providerId="LiveId" clId="{F677DFE1-27AB-412E-A12B-AD91FFAAEF3C}" dt="2025-08-31T19:25:30.970" v="259" actId="478"/>
          <ac:spMkLst>
            <pc:docMk/>
            <pc:sldMk cId="1191135865" sldId="381"/>
            <ac:spMk id="9" creationId="{8467B81F-6DC1-9994-BF94-6DEAB8726581}"/>
          </ac:spMkLst>
        </pc:spChg>
        <pc:spChg chg="mod">
          <ac:chgData name="Doug Downs" userId="4d504ec9b0c77c7e" providerId="LiveId" clId="{F677DFE1-27AB-412E-A12B-AD91FFAAEF3C}" dt="2025-08-31T19:26:22.760" v="280" actId="1038"/>
          <ac:spMkLst>
            <pc:docMk/>
            <pc:sldMk cId="1191135865" sldId="381"/>
            <ac:spMk id="15" creationId="{ECA98634-F4DC-FAAC-5781-490E8EAE8188}"/>
          </ac:spMkLst>
        </pc:spChg>
        <pc:spChg chg="mod">
          <ac:chgData name="Doug Downs" userId="4d504ec9b0c77c7e" providerId="LiveId" clId="{F677DFE1-27AB-412E-A12B-AD91FFAAEF3C}" dt="2025-08-31T19:26:12.280" v="271" actId="12789"/>
          <ac:spMkLst>
            <pc:docMk/>
            <pc:sldMk cId="1191135865" sldId="381"/>
            <ac:spMk id="19" creationId="{EE54C15F-7899-C4B1-928F-98184A7FFDE7}"/>
          </ac:spMkLst>
        </pc:spChg>
        <pc:spChg chg="mod">
          <ac:chgData name="Doug Downs" userId="4d504ec9b0c77c7e" providerId="LiveId" clId="{F677DFE1-27AB-412E-A12B-AD91FFAAEF3C}" dt="2025-08-31T19:25:39.913" v="267" actId="1035"/>
          <ac:spMkLst>
            <pc:docMk/>
            <pc:sldMk cId="1191135865" sldId="381"/>
            <ac:spMk id="251" creationId="{00000000-0000-0000-0000-000000000000}"/>
          </ac:spMkLst>
        </pc:spChg>
        <pc:spChg chg="mod">
          <ac:chgData name="Doug Downs" userId="4d504ec9b0c77c7e" providerId="LiveId" clId="{F677DFE1-27AB-412E-A12B-AD91FFAAEF3C}" dt="2025-08-31T19:26:48.775" v="282" actId="12789"/>
          <ac:spMkLst>
            <pc:docMk/>
            <pc:sldMk cId="1191135865" sldId="381"/>
            <ac:spMk id="2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8-31T19:31:25.113" v="332" actId="12789"/>
        <pc:sldMkLst>
          <pc:docMk/>
          <pc:sldMk cId="2852054350" sldId="382"/>
        </pc:sldMkLst>
        <pc:spChg chg="add mod ord">
          <ac:chgData name="Doug Downs" userId="4d504ec9b0c77c7e" providerId="LiveId" clId="{F677DFE1-27AB-412E-A12B-AD91FFAAEF3C}" dt="2025-08-31T19:31:00.524" v="323" actId="167"/>
          <ac:spMkLst>
            <pc:docMk/>
            <pc:sldMk cId="2852054350" sldId="382"/>
            <ac:spMk id="2" creationId="{40806062-8A9C-21B3-428D-D48CBF0DA1D7}"/>
          </ac:spMkLst>
        </pc:spChg>
        <pc:spChg chg="del">
          <ac:chgData name="Doug Downs" userId="4d504ec9b0c77c7e" providerId="LiveId" clId="{F677DFE1-27AB-412E-A12B-AD91FFAAEF3C}" dt="2025-08-31T19:30:57.149" v="321" actId="478"/>
          <ac:spMkLst>
            <pc:docMk/>
            <pc:sldMk cId="2852054350" sldId="382"/>
            <ac:spMk id="3" creationId="{7F38143F-CD54-83FB-C26F-25B7E519F277}"/>
          </ac:spMkLst>
        </pc:spChg>
        <pc:spChg chg="mod">
          <ac:chgData name="Doug Downs" userId="4d504ec9b0c77c7e" providerId="LiveId" clId="{F677DFE1-27AB-412E-A12B-AD91FFAAEF3C}" dt="2025-08-31T19:31:04.667" v="329" actId="1035"/>
          <ac:spMkLst>
            <pc:docMk/>
            <pc:sldMk cId="2852054350" sldId="382"/>
            <ac:spMk id="7" creationId="{B37EFFAA-E794-8813-202D-E08909837F5F}"/>
          </ac:spMkLst>
        </pc:spChg>
        <pc:spChg chg="mod">
          <ac:chgData name="Doug Downs" userId="4d504ec9b0c77c7e" providerId="LiveId" clId="{F677DFE1-27AB-412E-A12B-AD91FFAAEF3C}" dt="2025-08-31T19:31:25.113" v="332" actId="12789"/>
          <ac:spMkLst>
            <pc:docMk/>
            <pc:sldMk cId="2852054350" sldId="382"/>
            <ac:spMk id="10" creationId="{E23FC239-C3AF-820B-EE96-137AD0E927BC}"/>
          </ac:spMkLst>
        </pc:spChg>
        <pc:spChg chg="mod">
          <ac:chgData name="Doug Downs" userId="4d504ec9b0c77c7e" providerId="LiveId" clId="{F677DFE1-27AB-412E-A12B-AD91FFAAEF3C}" dt="2025-08-31T19:31:25.113" v="332" actId="12789"/>
          <ac:spMkLst>
            <pc:docMk/>
            <pc:sldMk cId="2852054350" sldId="382"/>
            <ac:spMk id="11" creationId="{EECA4189-18AD-D572-038C-6B6C907BEC78}"/>
          </ac:spMkLst>
        </pc:spChg>
      </pc:sldChg>
      <pc:sldChg chg="addSp delSp modSp mod">
        <pc:chgData name="Doug Downs" userId="4d504ec9b0c77c7e" providerId="LiveId" clId="{F677DFE1-27AB-412E-A12B-AD91FFAAEF3C}" dt="2025-08-31T19:35:10.549" v="384" actId="20577"/>
        <pc:sldMkLst>
          <pc:docMk/>
          <pc:sldMk cId="2120687191" sldId="383"/>
        </pc:sldMkLst>
        <pc:spChg chg="mod">
          <ac:chgData name="Doug Downs" userId="4d504ec9b0c77c7e" providerId="LiveId" clId="{F677DFE1-27AB-412E-A12B-AD91FFAAEF3C}" dt="2025-08-31T19:34:56.194" v="380" actId="1037"/>
          <ac:spMkLst>
            <pc:docMk/>
            <pc:sldMk cId="2120687191" sldId="383"/>
            <ac:spMk id="2" creationId="{8A6B8B33-2347-6B69-D045-07E079689B7D}"/>
          </ac:spMkLst>
        </pc:spChg>
        <pc:spChg chg="del">
          <ac:chgData name="Doug Downs" userId="4d504ec9b0c77c7e" providerId="LiveId" clId="{F677DFE1-27AB-412E-A12B-AD91FFAAEF3C}" dt="2025-08-31T19:34:14.373" v="345" actId="478"/>
          <ac:spMkLst>
            <pc:docMk/>
            <pc:sldMk cId="2120687191" sldId="383"/>
            <ac:spMk id="3" creationId="{7F38143F-CD54-83FB-C26F-25B7E519F277}"/>
          </ac:spMkLst>
        </pc:spChg>
        <pc:spChg chg="add mod ord">
          <ac:chgData name="Doug Downs" userId="4d504ec9b0c77c7e" providerId="LiveId" clId="{F677DFE1-27AB-412E-A12B-AD91FFAAEF3C}" dt="2025-08-31T19:34:19.610" v="347" actId="167"/>
          <ac:spMkLst>
            <pc:docMk/>
            <pc:sldMk cId="2120687191" sldId="383"/>
            <ac:spMk id="4" creationId="{F4653A73-18CB-9F72-2E59-3C4B8B5929D1}"/>
          </ac:spMkLst>
        </pc:spChg>
        <pc:spChg chg="add mod">
          <ac:chgData name="Doug Downs" userId="4d504ec9b0c77c7e" providerId="LiveId" clId="{F677DFE1-27AB-412E-A12B-AD91FFAAEF3C}" dt="2025-08-31T19:34:56.194" v="380" actId="1037"/>
          <ac:spMkLst>
            <pc:docMk/>
            <pc:sldMk cId="2120687191" sldId="383"/>
            <ac:spMk id="6" creationId="{7CEE65B8-25C1-58B4-202A-B72CA7A540D0}"/>
          </ac:spMkLst>
        </pc:spChg>
        <pc:spChg chg="mod">
          <ac:chgData name="Doug Downs" userId="4d504ec9b0c77c7e" providerId="LiveId" clId="{F677DFE1-27AB-412E-A12B-AD91FFAAEF3C}" dt="2025-08-31T19:34:23.470" v="350" actId="1035"/>
          <ac:spMkLst>
            <pc:docMk/>
            <pc:sldMk cId="2120687191" sldId="383"/>
            <ac:spMk id="7" creationId="{B37EFFAA-E794-8813-202D-E08909837F5F}"/>
          </ac:spMkLst>
        </pc:spChg>
        <pc:spChg chg="add mod">
          <ac:chgData name="Doug Downs" userId="4d504ec9b0c77c7e" providerId="LiveId" clId="{F677DFE1-27AB-412E-A12B-AD91FFAAEF3C}" dt="2025-08-31T19:35:10.549" v="384" actId="20577"/>
          <ac:spMkLst>
            <pc:docMk/>
            <pc:sldMk cId="2120687191" sldId="383"/>
            <ac:spMk id="8" creationId="{A4647590-A19E-A5ED-DAE5-52B59E80FC3D}"/>
          </ac:spMkLst>
        </pc:spChg>
      </pc:sldChg>
      <pc:sldChg chg="addSp delSp modSp mod">
        <pc:chgData name="Doug Downs" userId="4d504ec9b0c77c7e" providerId="LiveId" clId="{F677DFE1-27AB-412E-A12B-AD91FFAAEF3C}" dt="2025-08-31T19:53:09.897" v="507" actId="1035"/>
        <pc:sldMkLst>
          <pc:docMk/>
          <pc:sldMk cId="2864839620" sldId="385"/>
        </pc:sldMkLst>
        <pc:spChg chg="del">
          <ac:chgData name="Doug Downs" userId="4d504ec9b0c77c7e" providerId="LiveId" clId="{F677DFE1-27AB-412E-A12B-AD91FFAAEF3C}" dt="2025-08-31T19:52:53.799" v="500" actId="478"/>
          <ac:spMkLst>
            <pc:docMk/>
            <pc:sldMk cId="2864839620" sldId="385"/>
            <ac:spMk id="3" creationId="{7F38143F-CD54-83FB-C26F-25B7E519F277}"/>
          </ac:spMkLst>
        </pc:spChg>
        <pc:spChg chg="add mod ord">
          <ac:chgData name="Doug Downs" userId="4d504ec9b0c77c7e" providerId="LiveId" clId="{F677DFE1-27AB-412E-A12B-AD91FFAAEF3C}" dt="2025-08-31T19:53:06.038" v="502" actId="167"/>
          <ac:spMkLst>
            <pc:docMk/>
            <pc:sldMk cId="2864839620" sldId="385"/>
            <ac:spMk id="4" creationId="{9F0F4464-6448-5B5A-03D1-989E4A46112A}"/>
          </ac:spMkLst>
        </pc:spChg>
        <pc:spChg chg="mod">
          <ac:chgData name="Doug Downs" userId="4d504ec9b0c77c7e" providerId="LiveId" clId="{F677DFE1-27AB-412E-A12B-AD91FFAAEF3C}" dt="2025-08-31T19:53:09.897" v="507" actId="1035"/>
          <ac:spMkLst>
            <pc:docMk/>
            <pc:sldMk cId="2864839620" sldId="385"/>
            <ac:spMk id="7" creationId="{B37EFFAA-E794-8813-202D-E08909837F5F}"/>
          </ac:spMkLst>
        </pc:spChg>
      </pc:sldChg>
      <pc:sldChg chg="addSp delSp modSp del mod">
        <pc:chgData name="Doug Downs" userId="4d504ec9b0c77c7e" providerId="LiveId" clId="{F677DFE1-27AB-412E-A12B-AD91FFAAEF3C}" dt="2025-08-31T19:36:47.932" v="403" actId="47"/>
        <pc:sldMkLst>
          <pc:docMk/>
          <pc:sldMk cId="3743394681" sldId="386"/>
        </pc:sldMkLst>
        <pc:spChg chg="del">
          <ac:chgData name="Doug Downs" userId="4d504ec9b0c77c7e" providerId="LiveId" clId="{F677DFE1-27AB-412E-A12B-AD91FFAAEF3C}" dt="2025-08-31T19:36:01.133" v="385" actId="478"/>
          <ac:spMkLst>
            <pc:docMk/>
            <pc:sldMk cId="3743394681" sldId="386"/>
            <ac:spMk id="3" creationId="{7F38143F-CD54-83FB-C26F-25B7E519F277}"/>
          </ac:spMkLst>
        </pc:spChg>
        <pc:spChg chg="del">
          <ac:chgData name="Doug Downs" userId="4d504ec9b0c77c7e" providerId="LiveId" clId="{F677DFE1-27AB-412E-A12B-AD91FFAAEF3C}" dt="2025-08-31T19:36:42.999" v="401" actId="21"/>
          <ac:spMkLst>
            <pc:docMk/>
            <pc:sldMk cId="3743394681" sldId="386"/>
            <ac:spMk id="6" creationId="{DE08BBDF-5EB5-C51E-CCE7-6CA7F0439264}"/>
          </ac:spMkLst>
        </pc:spChg>
        <pc:spChg chg="add mod">
          <ac:chgData name="Doug Downs" userId="4d504ec9b0c77c7e" providerId="LiveId" clId="{F677DFE1-27AB-412E-A12B-AD91FFAAEF3C}" dt="2025-08-31T19:36:01.680" v="386"/>
          <ac:spMkLst>
            <pc:docMk/>
            <pc:sldMk cId="3743394681" sldId="386"/>
            <ac:spMk id="8" creationId="{5E40F71F-3672-09C8-5BFA-8F527635D919}"/>
          </ac:spMkLst>
        </pc:spChg>
        <pc:spChg chg="del">
          <ac:chgData name="Doug Downs" userId="4d504ec9b0c77c7e" providerId="LiveId" clId="{F677DFE1-27AB-412E-A12B-AD91FFAAEF3C}" dt="2025-08-31T19:36:36.037" v="399" actId="21"/>
          <ac:spMkLst>
            <pc:docMk/>
            <pc:sldMk cId="3743394681" sldId="386"/>
            <ac:spMk id="9" creationId="{CC13B626-3E4B-074A-F74B-BF1477DDD185}"/>
          </ac:spMkLst>
        </pc:spChg>
        <pc:spChg chg="del">
          <ac:chgData name="Doug Downs" userId="4d504ec9b0c77c7e" providerId="LiveId" clId="{F677DFE1-27AB-412E-A12B-AD91FFAAEF3C}" dt="2025-08-31T19:36:25.541" v="397" actId="21"/>
          <ac:spMkLst>
            <pc:docMk/>
            <pc:sldMk cId="3743394681" sldId="386"/>
            <ac:spMk id="11" creationId="{084625DF-2033-367C-D496-7BDC252D3C2E}"/>
          </ac:spMkLst>
        </pc:spChg>
        <pc:spChg chg="del">
          <ac:chgData name="Doug Downs" userId="4d504ec9b0c77c7e" providerId="LiveId" clId="{F677DFE1-27AB-412E-A12B-AD91FFAAEF3C}" dt="2025-08-31T19:36:25.541" v="397" actId="21"/>
          <ac:spMkLst>
            <pc:docMk/>
            <pc:sldMk cId="3743394681" sldId="386"/>
            <ac:spMk id="12" creationId="{31AEAB96-B9C9-2DC7-7699-4F236568B28C}"/>
          </ac:spMkLst>
        </pc:spChg>
        <pc:graphicFrameChg chg="del">
          <ac:chgData name="Doug Downs" userId="4d504ec9b0c77c7e" providerId="LiveId" clId="{F677DFE1-27AB-412E-A12B-AD91FFAAEF3C}" dt="2025-08-31T19:36:25.541" v="397" actId="21"/>
          <ac:graphicFrameMkLst>
            <pc:docMk/>
            <pc:sldMk cId="3743394681" sldId="386"/>
            <ac:graphicFrameMk id="4" creationId="{5028075D-9281-1E3A-1812-87D511876C0C}"/>
          </ac:graphicFrameMkLst>
        </pc:graphicFrameChg>
      </pc:sldChg>
      <pc:sldChg chg="addSp delSp modSp mod">
        <pc:chgData name="Doug Downs" userId="4d504ec9b0c77c7e" providerId="LiveId" clId="{F677DFE1-27AB-412E-A12B-AD91FFAAEF3C}" dt="2025-08-31T19:41:56.825" v="456" actId="20577"/>
        <pc:sldMkLst>
          <pc:docMk/>
          <pc:sldMk cId="2585447250" sldId="387"/>
        </pc:sldMkLst>
        <pc:spChg chg="mod">
          <ac:chgData name="Doug Downs" userId="4d504ec9b0c77c7e" providerId="LiveId" clId="{F677DFE1-27AB-412E-A12B-AD91FFAAEF3C}" dt="2025-08-31T19:40:23.922" v="449" actId="20577"/>
          <ac:spMkLst>
            <pc:docMk/>
            <pc:sldMk cId="2585447250" sldId="387"/>
            <ac:spMk id="2" creationId="{1E367CA2-BF4B-DA95-3A8E-32B770274AC9}"/>
          </ac:spMkLst>
        </pc:spChg>
        <pc:spChg chg="mod">
          <ac:chgData name="Doug Downs" userId="4d504ec9b0c77c7e" providerId="LiveId" clId="{F677DFE1-27AB-412E-A12B-AD91FFAAEF3C}" dt="2025-08-31T19:40:25.980" v="450" actId="20577"/>
          <ac:spMkLst>
            <pc:docMk/>
            <pc:sldMk cId="2585447250" sldId="387"/>
            <ac:spMk id="3" creationId="{4884E937-7623-AB96-0566-FAD7E451E63F}"/>
          </ac:spMkLst>
        </pc:spChg>
        <pc:spChg chg="mod">
          <ac:chgData name="Doug Downs" userId="4d504ec9b0c77c7e" providerId="LiveId" clId="{F677DFE1-27AB-412E-A12B-AD91FFAAEF3C}" dt="2025-08-31T19:40:15.740" v="445" actId="20577"/>
          <ac:spMkLst>
            <pc:docMk/>
            <pc:sldMk cId="2585447250" sldId="387"/>
            <ac:spMk id="4" creationId="{0FA890F6-0BEE-28AD-089C-631D4C764C68}"/>
          </ac:spMkLst>
        </pc:spChg>
        <pc:spChg chg="mod">
          <ac:chgData name="Doug Downs" userId="4d504ec9b0c77c7e" providerId="LiveId" clId="{F677DFE1-27AB-412E-A12B-AD91FFAAEF3C}" dt="2025-08-31T19:40:22.355" v="448" actId="20577"/>
          <ac:spMkLst>
            <pc:docMk/>
            <pc:sldMk cId="2585447250" sldId="387"/>
            <ac:spMk id="5" creationId="{BC726775-33C1-12A8-4E40-7FA74E04A87F}"/>
          </ac:spMkLst>
        </pc:spChg>
        <pc:spChg chg="mod">
          <ac:chgData name="Doug Downs" userId="4d504ec9b0c77c7e" providerId="LiveId" clId="{F677DFE1-27AB-412E-A12B-AD91FFAAEF3C}" dt="2025-08-31T19:40:33.358" v="452" actId="1076"/>
          <ac:spMkLst>
            <pc:docMk/>
            <pc:sldMk cId="2585447250" sldId="387"/>
            <ac:spMk id="6" creationId="{20E2705E-BF2E-75DD-E51D-CE50B9DD6F7F}"/>
          </ac:spMkLst>
        </pc:spChg>
        <pc:spChg chg="mod">
          <ac:chgData name="Doug Downs" userId="4d504ec9b0c77c7e" providerId="LiveId" clId="{F677DFE1-27AB-412E-A12B-AD91FFAAEF3C}" dt="2025-08-31T19:40:20.951" v="447" actId="14100"/>
          <ac:spMkLst>
            <pc:docMk/>
            <pc:sldMk cId="2585447250" sldId="387"/>
            <ac:spMk id="7" creationId="{2C04A9DF-4FFE-DE65-D64D-4099A1792C76}"/>
          </ac:spMkLst>
        </pc:spChg>
        <pc:spChg chg="add mod ord">
          <ac:chgData name="Doug Downs" userId="4d504ec9b0c77c7e" providerId="LiveId" clId="{F677DFE1-27AB-412E-A12B-AD91FFAAEF3C}" dt="2025-08-31T19:40:04.230" v="439" actId="167"/>
          <ac:spMkLst>
            <pc:docMk/>
            <pc:sldMk cId="2585447250" sldId="387"/>
            <ac:spMk id="8" creationId="{54D59102-F80A-0766-2101-720838DC315A}"/>
          </ac:spMkLst>
        </pc:spChg>
        <pc:spChg chg="del">
          <ac:chgData name="Doug Downs" userId="4d504ec9b0c77c7e" providerId="LiveId" clId="{F677DFE1-27AB-412E-A12B-AD91FFAAEF3C}" dt="2025-08-31T19:40:00.806" v="437" actId="478"/>
          <ac:spMkLst>
            <pc:docMk/>
            <pc:sldMk cId="2585447250" sldId="387"/>
            <ac:spMk id="9" creationId="{8467B81F-6DC1-9994-BF94-6DEAB8726581}"/>
          </ac:spMkLst>
        </pc:spChg>
        <pc:spChg chg="mod">
          <ac:chgData name="Doug Downs" userId="4d504ec9b0c77c7e" providerId="LiveId" clId="{F677DFE1-27AB-412E-A12B-AD91FFAAEF3C}" dt="2025-08-31T19:40:44.789" v="454" actId="14100"/>
          <ac:spMkLst>
            <pc:docMk/>
            <pc:sldMk cId="2585447250" sldId="387"/>
            <ac:spMk id="10" creationId="{C093F9EE-4C26-4549-3CB9-CE9D4FE51E84}"/>
          </ac:spMkLst>
        </pc:spChg>
        <pc:spChg chg="mod">
          <ac:chgData name="Doug Downs" userId="4d504ec9b0c77c7e" providerId="LiveId" clId="{F677DFE1-27AB-412E-A12B-AD91FFAAEF3C}" dt="2025-08-31T19:41:56.825" v="456" actId="20577"/>
          <ac:spMkLst>
            <pc:docMk/>
            <pc:sldMk cId="2585447250" sldId="387"/>
            <ac:spMk id="11" creationId="{3C23A699-1DFA-7867-9ED2-4CAF338C5EDD}"/>
          </ac:spMkLst>
        </pc:spChg>
        <pc:spChg chg="mod">
          <ac:chgData name="Doug Downs" userId="4d504ec9b0c77c7e" providerId="LiveId" clId="{F677DFE1-27AB-412E-A12B-AD91FFAAEF3C}" dt="2025-08-31T19:40:08.099" v="444" actId="1035"/>
          <ac:spMkLst>
            <pc:docMk/>
            <pc:sldMk cId="2585447250" sldId="387"/>
            <ac:spMk id="25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8-31T19:54:06.727" v="521" actId="20577"/>
        <pc:sldMkLst>
          <pc:docMk/>
          <pc:sldMk cId="3908195319" sldId="388"/>
        </pc:sldMkLst>
        <pc:spChg chg="add mod ord">
          <ac:chgData name="Doug Downs" userId="4d504ec9b0c77c7e" providerId="LiveId" clId="{F677DFE1-27AB-412E-A12B-AD91FFAAEF3C}" dt="2025-08-31T19:53:51.148" v="510" actId="167"/>
          <ac:spMkLst>
            <pc:docMk/>
            <pc:sldMk cId="3908195319" sldId="388"/>
            <ac:spMk id="2" creationId="{F1A811A8-49FF-C1DB-70F7-DB2E5ECF9C7E}"/>
          </ac:spMkLst>
        </pc:spChg>
        <pc:spChg chg="del">
          <ac:chgData name="Doug Downs" userId="4d504ec9b0c77c7e" providerId="LiveId" clId="{F677DFE1-27AB-412E-A12B-AD91FFAAEF3C}" dt="2025-08-31T19:53:47.117" v="508" actId="478"/>
          <ac:spMkLst>
            <pc:docMk/>
            <pc:sldMk cId="3908195319" sldId="388"/>
            <ac:spMk id="3" creationId="{7F38143F-CD54-83FB-C26F-25B7E519F277}"/>
          </ac:spMkLst>
        </pc:spChg>
        <pc:spChg chg="mod">
          <ac:chgData name="Doug Downs" userId="4d504ec9b0c77c7e" providerId="LiveId" clId="{F677DFE1-27AB-412E-A12B-AD91FFAAEF3C}" dt="2025-08-31T19:54:00.874" v="517" actId="20577"/>
          <ac:spMkLst>
            <pc:docMk/>
            <pc:sldMk cId="3908195319" sldId="388"/>
            <ac:spMk id="6" creationId="{8B950622-EB98-3F4C-CFAA-4810D566DC8D}"/>
          </ac:spMkLst>
        </pc:spChg>
        <pc:spChg chg="mod">
          <ac:chgData name="Doug Downs" userId="4d504ec9b0c77c7e" providerId="LiveId" clId="{F677DFE1-27AB-412E-A12B-AD91FFAAEF3C}" dt="2025-08-31T19:53:55.986" v="515" actId="1035"/>
          <ac:spMkLst>
            <pc:docMk/>
            <pc:sldMk cId="3908195319" sldId="388"/>
            <ac:spMk id="7" creationId="{B37EFFAA-E794-8813-202D-E08909837F5F}"/>
          </ac:spMkLst>
        </pc:spChg>
        <pc:spChg chg="mod">
          <ac:chgData name="Doug Downs" userId="4d504ec9b0c77c7e" providerId="LiveId" clId="{F677DFE1-27AB-412E-A12B-AD91FFAAEF3C}" dt="2025-08-31T19:54:03.588" v="519" actId="20577"/>
          <ac:spMkLst>
            <pc:docMk/>
            <pc:sldMk cId="3908195319" sldId="388"/>
            <ac:spMk id="8" creationId="{50DDD020-BFE6-5EE6-0F3E-0FD431710E3F}"/>
          </ac:spMkLst>
        </pc:spChg>
        <pc:spChg chg="mod">
          <ac:chgData name="Doug Downs" userId="4d504ec9b0c77c7e" providerId="LiveId" clId="{F677DFE1-27AB-412E-A12B-AD91FFAAEF3C}" dt="2025-08-31T19:54:06.727" v="521" actId="20577"/>
          <ac:spMkLst>
            <pc:docMk/>
            <pc:sldMk cId="3908195319" sldId="388"/>
            <ac:spMk id="9" creationId="{8538B8D7-BC85-1E17-335F-6013ACC78D9B}"/>
          </ac:spMkLst>
        </pc:spChg>
      </pc:sldChg>
      <pc:sldChg chg="modSp mod">
        <pc:chgData name="Doug Downs" userId="4d504ec9b0c77c7e" providerId="LiveId" clId="{F677DFE1-27AB-412E-A12B-AD91FFAAEF3C}" dt="2025-08-31T19:58:04.167" v="550" actId="1076"/>
        <pc:sldMkLst>
          <pc:docMk/>
          <pc:sldMk cId="3092356805" sldId="389"/>
        </pc:sldMkLst>
        <pc:spChg chg="mod">
          <ac:chgData name="Doug Downs" userId="4d504ec9b0c77c7e" providerId="LiveId" clId="{F677DFE1-27AB-412E-A12B-AD91FFAAEF3C}" dt="2025-08-31T19:58:04.167" v="550" actId="1076"/>
          <ac:spMkLst>
            <pc:docMk/>
            <pc:sldMk cId="3092356805" sldId="389"/>
            <ac:spMk id="12" creationId="{F6E7059A-B3A5-A723-EA22-830E85659AE6}"/>
          </ac:spMkLst>
        </pc:spChg>
        <pc:spChg chg="mod">
          <ac:chgData name="Doug Downs" userId="4d504ec9b0c77c7e" providerId="LiveId" clId="{F677DFE1-27AB-412E-A12B-AD91FFAAEF3C}" dt="2025-08-31T19:56:14.282" v="528" actId="1076"/>
          <ac:spMkLst>
            <pc:docMk/>
            <pc:sldMk cId="3092356805" sldId="389"/>
            <ac:spMk id="14" creationId="{7FA3D864-685F-8C4F-451B-477CC414D03F}"/>
          </ac:spMkLst>
        </pc:spChg>
        <pc:spChg chg="mod">
          <ac:chgData name="Doug Downs" userId="4d504ec9b0c77c7e" providerId="LiveId" clId="{F677DFE1-27AB-412E-A12B-AD91FFAAEF3C}" dt="2025-08-31T19:55:44.119" v="523" actId="14100"/>
          <ac:spMkLst>
            <pc:docMk/>
            <pc:sldMk cId="3092356805" sldId="389"/>
            <ac:spMk id="419" creationId="{00000000-0000-0000-0000-000000000000}"/>
          </ac:spMkLst>
        </pc:spChg>
        <pc:spChg chg="mod">
          <ac:chgData name="Doug Downs" userId="4d504ec9b0c77c7e" providerId="LiveId" clId="{F677DFE1-27AB-412E-A12B-AD91FFAAEF3C}" dt="2025-08-31T19:55:44.119" v="523" actId="14100"/>
          <ac:spMkLst>
            <pc:docMk/>
            <pc:sldMk cId="3092356805" sldId="389"/>
            <ac:spMk id="421" creationId="{00000000-0000-0000-0000-000000000000}"/>
          </ac:spMkLst>
        </pc:spChg>
        <pc:spChg chg="mod">
          <ac:chgData name="Doug Downs" userId="4d504ec9b0c77c7e" providerId="LiveId" clId="{F677DFE1-27AB-412E-A12B-AD91FFAAEF3C}" dt="2025-08-31T19:56:10.882" v="527" actId="14100"/>
          <ac:spMkLst>
            <pc:docMk/>
            <pc:sldMk cId="3092356805" sldId="389"/>
            <ac:spMk id="422" creationId="{00000000-0000-0000-0000-000000000000}"/>
          </ac:spMkLst>
        </pc:spChg>
        <pc:spChg chg="mod">
          <ac:chgData name="Doug Downs" userId="4d504ec9b0c77c7e" providerId="LiveId" clId="{F677DFE1-27AB-412E-A12B-AD91FFAAEF3C}" dt="2025-08-31T19:55:55.350" v="524" actId="1076"/>
          <ac:spMkLst>
            <pc:docMk/>
            <pc:sldMk cId="3092356805" sldId="389"/>
            <ac:spMk id="424" creationId="{00000000-0000-0000-0000-000000000000}"/>
          </ac:spMkLst>
        </pc:spChg>
        <pc:spChg chg="mod">
          <ac:chgData name="Doug Downs" userId="4d504ec9b0c77c7e" providerId="LiveId" clId="{F677DFE1-27AB-412E-A12B-AD91FFAAEF3C}" dt="2025-08-31T19:56:02.343" v="525" actId="1076"/>
          <ac:spMkLst>
            <pc:docMk/>
            <pc:sldMk cId="3092356805" sldId="389"/>
            <ac:spMk id="450" creationId="{F35FD940-2ABF-B432-D52A-83FD932925EB}"/>
          </ac:spMkLst>
        </pc:spChg>
      </pc:sldChg>
      <pc:sldChg chg="modSp mod">
        <pc:chgData name="Doug Downs" userId="4d504ec9b0c77c7e" providerId="LiveId" clId="{F677DFE1-27AB-412E-A12B-AD91FFAAEF3C}" dt="2025-08-31T19:33:04.204" v="343" actId="1038"/>
        <pc:sldMkLst>
          <pc:docMk/>
          <pc:sldMk cId="995094021" sldId="391"/>
        </pc:sldMkLst>
        <pc:cxnChg chg="mod">
          <ac:chgData name="Doug Downs" userId="4d504ec9b0c77c7e" providerId="LiveId" clId="{F677DFE1-27AB-412E-A12B-AD91FFAAEF3C}" dt="2025-08-31T19:32:48.430" v="337" actId="1037"/>
          <ac:cxnSpMkLst>
            <pc:docMk/>
            <pc:sldMk cId="995094021" sldId="391"/>
            <ac:cxnSpMk id="24" creationId="{00000000-0000-0000-0000-000000000000}"/>
          </ac:cxnSpMkLst>
        </pc:cxnChg>
        <pc:cxnChg chg="mod">
          <ac:chgData name="Doug Downs" userId="4d504ec9b0c77c7e" providerId="LiveId" clId="{F677DFE1-27AB-412E-A12B-AD91FFAAEF3C}" dt="2025-08-31T19:33:04.204" v="343" actId="1038"/>
          <ac:cxnSpMkLst>
            <pc:docMk/>
            <pc:sldMk cId="995094021" sldId="391"/>
            <ac:cxnSpMk id="25" creationId="{00000000-0000-0000-0000-000000000000}"/>
          </ac:cxnSpMkLst>
        </pc:cxnChg>
      </pc:sldChg>
      <pc:sldChg chg="delSp del mod">
        <pc:chgData name="Doug Downs" userId="4d504ec9b0c77c7e" providerId="LiveId" clId="{F677DFE1-27AB-412E-A12B-AD91FFAAEF3C}" dt="2025-08-31T19:21:13.016" v="168" actId="47"/>
        <pc:sldMkLst>
          <pc:docMk/>
          <pc:sldMk cId="484947606" sldId="395"/>
        </pc:sldMkLst>
        <pc:spChg chg="del">
          <ac:chgData name="Doug Downs" userId="4d504ec9b0c77c7e" providerId="LiveId" clId="{F677DFE1-27AB-412E-A12B-AD91FFAAEF3C}" dt="2025-08-31T19:16:47.636" v="104" actId="21"/>
          <ac:spMkLst>
            <pc:docMk/>
            <pc:sldMk cId="484947606" sldId="395"/>
            <ac:spMk id="9" creationId="{C11FBC34-836A-4A9E-C915-BCE564172074}"/>
          </ac:spMkLst>
        </pc:spChg>
        <pc:spChg chg="del">
          <ac:chgData name="Doug Downs" userId="4d504ec9b0c77c7e" providerId="LiveId" clId="{F677DFE1-27AB-412E-A12B-AD91FFAAEF3C}" dt="2025-08-31T19:16:47.636" v="104" actId="21"/>
          <ac:spMkLst>
            <pc:docMk/>
            <pc:sldMk cId="484947606" sldId="395"/>
            <ac:spMk id="22" creationId="{DC540B9A-F006-5FDE-09C6-6E92CC021638}"/>
          </ac:spMkLst>
        </pc:spChg>
        <pc:spChg chg="del">
          <ac:chgData name="Doug Downs" userId="4d504ec9b0c77c7e" providerId="LiveId" clId="{F677DFE1-27AB-412E-A12B-AD91FFAAEF3C}" dt="2025-08-31T19:16:47.636" v="104" actId="21"/>
          <ac:spMkLst>
            <pc:docMk/>
            <pc:sldMk cId="484947606" sldId="395"/>
            <ac:spMk id="23" creationId="{BD8584BD-9739-23C0-A081-4565A4E3FDDB}"/>
          </ac:spMkLst>
        </pc:spChg>
        <pc:spChg chg="del">
          <ac:chgData name="Doug Downs" userId="4d504ec9b0c77c7e" providerId="LiveId" clId="{F677DFE1-27AB-412E-A12B-AD91FFAAEF3C}" dt="2025-08-31T19:16:47.636" v="104" actId="21"/>
          <ac:spMkLst>
            <pc:docMk/>
            <pc:sldMk cId="484947606" sldId="395"/>
            <ac:spMk id="24" creationId="{D0C66355-AE87-6621-5FC0-10A40E805AD2}"/>
          </ac:spMkLst>
        </pc:spChg>
        <pc:spChg chg="del">
          <ac:chgData name="Doug Downs" userId="4d504ec9b0c77c7e" providerId="LiveId" clId="{F677DFE1-27AB-412E-A12B-AD91FFAAEF3C}" dt="2025-08-31T19:16:47.636" v="104" actId="21"/>
          <ac:spMkLst>
            <pc:docMk/>
            <pc:sldMk cId="484947606" sldId="395"/>
            <ac:spMk id="25" creationId="{18DE05C2-D4BE-012F-3EB4-4CA0B1577CCF}"/>
          </ac:spMkLst>
        </pc:spChg>
        <pc:spChg chg="del">
          <ac:chgData name="Doug Downs" userId="4d504ec9b0c77c7e" providerId="LiveId" clId="{F677DFE1-27AB-412E-A12B-AD91FFAAEF3C}" dt="2025-08-31T19:16:47.636" v="104" actId="21"/>
          <ac:spMkLst>
            <pc:docMk/>
            <pc:sldMk cId="484947606" sldId="395"/>
            <ac:spMk id="28" creationId="{F2B5AD64-AB60-1EE2-BE30-876C8214A919}"/>
          </ac:spMkLst>
        </pc:spChg>
        <pc:spChg chg="del">
          <ac:chgData name="Doug Downs" userId="4d504ec9b0c77c7e" providerId="LiveId" clId="{F677DFE1-27AB-412E-A12B-AD91FFAAEF3C}" dt="2025-08-31T19:20:32.303" v="139" actId="21"/>
          <ac:spMkLst>
            <pc:docMk/>
            <pc:sldMk cId="484947606" sldId="395"/>
            <ac:spMk id="457" creationId="{80EB1752-ECC4-3C66-4DC7-7032FC0EF31E}"/>
          </ac:spMkLst>
        </pc:spChg>
      </pc:sldChg>
      <pc:sldChg chg="addSp delSp modSp mod">
        <pc:chgData name="Doug Downs" userId="4d504ec9b0c77c7e" providerId="LiveId" clId="{F677DFE1-27AB-412E-A12B-AD91FFAAEF3C}" dt="2025-08-31T19:25:19.726" v="258" actId="1035"/>
        <pc:sldMkLst>
          <pc:docMk/>
          <pc:sldMk cId="418530125" sldId="396"/>
        </pc:sldMkLst>
        <pc:spChg chg="del">
          <ac:chgData name="Doug Downs" userId="4d504ec9b0c77c7e" providerId="LiveId" clId="{F677DFE1-27AB-412E-A12B-AD91FFAAEF3C}" dt="2025-08-31T19:25:07.090" v="248" actId="478"/>
          <ac:spMkLst>
            <pc:docMk/>
            <pc:sldMk cId="418530125" sldId="396"/>
            <ac:spMk id="3" creationId="{E036C44B-9DEB-CBC8-D46F-0A662A87AF69}"/>
          </ac:spMkLst>
        </pc:spChg>
        <pc:spChg chg="add mod">
          <ac:chgData name="Doug Downs" userId="4d504ec9b0c77c7e" providerId="LiveId" clId="{F677DFE1-27AB-412E-A12B-AD91FFAAEF3C}" dt="2025-08-31T19:25:07.700" v="249"/>
          <ac:spMkLst>
            <pc:docMk/>
            <pc:sldMk cId="418530125" sldId="396"/>
            <ac:spMk id="6" creationId="{14FAD4E9-2AB6-D507-B471-E03216FC13DE}"/>
          </ac:spMkLst>
        </pc:spChg>
        <pc:spChg chg="add mod ord">
          <ac:chgData name="Doug Downs" userId="4d504ec9b0c77c7e" providerId="LiveId" clId="{F677DFE1-27AB-412E-A12B-AD91FFAAEF3C}" dt="2025-08-31T19:25:16.212" v="251" actId="167"/>
          <ac:spMkLst>
            <pc:docMk/>
            <pc:sldMk cId="418530125" sldId="396"/>
            <ac:spMk id="7" creationId="{5B7274B8-F691-3E1B-21C9-CB7CC145A0C0}"/>
          </ac:spMkLst>
        </pc:spChg>
        <pc:spChg chg="mod">
          <ac:chgData name="Doug Downs" userId="4d504ec9b0c77c7e" providerId="LiveId" clId="{F677DFE1-27AB-412E-A12B-AD91FFAAEF3C}" dt="2025-08-31T19:25:19.726" v="258" actId="1035"/>
          <ac:spMkLst>
            <pc:docMk/>
            <pc:sldMk cId="418530125" sldId="396"/>
            <ac:spMk id="251" creationId="{1CE2E230-C975-C944-6AFD-42107AF671E7}"/>
          </ac:spMkLst>
        </pc:spChg>
      </pc:sldChg>
      <pc:sldChg chg="delSp del mod">
        <pc:chgData name="Doug Downs" userId="4d504ec9b0c77c7e" providerId="LiveId" clId="{F677DFE1-27AB-412E-A12B-AD91FFAAEF3C}" dt="2025-08-31T19:29:01.276" v="314" actId="47"/>
        <pc:sldMkLst>
          <pc:docMk/>
          <pc:sldMk cId="3900391757" sldId="397"/>
        </pc:sldMkLst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10" creationId="{CAD033E9-842E-746E-B2EF-53BA3D7EB4E5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17" creationId="{5C18AC5F-765F-863D-8014-B27709224273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0" creationId="{EA329232-732E-2B7C-CB25-A6AF6A33CB29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1" creationId="{121097BC-7DDA-899A-313C-6CCDE92C37C0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2" creationId="{701A8F26-E414-BBFE-3F38-874BCF7EEB9E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3" creationId="{3A300EFE-DF4B-164C-E136-CE59ABE44990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5" creationId="{CD22264F-2599-4716-0A10-4B130E3296E6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6" creationId="{FC996455-3E4C-E457-BD2A-F331AE169775}"/>
          </ac:spMkLst>
        </pc:spChg>
        <pc:spChg chg="del">
          <ac:chgData name="Doug Downs" userId="4d504ec9b0c77c7e" providerId="LiveId" clId="{F677DFE1-27AB-412E-A12B-AD91FFAAEF3C}" dt="2025-08-31T19:28:11.102" v="293" actId="21"/>
          <ac:spMkLst>
            <pc:docMk/>
            <pc:sldMk cId="3900391757" sldId="397"/>
            <ac:spMk id="27" creationId="{E45CFA71-6C15-1289-E2C2-52C3A9007979}"/>
          </ac:spMkLst>
        </pc:spChg>
      </pc:sldChg>
      <pc:sldChg chg="delSp del mod">
        <pc:chgData name="Doug Downs" userId="4d504ec9b0c77c7e" providerId="LiveId" clId="{F677DFE1-27AB-412E-A12B-AD91FFAAEF3C}" dt="2025-08-31T19:51:33.606" v="499" actId="47"/>
        <pc:sldMkLst>
          <pc:docMk/>
          <pc:sldMk cId="352466170" sldId="398"/>
        </pc:sldMkLst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8" creationId="{6B056174-4F49-22AD-85BF-4F900E6FEC3B}"/>
          </ac:spMkLst>
        </pc:spChg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12" creationId="{93C09786-2F05-81E4-4D8B-B3278C11201A}"/>
          </ac:spMkLst>
        </pc:spChg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13" creationId="{2296727A-9FE2-972A-EE62-31D20C16543A}"/>
          </ac:spMkLst>
        </pc:spChg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15" creationId="{BBCD2BF3-AF89-130C-7792-DFF7DC2182FE}"/>
          </ac:spMkLst>
        </pc:spChg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16" creationId="{F9D934A4-295D-58CE-891C-447DA975C910}"/>
          </ac:spMkLst>
        </pc:spChg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17" creationId="{B491F960-82D7-CECE-2E9A-8E1FDF63BD59}"/>
          </ac:spMkLst>
        </pc:spChg>
        <pc:spChg chg="del">
          <ac:chgData name="Doug Downs" userId="4d504ec9b0c77c7e" providerId="LiveId" clId="{F677DFE1-27AB-412E-A12B-AD91FFAAEF3C}" dt="2025-08-31T19:50:25.543" v="458" actId="21"/>
          <ac:spMkLst>
            <pc:docMk/>
            <pc:sldMk cId="352466170" sldId="398"/>
            <ac:spMk id="18" creationId="{7D69A31D-6832-7893-0AD9-9764041C5AB6}"/>
          </ac:spMkLst>
        </pc:spChg>
        <pc:spChg chg="del">
          <ac:chgData name="Doug Downs" userId="4d504ec9b0c77c7e" providerId="LiveId" clId="{F677DFE1-27AB-412E-A12B-AD91FFAAEF3C}" dt="2025-08-31T19:51:24.060" v="496" actId="21"/>
          <ac:spMkLst>
            <pc:docMk/>
            <pc:sldMk cId="352466170" sldId="398"/>
            <ac:spMk id="19" creationId="{0B65DEE9-36FD-2321-947C-98D19C290547}"/>
          </ac:spMkLst>
        </pc:spChg>
      </pc:sldChg>
      <pc:sldChg chg="delSp del mod">
        <pc:chgData name="Doug Downs" userId="4d504ec9b0c77c7e" providerId="LiveId" clId="{F677DFE1-27AB-412E-A12B-AD91FFAAEF3C}" dt="2025-08-31T19:58:10.437" v="551" actId="47"/>
        <pc:sldMkLst>
          <pc:docMk/>
          <pc:sldMk cId="3455589384" sldId="399"/>
        </pc:sldMkLst>
        <pc:spChg chg="del">
          <ac:chgData name="Doug Downs" userId="4d504ec9b0c77c7e" providerId="LiveId" clId="{F677DFE1-27AB-412E-A12B-AD91FFAAEF3C}" dt="2025-08-31T19:57:39.404" v="546" actId="21"/>
          <ac:spMkLst>
            <pc:docMk/>
            <pc:sldMk cId="3455589384" sldId="399"/>
            <ac:spMk id="7" creationId="{2F69E578-BA4C-F942-2245-DCD74F1C550F}"/>
          </ac:spMkLst>
        </pc:spChg>
        <pc:spChg chg="del">
          <ac:chgData name="Doug Downs" userId="4d504ec9b0c77c7e" providerId="LiveId" clId="{F677DFE1-27AB-412E-A12B-AD91FFAAEF3C}" dt="2025-08-31T19:57:39.404" v="546" actId="21"/>
          <ac:spMkLst>
            <pc:docMk/>
            <pc:sldMk cId="3455589384" sldId="399"/>
            <ac:spMk id="8" creationId="{658A030E-5295-A7C3-5E8C-6FFF896FB9B6}"/>
          </ac:spMkLst>
        </pc:spChg>
        <pc:spChg chg="del">
          <ac:chgData name="Doug Downs" userId="4d504ec9b0c77c7e" providerId="LiveId" clId="{F677DFE1-27AB-412E-A12B-AD91FFAAEF3C}" dt="2025-08-31T19:57:39.404" v="546" actId="21"/>
          <ac:spMkLst>
            <pc:docMk/>
            <pc:sldMk cId="3455589384" sldId="399"/>
            <ac:spMk id="16" creationId="{CB193A67-3F20-4B4F-D8AC-877F38A156CF}"/>
          </ac:spMkLst>
        </pc:spChg>
        <pc:spChg chg="del">
          <ac:chgData name="Doug Downs" userId="4d504ec9b0c77c7e" providerId="LiveId" clId="{F677DFE1-27AB-412E-A12B-AD91FFAAEF3C}" dt="2025-08-31T19:57:39.404" v="546" actId="21"/>
          <ac:spMkLst>
            <pc:docMk/>
            <pc:sldMk cId="3455589384" sldId="399"/>
            <ac:spMk id="17" creationId="{08341CE1-0808-6B7D-2A93-94DDF0D963EC}"/>
          </ac:spMkLst>
        </pc:spChg>
        <pc:spChg chg="del">
          <ac:chgData name="Doug Downs" userId="4d504ec9b0c77c7e" providerId="LiveId" clId="{F677DFE1-27AB-412E-A12B-AD91FFAAEF3C}" dt="2025-08-31T19:57:39.404" v="546" actId="21"/>
          <ac:spMkLst>
            <pc:docMk/>
            <pc:sldMk cId="3455589384" sldId="399"/>
            <ac:spMk id="18" creationId="{0FF9B9DB-B92C-A9A5-53C4-62B2CD6ADDA9}"/>
          </ac:spMkLst>
        </pc:spChg>
        <pc:spChg chg="del">
          <ac:chgData name="Doug Downs" userId="4d504ec9b0c77c7e" providerId="LiveId" clId="{F677DFE1-27AB-412E-A12B-AD91FFAAEF3C}" dt="2025-08-31T19:57:39.404" v="546" actId="21"/>
          <ac:spMkLst>
            <pc:docMk/>
            <pc:sldMk cId="3455589384" sldId="399"/>
            <ac:spMk id="19" creationId="{58BCA9B3-8035-6E73-06A0-6FDEDB4E44FC}"/>
          </ac:spMkLst>
        </pc:spChg>
      </pc:sldChg>
      <pc:sldChg chg="modSp mod">
        <pc:chgData name="Doug Downs" userId="4d504ec9b0c77c7e" providerId="LiveId" clId="{F677DFE1-27AB-412E-A12B-AD91FFAAEF3C}" dt="2025-08-31T20:01:16.711" v="606" actId="1037"/>
        <pc:sldMkLst>
          <pc:docMk/>
          <pc:sldMk cId="1787987674" sldId="400"/>
        </pc:sldMkLst>
        <pc:spChg chg="mod">
          <ac:chgData name="Doug Downs" userId="4d504ec9b0c77c7e" providerId="LiveId" clId="{F677DFE1-27AB-412E-A12B-AD91FFAAEF3C}" dt="2025-08-31T20:00:49.644" v="592" actId="12789"/>
          <ac:spMkLst>
            <pc:docMk/>
            <pc:sldMk cId="1787987674" sldId="400"/>
            <ac:spMk id="8" creationId="{EB5A9387-9581-A31D-80C3-EDB2F8DA0334}"/>
          </ac:spMkLst>
        </pc:spChg>
        <pc:spChg chg="mod">
          <ac:chgData name="Doug Downs" userId="4d504ec9b0c77c7e" providerId="LiveId" clId="{F677DFE1-27AB-412E-A12B-AD91FFAAEF3C}" dt="2025-08-31T20:00:49.644" v="592" actId="12789"/>
          <ac:spMkLst>
            <pc:docMk/>
            <pc:sldMk cId="1787987674" sldId="400"/>
            <ac:spMk id="9" creationId="{C2EF366A-54DF-2328-CFE4-8EE8F053F502}"/>
          </ac:spMkLst>
        </pc:spChg>
        <pc:spChg chg="mod">
          <ac:chgData name="Doug Downs" userId="4d504ec9b0c77c7e" providerId="LiveId" clId="{F677DFE1-27AB-412E-A12B-AD91FFAAEF3C}" dt="2025-08-31T20:00:49.644" v="592" actId="12789"/>
          <ac:spMkLst>
            <pc:docMk/>
            <pc:sldMk cId="1787987674" sldId="400"/>
            <ac:spMk id="10" creationId="{43A680E4-6B9C-45B2-AA06-DB78728FDFE8}"/>
          </ac:spMkLst>
        </pc:spChg>
        <pc:spChg chg="mod">
          <ac:chgData name="Doug Downs" userId="4d504ec9b0c77c7e" providerId="LiveId" clId="{F677DFE1-27AB-412E-A12B-AD91FFAAEF3C}" dt="2025-08-31T20:00:22.013" v="587" actId="20577"/>
          <ac:spMkLst>
            <pc:docMk/>
            <pc:sldMk cId="1787987674" sldId="400"/>
            <ac:spMk id="11" creationId="{4A8578AD-9A13-6446-DDDA-9BA4DA49C494}"/>
          </ac:spMkLst>
        </pc:spChg>
        <pc:spChg chg="mod">
          <ac:chgData name="Doug Downs" userId="4d504ec9b0c77c7e" providerId="LiveId" clId="{F677DFE1-27AB-412E-A12B-AD91FFAAEF3C}" dt="2025-08-31T20:00:57.577" v="593" actId="12789"/>
          <ac:spMkLst>
            <pc:docMk/>
            <pc:sldMk cId="1787987674" sldId="400"/>
            <ac:spMk id="12" creationId="{604ECF3D-4A0B-1A11-E6D2-4615DEC15B3B}"/>
          </ac:spMkLst>
        </pc:spChg>
        <pc:spChg chg="mod">
          <ac:chgData name="Doug Downs" userId="4d504ec9b0c77c7e" providerId="LiveId" clId="{F677DFE1-27AB-412E-A12B-AD91FFAAEF3C}" dt="2025-08-31T20:00:57.577" v="593" actId="12789"/>
          <ac:spMkLst>
            <pc:docMk/>
            <pc:sldMk cId="1787987674" sldId="400"/>
            <ac:spMk id="13" creationId="{50EBAFC6-B4AA-DC19-BDC3-C8C7F7AE10F0}"/>
          </ac:spMkLst>
        </pc:spChg>
        <pc:spChg chg="mod">
          <ac:chgData name="Doug Downs" userId="4d504ec9b0c77c7e" providerId="LiveId" clId="{F677DFE1-27AB-412E-A12B-AD91FFAAEF3C}" dt="2025-08-31T20:00:57.577" v="593" actId="12789"/>
          <ac:spMkLst>
            <pc:docMk/>
            <pc:sldMk cId="1787987674" sldId="400"/>
            <ac:spMk id="14" creationId="{0262FB14-CE53-5721-94B4-310D4DA9FEDA}"/>
          </ac:spMkLst>
        </pc:spChg>
        <pc:spChg chg="mod">
          <ac:chgData name="Doug Downs" userId="4d504ec9b0c77c7e" providerId="LiveId" clId="{F677DFE1-27AB-412E-A12B-AD91FFAAEF3C}" dt="2025-08-31T20:00:49.644" v="592" actId="12789"/>
          <ac:spMkLst>
            <pc:docMk/>
            <pc:sldMk cId="1787987674" sldId="400"/>
            <ac:spMk id="15" creationId="{705159D9-ACDB-EF92-3428-5949E43F08EC}"/>
          </ac:spMkLst>
        </pc:spChg>
        <pc:spChg chg="mod">
          <ac:chgData name="Doug Downs" userId="4d504ec9b0c77c7e" providerId="LiveId" clId="{F677DFE1-27AB-412E-A12B-AD91FFAAEF3C}" dt="2025-08-31T20:00:49.644" v="592" actId="12789"/>
          <ac:spMkLst>
            <pc:docMk/>
            <pc:sldMk cId="1787987674" sldId="400"/>
            <ac:spMk id="16" creationId="{2FCB2D5F-63E3-9FC4-D2DC-AE3DBD1F96A1}"/>
          </ac:spMkLst>
        </pc:spChg>
        <pc:spChg chg="mod">
          <ac:chgData name="Doug Downs" userId="4d504ec9b0c77c7e" providerId="LiveId" clId="{F677DFE1-27AB-412E-A12B-AD91FFAAEF3C}" dt="2025-08-31T20:01:03.319" v="595" actId="20577"/>
          <ac:spMkLst>
            <pc:docMk/>
            <pc:sldMk cId="1787987674" sldId="400"/>
            <ac:spMk id="17" creationId="{16C6E465-3F3F-CDE2-8A89-82D54ADCF9F7}"/>
          </ac:spMkLst>
        </pc:spChg>
        <pc:spChg chg="mod">
          <ac:chgData name="Doug Downs" userId="4d504ec9b0c77c7e" providerId="LiveId" clId="{F677DFE1-27AB-412E-A12B-AD91FFAAEF3C}" dt="2025-08-31T20:01:09.417" v="600" actId="1037"/>
          <ac:spMkLst>
            <pc:docMk/>
            <pc:sldMk cId="1787987674" sldId="400"/>
            <ac:spMk id="18" creationId="{1E9BA6A5-FF44-0917-22B0-7CC1D30BCBD6}"/>
          </ac:spMkLst>
        </pc:spChg>
        <pc:spChg chg="mod">
          <ac:chgData name="Doug Downs" userId="4d504ec9b0c77c7e" providerId="LiveId" clId="{F677DFE1-27AB-412E-A12B-AD91FFAAEF3C}" dt="2025-08-31T20:01:13.305" v="603" actId="1037"/>
          <ac:spMkLst>
            <pc:docMk/>
            <pc:sldMk cId="1787987674" sldId="400"/>
            <ac:spMk id="19" creationId="{AC84959D-8C22-EE2A-2CBE-3648C761CC95}"/>
          </ac:spMkLst>
        </pc:spChg>
        <pc:spChg chg="mod">
          <ac:chgData name="Doug Downs" userId="4d504ec9b0c77c7e" providerId="LiveId" clId="{F677DFE1-27AB-412E-A12B-AD91FFAAEF3C}" dt="2025-08-31T20:01:16.711" v="606" actId="1037"/>
          <ac:spMkLst>
            <pc:docMk/>
            <pc:sldMk cId="1787987674" sldId="400"/>
            <ac:spMk id="20" creationId="{94299E87-C978-4A4F-361A-7F57A2725436}"/>
          </ac:spMkLst>
        </pc:spChg>
      </pc:sldChg>
      <pc:sldChg chg="add">
        <pc:chgData name="Doug Downs" userId="4d504ec9b0c77c7e" providerId="LiveId" clId="{F677DFE1-27AB-412E-A12B-AD91FFAAEF3C}" dt="2025-08-31T19:21:16.670" v="169" actId="2890"/>
        <pc:sldMkLst>
          <pc:docMk/>
          <pc:sldMk cId="1729206437" sldId="401"/>
        </pc:sldMkLst>
      </pc:sldChg>
      <pc:sldChg chg="addSp modSp add mod">
        <pc:chgData name="Doug Downs" userId="4d504ec9b0c77c7e" providerId="LiveId" clId="{F677DFE1-27AB-412E-A12B-AD91FFAAEF3C}" dt="2025-08-31T19:28:57.505" v="313" actId="552"/>
        <pc:sldMkLst>
          <pc:docMk/>
          <pc:sldMk cId="3113856761" sldId="402"/>
        </pc:sldMkLst>
        <pc:spChg chg="add mod">
          <ac:chgData name="Doug Downs" userId="4d504ec9b0c77c7e" providerId="LiveId" clId="{F677DFE1-27AB-412E-A12B-AD91FFAAEF3C}" dt="2025-08-31T19:28:57.505" v="313" actId="552"/>
          <ac:spMkLst>
            <pc:docMk/>
            <pc:sldMk cId="3113856761" sldId="402"/>
            <ac:spMk id="10" creationId="{CAD033E9-842E-746E-B2EF-53BA3D7EB4E5}"/>
          </ac:spMkLst>
        </pc:spChg>
        <pc:spChg chg="add mod">
          <ac:chgData name="Doug Downs" userId="4d504ec9b0c77c7e" providerId="LiveId" clId="{F677DFE1-27AB-412E-A12B-AD91FFAAEF3C}" dt="2025-08-31T19:28:57.505" v="313" actId="552"/>
          <ac:spMkLst>
            <pc:docMk/>
            <pc:sldMk cId="3113856761" sldId="402"/>
            <ac:spMk id="17" creationId="{5C18AC5F-765F-863D-8014-B27709224273}"/>
          </ac:spMkLst>
        </pc:spChg>
        <pc:spChg chg="add mod">
          <ac:chgData name="Doug Downs" userId="4d504ec9b0c77c7e" providerId="LiveId" clId="{F677DFE1-27AB-412E-A12B-AD91FFAAEF3C}" dt="2025-08-31T19:28:39.807" v="311" actId="552"/>
          <ac:spMkLst>
            <pc:docMk/>
            <pc:sldMk cId="3113856761" sldId="402"/>
            <ac:spMk id="20" creationId="{EA329232-732E-2B7C-CB25-A6AF6A33CB29}"/>
          </ac:spMkLst>
        </pc:spChg>
        <pc:spChg chg="add mod">
          <ac:chgData name="Doug Downs" userId="4d504ec9b0c77c7e" providerId="LiveId" clId="{F677DFE1-27AB-412E-A12B-AD91FFAAEF3C}" dt="2025-08-31T19:28:47.196" v="312" actId="552"/>
          <ac:spMkLst>
            <pc:docMk/>
            <pc:sldMk cId="3113856761" sldId="402"/>
            <ac:spMk id="21" creationId="{121097BC-7DDA-899A-313C-6CCDE92C37C0}"/>
          </ac:spMkLst>
        </pc:spChg>
        <pc:spChg chg="add mod">
          <ac:chgData name="Doug Downs" userId="4d504ec9b0c77c7e" providerId="LiveId" clId="{F677DFE1-27AB-412E-A12B-AD91FFAAEF3C}" dt="2025-08-31T19:28:47.196" v="312" actId="552"/>
          <ac:spMkLst>
            <pc:docMk/>
            <pc:sldMk cId="3113856761" sldId="402"/>
            <ac:spMk id="22" creationId="{701A8F26-E414-BBFE-3F38-874BCF7EEB9E}"/>
          </ac:spMkLst>
        </pc:spChg>
        <pc:spChg chg="add mod">
          <ac:chgData name="Doug Downs" userId="4d504ec9b0c77c7e" providerId="LiveId" clId="{F677DFE1-27AB-412E-A12B-AD91FFAAEF3C}" dt="2025-08-31T19:28:39.807" v="311" actId="552"/>
          <ac:spMkLst>
            <pc:docMk/>
            <pc:sldMk cId="3113856761" sldId="402"/>
            <ac:spMk id="23" creationId="{3A300EFE-DF4B-164C-E136-CE59ABE44990}"/>
          </ac:spMkLst>
        </pc:spChg>
        <pc:spChg chg="add mod">
          <ac:chgData name="Doug Downs" userId="4d504ec9b0c77c7e" providerId="LiveId" clId="{F677DFE1-27AB-412E-A12B-AD91FFAAEF3C}" dt="2025-08-31T19:28:39.807" v="311" actId="552"/>
          <ac:spMkLst>
            <pc:docMk/>
            <pc:sldMk cId="3113856761" sldId="402"/>
            <ac:spMk id="25" creationId="{CD22264F-2599-4716-0A10-4B130E3296E6}"/>
          </ac:spMkLst>
        </pc:spChg>
        <pc:spChg chg="add mod">
          <ac:chgData name="Doug Downs" userId="4d504ec9b0c77c7e" providerId="LiveId" clId="{F677DFE1-27AB-412E-A12B-AD91FFAAEF3C}" dt="2025-08-31T19:28:57.505" v="313" actId="552"/>
          <ac:spMkLst>
            <pc:docMk/>
            <pc:sldMk cId="3113856761" sldId="402"/>
            <ac:spMk id="26" creationId="{FC996455-3E4C-E457-BD2A-F331AE169775}"/>
          </ac:spMkLst>
        </pc:spChg>
        <pc:spChg chg="add mod">
          <ac:chgData name="Doug Downs" userId="4d504ec9b0c77c7e" providerId="LiveId" clId="{F677DFE1-27AB-412E-A12B-AD91FFAAEF3C}" dt="2025-08-31T19:28:47.196" v="312" actId="552"/>
          <ac:spMkLst>
            <pc:docMk/>
            <pc:sldMk cId="3113856761" sldId="402"/>
            <ac:spMk id="27" creationId="{E45CFA71-6C15-1289-E2C2-52C3A9007979}"/>
          </ac:spMkLst>
        </pc:spChg>
        <pc:spChg chg="mod">
          <ac:chgData name="Doug Downs" userId="4d504ec9b0c77c7e" providerId="LiveId" clId="{F677DFE1-27AB-412E-A12B-AD91FFAAEF3C}" dt="2025-08-31T19:27:07.421" v="292" actId="20577"/>
          <ac:spMkLst>
            <pc:docMk/>
            <pc:sldMk cId="3113856761" sldId="402"/>
            <ac:spMk id="251" creationId="{EAFB3485-ED33-6309-0563-4A3F3894AEF7}"/>
          </ac:spMkLst>
        </pc:spChg>
      </pc:sldChg>
      <pc:sldChg chg="addSp modSp add mod">
        <pc:chgData name="Doug Downs" userId="4d504ec9b0c77c7e" providerId="LiveId" clId="{F677DFE1-27AB-412E-A12B-AD91FFAAEF3C}" dt="2025-08-31T19:39:20.795" v="436" actId="1076"/>
        <pc:sldMkLst>
          <pc:docMk/>
          <pc:sldMk cId="3473906066" sldId="403"/>
        </pc:sldMkLst>
        <pc:spChg chg="mod">
          <ac:chgData name="Doug Downs" userId="4d504ec9b0c77c7e" providerId="LiveId" clId="{F677DFE1-27AB-412E-A12B-AD91FFAAEF3C}" dt="2025-08-31T19:39:10.385" v="434" actId="1035"/>
          <ac:spMkLst>
            <pc:docMk/>
            <pc:sldMk cId="3473906066" sldId="403"/>
            <ac:spMk id="2" creationId="{C9925D31-5848-B9D5-3712-A73AE9101674}"/>
          </ac:spMkLst>
        </pc:spChg>
        <pc:spChg chg="mod">
          <ac:chgData name="Doug Downs" userId="4d504ec9b0c77c7e" providerId="LiveId" clId="{F677DFE1-27AB-412E-A12B-AD91FFAAEF3C}" dt="2025-08-31T19:39:10.385" v="434" actId="1035"/>
          <ac:spMkLst>
            <pc:docMk/>
            <pc:sldMk cId="3473906066" sldId="403"/>
            <ac:spMk id="5" creationId="{925BFE17-B43C-FE44-F728-80C812B35519}"/>
          </ac:spMkLst>
        </pc:spChg>
        <pc:spChg chg="mod">
          <ac:chgData name="Doug Downs" userId="4d504ec9b0c77c7e" providerId="LiveId" clId="{F677DFE1-27AB-412E-A12B-AD91FFAAEF3C}" dt="2025-08-31T19:39:10.385" v="434" actId="1035"/>
          <ac:spMkLst>
            <pc:docMk/>
            <pc:sldMk cId="3473906066" sldId="403"/>
            <ac:spMk id="6" creationId="{CF9E64D5-3391-42FD-DE35-F5E26BC8B787}"/>
          </ac:spMkLst>
        </pc:spChg>
        <pc:spChg chg="mod">
          <ac:chgData name="Doug Downs" userId="4d504ec9b0c77c7e" providerId="LiveId" clId="{F677DFE1-27AB-412E-A12B-AD91FFAAEF3C}" dt="2025-08-31T19:36:18.564" v="396" actId="20577"/>
          <ac:spMkLst>
            <pc:docMk/>
            <pc:sldMk cId="3473906066" sldId="403"/>
            <ac:spMk id="7" creationId="{8B7AF12D-A5CB-5D47-A727-237621901AA3}"/>
          </ac:spMkLst>
        </pc:spChg>
        <pc:spChg chg="mod">
          <ac:chgData name="Doug Downs" userId="4d504ec9b0c77c7e" providerId="LiveId" clId="{F677DFE1-27AB-412E-A12B-AD91FFAAEF3C}" dt="2025-08-31T19:39:10.385" v="434" actId="1035"/>
          <ac:spMkLst>
            <pc:docMk/>
            <pc:sldMk cId="3473906066" sldId="403"/>
            <ac:spMk id="8" creationId="{120E0830-389B-D845-D43C-3EF132250211}"/>
          </ac:spMkLst>
        </pc:spChg>
        <pc:spChg chg="add mod">
          <ac:chgData name="Doug Downs" userId="4d504ec9b0c77c7e" providerId="LiveId" clId="{F677DFE1-27AB-412E-A12B-AD91FFAAEF3C}" dt="2025-08-31T19:36:38.057" v="400"/>
          <ac:spMkLst>
            <pc:docMk/>
            <pc:sldMk cId="3473906066" sldId="403"/>
            <ac:spMk id="9" creationId="{CC13B626-3E4B-074A-F74B-BF1477DDD185}"/>
          </ac:spMkLst>
        </pc:spChg>
        <pc:spChg chg="mod">
          <ac:chgData name="Doug Downs" userId="4d504ec9b0c77c7e" providerId="LiveId" clId="{F677DFE1-27AB-412E-A12B-AD91FFAAEF3C}" dt="2025-08-31T19:39:10.385" v="434" actId="1035"/>
          <ac:spMkLst>
            <pc:docMk/>
            <pc:sldMk cId="3473906066" sldId="403"/>
            <ac:spMk id="10" creationId="{D1CC2AA4-F9F8-ACC5-B8A0-FD9B03A8DF05}"/>
          </ac:spMkLst>
        </pc:spChg>
        <pc:spChg chg="add mod">
          <ac:chgData name="Doug Downs" userId="4d504ec9b0c77c7e" providerId="LiveId" clId="{F677DFE1-27AB-412E-A12B-AD91FFAAEF3C}" dt="2025-08-31T19:39:16.401" v="435" actId="1076"/>
          <ac:spMkLst>
            <pc:docMk/>
            <pc:sldMk cId="3473906066" sldId="403"/>
            <ac:spMk id="11" creationId="{084625DF-2033-367C-D496-7BDC252D3C2E}"/>
          </ac:spMkLst>
        </pc:spChg>
        <pc:spChg chg="add mod">
          <ac:chgData name="Doug Downs" userId="4d504ec9b0c77c7e" providerId="LiveId" clId="{F677DFE1-27AB-412E-A12B-AD91FFAAEF3C}" dt="2025-08-31T19:39:20.795" v="436" actId="1076"/>
          <ac:spMkLst>
            <pc:docMk/>
            <pc:sldMk cId="3473906066" sldId="403"/>
            <ac:spMk id="12" creationId="{31AEAB96-B9C9-2DC7-7699-4F236568B28C}"/>
          </ac:spMkLst>
        </pc:spChg>
        <pc:spChg chg="add mod">
          <ac:chgData name="Doug Downs" userId="4d504ec9b0c77c7e" providerId="LiveId" clId="{F677DFE1-27AB-412E-A12B-AD91FFAAEF3C}" dt="2025-08-31T19:36:45.241" v="402"/>
          <ac:spMkLst>
            <pc:docMk/>
            <pc:sldMk cId="3473906066" sldId="403"/>
            <ac:spMk id="13" creationId="{DE08BBDF-5EB5-C51E-CCE7-6CA7F0439264}"/>
          </ac:spMkLst>
        </pc:spChg>
        <pc:graphicFrameChg chg="add mod modGraphic">
          <ac:chgData name="Doug Downs" userId="4d504ec9b0c77c7e" providerId="LiveId" clId="{F677DFE1-27AB-412E-A12B-AD91FFAAEF3C}" dt="2025-08-31T19:38:59.180" v="423" actId="242"/>
          <ac:graphicFrameMkLst>
            <pc:docMk/>
            <pc:sldMk cId="3473906066" sldId="403"/>
            <ac:graphicFrameMk id="3" creationId="{5028075D-9281-1E3A-1812-87D511876C0C}"/>
          </ac:graphicFrameMkLst>
        </pc:graphicFrameChg>
      </pc:sldChg>
      <pc:sldChg chg="addSp modSp add mod">
        <pc:chgData name="Doug Downs" userId="4d504ec9b0c77c7e" providerId="LiveId" clId="{F677DFE1-27AB-412E-A12B-AD91FFAAEF3C}" dt="2025-08-31T19:51:31.571" v="498" actId="1076"/>
        <pc:sldMkLst>
          <pc:docMk/>
          <pc:sldMk cId="1110527452" sldId="404"/>
        </pc:sldMkLst>
        <pc:spChg chg="mod">
          <ac:chgData name="Doug Downs" userId="4d504ec9b0c77c7e" providerId="LiveId" clId="{F677DFE1-27AB-412E-A12B-AD91FFAAEF3C}" dt="2025-08-31T19:50:54.446" v="493" actId="1038"/>
          <ac:spMkLst>
            <pc:docMk/>
            <pc:sldMk cId="1110527452" sldId="404"/>
            <ac:spMk id="3" creationId="{04E14B8F-D52F-7DF7-30BF-A96EBE6C2F15}"/>
          </ac:spMkLst>
        </pc:spChg>
        <pc:spChg chg="mod">
          <ac:chgData name="Doug Downs" userId="4d504ec9b0c77c7e" providerId="LiveId" clId="{F677DFE1-27AB-412E-A12B-AD91FFAAEF3C}" dt="2025-08-31T19:50:42.723" v="483" actId="1037"/>
          <ac:spMkLst>
            <pc:docMk/>
            <pc:sldMk cId="1110527452" sldId="404"/>
            <ac:spMk id="4" creationId="{E9BF4C44-BEF2-84FF-67F2-EAFF24C99AD1}"/>
          </ac:spMkLst>
        </pc:spChg>
        <pc:spChg chg="mod">
          <ac:chgData name="Doug Downs" userId="4d504ec9b0c77c7e" providerId="LiveId" clId="{F677DFE1-27AB-412E-A12B-AD91FFAAEF3C}" dt="2025-08-31T19:50:54.446" v="493" actId="1038"/>
          <ac:spMkLst>
            <pc:docMk/>
            <pc:sldMk cId="1110527452" sldId="404"/>
            <ac:spMk id="6" creationId="{BFA81860-F334-983A-1CF2-F3909042A3D5}"/>
          </ac:spMkLst>
        </pc:spChg>
        <pc:spChg chg="mod">
          <ac:chgData name="Doug Downs" userId="4d504ec9b0c77c7e" providerId="LiveId" clId="{F677DFE1-27AB-412E-A12B-AD91FFAAEF3C}" dt="2025-08-31T19:50:42.723" v="483" actId="1037"/>
          <ac:spMkLst>
            <pc:docMk/>
            <pc:sldMk cId="1110527452" sldId="404"/>
            <ac:spMk id="7" creationId="{3D4C3DFC-727F-69E8-0B90-0E521D2DB55B}"/>
          </ac:spMkLst>
        </pc:spChg>
        <pc:spChg chg="add mod">
          <ac:chgData name="Doug Downs" userId="4d504ec9b0c77c7e" providerId="LiveId" clId="{F677DFE1-27AB-412E-A12B-AD91FFAAEF3C}" dt="2025-08-31T19:50:42.723" v="483" actId="1037"/>
          <ac:spMkLst>
            <pc:docMk/>
            <pc:sldMk cId="1110527452" sldId="404"/>
            <ac:spMk id="9" creationId="{6B056174-4F49-22AD-85BF-4F900E6FEC3B}"/>
          </ac:spMkLst>
        </pc:spChg>
        <pc:spChg chg="add mod">
          <ac:chgData name="Doug Downs" userId="4d504ec9b0c77c7e" providerId="LiveId" clId="{F677DFE1-27AB-412E-A12B-AD91FFAAEF3C}" dt="2025-08-31T19:50:29.337" v="459"/>
          <ac:spMkLst>
            <pc:docMk/>
            <pc:sldMk cId="1110527452" sldId="404"/>
            <ac:spMk id="12" creationId="{93C09786-2F05-81E4-4D8B-B3278C11201A}"/>
          </ac:spMkLst>
        </pc:spChg>
        <pc:spChg chg="add mod">
          <ac:chgData name="Doug Downs" userId="4d504ec9b0c77c7e" providerId="LiveId" clId="{F677DFE1-27AB-412E-A12B-AD91FFAAEF3C}" dt="2025-08-31T19:51:14.211" v="495" actId="1076"/>
          <ac:spMkLst>
            <pc:docMk/>
            <pc:sldMk cId="1110527452" sldId="404"/>
            <ac:spMk id="13" creationId="{2296727A-9FE2-972A-EE62-31D20C16543A}"/>
          </ac:spMkLst>
        </pc:spChg>
        <pc:spChg chg="add mod">
          <ac:chgData name="Doug Downs" userId="4d504ec9b0c77c7e" providerId="LiveId" clId="{F677DFE1-27AB-412E-A12B-AD91FFAAEF3C}" dt="2025-08-31T19:51:06.355" v="494" actId="1076"/>
          <ac:spMkLst>
            <pc:docMk/>
            <pc:sldMk cId="1110527452" sldId="404"/>
            <ac:spMk id="15" creationId="{BBCD2BF3-AF89-130C-7792-DFF7DC2182FE}"/>
          </ac:spMkLst>
        </pc:spChg>
        <pc:spChg chg="add mod">
          <ac:chgData name="Doug Downs" userId="4d504ec9b0c77c7e" providerId="LiveId" clId="{F677DFE1-27AB-412E-A12B-AD91FFAAEF3C}" dt="2025-08-31T19:50:29.337" v="459"/>
          <ac:spMkLst>
            <pc:docMk/>
            <pc:sldMk cId="1110527452" sldId="404"/>
            <ac:spMk id="16" creationId="{F9D934A4-295D-58CE-891C-447DA975C910}"/>
          </ac:spMkLst>
        </pc:spChg>
        <pc:spChg chg="add mod">
          <ac:chgData name="Doug Downs" userId="4d504ec9b0c77c7e" providerId="LiveId" clId="{F677DFE1-27AB-412E-A12B-AD91FFAAEF3C}" dt="2025-08-31T19:50:42.723" v="483" actId="1037"/>
          <ac:spMkLst>
            <pc:docMk/>
            <pc:sldMk cId="1110527452" sldId="404"/>
            <ac:spMk id="17" creationId="{B491F960-82D7-CECE-2E9A-8E1FDF63BD59}"/>
          </ac:spMkLst>
        </pc:spChg>
        <pc:spChg chg="add mod">
          <ac:chgData name="Doug Downs" userId="4d504ec9b0c77c7e" providerId="LiveId" clId="{F677DFE1-27AB-412E-A12B-AD91FFAAEF3C}" dt="2025-08-31T19:50:47.002" v="484" actId="1076"/>
          <ac:spMkLst>
            <pc:docMk/>
            <pc:sldMk cId="1110527452" sldId="404"/>
            <ac:spMk id="18" creationId="{7D69A31D-6832-7893-0AD9-9764041C5AB6}"/>
          </ac:spMkLst>
        </pc:spChg>
        <pc:spChg chg="add mod">
          <ac:chgData name="Doug Downs" userId="4d504ec9b0c77c7e" providerId="LiveId" clId="{F677DFE1-27AB-412E-A12B-AD91FFAAEF3C}" dt="2025-08-31T19:51:31.571" v="498" actId="1076"/>
          <ac:spMkLst>
            <pc:docMk/>
            <pc:sldMk cId="1110527452" sldId="404"/>
            <ac:spMk id="19" creationId="{0B65DEE9-36FD-2321-947C-98D19C290547}"/>
          </ac:spMkLst>
        </pc:spChg>
        <pc:spChg chg="mod">
          <ac:chgData name="Doug Downs" userId="4d504ec9b0c77c7e" providerId="LiveId" clId="{F677DFE1-27AB-412E-A12B-AD91FFAAEF3C}" dt="2025-08-31T19:50:36.016" v="468" actId="20577"/>
          <ac:spMkLst>
            <pc:docMk/>
            <pc:sldMk cId="1110527452" sldId="404"/>
            <ac:spMk id="251" creationId="{AFBA4E03-C3F0-FD3E-D0B4-BE53EFFF1569}"/>
          </ac:spMkLst>
        </pc:spChg>
        <pc:spChg chg="mod">
          <ac:chgData name="Doug Downs" userId="4d504ec9b0c77c7e" providerId="LiveId" clId="{F677DFE1-27AB-412E-A12B-AD91FFAAEF3C}" dt="2025-08-31T19:50:42.723" v="483" actId="1037"/>
          <ac:spMkLst>
            <pc:docMk/>
            <pc:sldMk cId="1110527452" sldId="404"/>
            <ac:spMk id="256" creationId="{C9C2543D-5EE0-C072-EC21-AC808C27563E}"/>
          </ac:spMkLst>
        </pc:spChg>
      </pc:sldChg>
      <pc:sldChg chg="addSp modSp add mod">
        <pc:chgData name="Doug Downs" userId="4d504ec9b0c77c7e" providerId="LiveId" clId="{F677DFE1-27AB-412E-A12B-AD91FFAAEF3C}" dt="2025-08-31T19:57:59.229" v="549" actId="1076"/>
        <pc:sldMkLst>
          <pc:docMk/>
          <pc:sldMk cId="1753325626" sldId="405"/>
        </pc:sldMkLst>
        <pc:spChg chg="add mod">
          <ac:chgData name="Doug Downs" userId="4d504ec9b0c77c7e" providerId="LiveId" clId="{F677DFE1-27AB-412E-A12B-AD91FFAAEF3C}" dt="2025-08-31T19:57:42.517" v="547"/>
          <ac:spMkLst>
            <pc:docMk/>
            <pc:sldMk cId="1753325626" sldId="405"/>
            <ac:spMk id="7" creationId="{2F69E578-BA4C-F942-2245-DCD74F1C550F}"/>
          </ac:spMkLst>
        </pc:spChg>
        <pc:spChg chg="add mod">
          <ac:chgData name="Doug Downs" userId="4d504ec9b0c77c7e" providerId="LiveId" clId="{F677DFE1-27AB-412E-A12B-AD91FFAAEF3C}" dt="2025-08-31T19:57:42.517" v="547"/>
          <ac:spMkLst>
            <pc:docMk/>
            <pc:sldMk cId="1753325626" sldId="405"/>
            <ac:spMk id="8" creationId="{658A030E-5295-A7C3-5E8C-6FFF896FB9B6}"/>
          </ac:spMkLst>
        </pc:spChg>
        <pc:spChg chg="mod">
          <ac:chgData name="Doug Downs" userId="4d504ec9b0c77c7e" providerId="LiveId" clId="{F677DFE1-27AB-412E-A12B-AD91FFAAEF3C}" dt="2025-08-31T19:57:59.229" v="549" actId="1076"/>
          <ac:spMkLst>
            <pc:docMk/>
            <pc:sldMk cId="1753325626" sldId="405"/>
            <ac:spMk id="12" creationId="{2848B3A3-2AA8-2645-9E6E-B71F919C0374}"/>
          </ac:spMkLst>
        </pc:spChg>
        <pc:spChg chg="add mod">
          <ac:chgData name="Doug Downs" userId="4d504ec9b0c77c7e" providerId="LiveId" clId="{F677DFE1-27AB-412E-A12B-AD91FFAAEF3C}" dt="2025-08-31T19:57:42.517" v="547"/>
          <ac:spMkLst>
            <pc:docMk/>
            <pc:sldMk cId="1753325626" sldId="405"/>
            <ac:spMk id="16" creationId="{CB193A67-3F20-4B4F-D8AC-877F38A156CF}"/>
          </ac:spMkLst>
        </pc:spChg>
        <pc:spChg chg="add mod">
          <ac:chgData name="Doug Downs" userId="4d504ec9b0c77c7e" providerId="LiveId" clId="{F677DFE1-27AB-412E-A12B-AD91FFAAEF3C}" dt="2025-08-31T19:57:54.632" v="548" actId="1076"/>
          <ac:spMkLst>
            <pc:docMk/>
            <pc:sldMk cId="1753325626" sldId="405"/>
            <ac:spMk id="17" creationId="{08341CE1-0808-6B7D-2A93-94DDF0D963EC}"/>
          </ac:spMkLst>
        </pc:spChg>
        <pc:spChg chg="add mod">
          <ac:chgData name="Doug Downs" userId="4d504ec9b0c77c7e" providerId="LiveId" clId="{F677DFE1-27AB-412E-A12B-AD91FFAAEF3C}" dt="2025-08-31T19:57:42.517" v="547"/>
          <ac:spMkLst>
            <pc:docMk/>
            <pc:sldMk cId="1753325626" sldId="405"/>
            <ac:spMk id="18" creationId="{0FF9B9DB-B92C-A9A5-53C4-62B2CD6ADDA9}"/>
          </ac:spMkLst>
        </pc:spChg>
        <pc:spChg chg="add mod">
          <ac:chgData name="Doug Downs" userId="4d504ec9b0c77c7e" providerId="LiveId" clId="{F677DFE1-27AB-412E-A12B-AD91FFAAEF3C}" dt="2025-08-31T19:57:42.517" v="547"/>
          <ac:spMkLst>
            <pc:docMk/>
            <pc:sldMk cId="1753325626" sldId="405"/>
            <ac:spMk id="19" creationId="{58BCA9B3-8035-6E73-06A0-6FDEDB4E44FC}"/>
          </ac:spMkLst>
        </pc:spChg>
        <pc:spChg chg="mod">
          <ac:chgData name="Doug Downs" userId="4d504ec9b0c77c7e" providerId="LiveId" clId="{F677DFE1-27AB-412E-A12B-AD91FFAAEF3C}" dt="2025-08-31T19:57:26.457" v="545" actId="20577"/>
          <ac:spMkLst>
            <pc:docMk/>
            <pc:sldMk cId="1753325626" sldId="405"/>
            <ac:spMk id="420" creationId="{3BA25D61-78BF-3984-850A-299752083B0E}"/>
          </ac:spMkLst>
        </pc:spChg>
      </pc:sldChg>
    </pc:docChg>
  </pc:docChgLst>
  <pc:docChgLst>
    <pc:chgData name="Doug Downs" userId="4d504ec9b0c77c7e" providerId="LiveId" clId="{FA1C7DCE-87A7-4918-BCE0-3DEB8870B4FB}"/>
    <pc:docChg chg="undo custSel addSld delSld modSld sldOrd">
      <pc:chgData name="Doug Downs" userId="4d504ec9b0c77c7e" providerId="LiveId" clId="{FA1C7DCE-87A7-4918-BCE0-3DEB8870B4FB}" dt="2025-01-01T13:59:51.548" v="3687" actId="166"/>
      <pc:docMkLst>
        <pc:docMk/>
      </pc:docMkLst>
      <pc:sldChg chg="addSp delSp modSp mod">
        <pc:chgData name="Doug Downs" userId="4d504ec9b0c77c7e" providerId="LiveId" clId="{FA1C7DCE-87A7-4918-BCE0-3DEB8870B4FB}" dt="2023-05-27T19:11:18.451" v="1046" actId="1076"/>
        <pc:sldMkLst>
          <pc:docMk/>
          <pc:sldMk cId="0" sldId="256"/>
        </pc:sldMkLst>
      </pc:sldChg>
      <pc:sldChg chg="addSp delSp modSp mod">
        <pc:chgData name="Doug Downs" userId="4d504ec9b0c77c7e" providerId="LiveId" clId="{FA1C7DCE-87A7-4918-BCE0-3DEB8870B4FB}" dt="2024-12-31T19:36:17.653" v="2719" actId="122"/>
        <pc:sldMkLst>
          <pc:docMk/>
          <pc:sldMk cId="0" sldId="257"/>
        </pc:sldMkLst>
      </pc:sldChg>
      <pc:sldChg chg="addSp delSp modSp mod">
        <pc:chgData name="Doug Downs" userId="4d504ec9b0c77c7e" providerId="LiveId" clId="{FA1C7DCE-87A7-4918-BCE0-3DEB8870B4FB}" dt="2024-12-31T19:36:55.595" v="2737" actId="1076"/>
        <pc:sldMkLst>
          <pc:docMk/>
          <pc:sldMk cId="0" sldId="258"/>
        </pc:sldMkLst>
      </pc:sldChg>
      <pc:sldChg chg="del">
        <pc:chgData name="Doug Downs" userId="4d504ec9b0c77c7e" providerId="LiveId" clId="{FA1C7DCE-87A7-4918-BCE0-3DEB8870B4FB}" dt="2023-05-27T19:13:19.978" v="1076" actId="47"/>
        <pc:sldMkLst>
          <pc:docMk/>
          <pc:sldMk cId="0" sldId="259"/>
        </pc:sldMkLst>
      </pc:sldChg>
      <pc:sldChg chg="del">
        <pc:chgData name="Doug Downs" userId="4d504ec9b0c77c7e" providerId="LiveId" clId="{FA1C7DCE-87A7-4918-BCE0-3DEB8870B4FB}" dt="2023-05-27T19:14:51.464" v="1141" actId="47"/>
        <pc:sldMkLst>
          <pc:docMk/>
          <pc:sldMk cId="0" sldId="260"/>
        </pc:sldMkLst>
      </pc:sldChg>
      <pc:sldChg chg="del">
        <pc:chgData name="Doug Downs" userId="4d504ec9b0c77c7e" providerId="LiveId" clId="{FA1C7DCE-87A7-4918-BCE0-3DEB8870B4FB}" dt="2023-05-27T19:14:46.107" v="1138" actId="47"/>
        <pc:sldMkLst>
          <pc:docMk/>
          <pc:sldMk cId="0" sldId="262"/>
        </pc:sldMkLst>
      </pc:sldChg>
      <pc:sldChg chg="del">
        <pc:chgData name="Doug Downs" userId="4d504ec9b0c77c7e" providerId="LiveId" clId="{FA1C7DCE-87A7-4918-BCE0-3DEB8870B4FB}" dt="2023-05-27T19:13:32.962" v="1077" actId="47"/>
        <pc:sldMkLst>
          <pc:docMk/>
          <pc:sldMk cId="0" sldId="263"/>
        </pc:sldMkLst>
      </pc:sldChg>
      <pc:sldChg chg="del">
        <pc:chgData name="Doug Downs" userId="4d504ec9b0c77c7e" providerId="LiveId" clId="{FA1C7DCE-87A7-4918-BCE0-3DEB8870B4FB}" dt="2023-05-27T19:13:37.291" v="1080" actId="47"/>
        <pc:sldMkLst>
          <pc:docMk/>
          <pc:sldMk cId="0" sldId="264"/>
        </pc:sldMkLst>
      </pc:sldChg>
      <pc:sldChg chg="del">
        <pc:chgData name="Doug Downs" userId="4d504ec9b0c77c7e" providerId="LiveId" clId="{FA1C7DCE-87A7-4918-BCE0-3DEB8870B4FB}" dt="2023-05-27T19:13:38.275" v="1081" actId="47"/>
        <pc:sldMkLst>
          <pc:docMk/>
          <pc:sldMk cId="0" sldId="266"/>
        </pc:sldMkLst>
      </pc:sldChg>
      <pc:sldChg chg="del">
        <pc:chgData name="Doug Downs" userId="4d504ec9b0c77c7e" providerId="LiveId" clId="{FA1C7DCE-87A7-4918-BCE0-3DEB8870B4FB}" dt="2023-05-27T19:13:38.978" v="1082" actId="47"/>
        <pc:sldMkLst>
          <pc:docMk/>
          <pc:sldMk cId="0" sldId="267"/>
        </pc:sldMkLst>
      </pc:sldChg>
      <pc:sldChg chg="del">
        <pc:chgData name="Doug Downs" userId="4d504ec9b0c77c7e" providerId="LiveId" clId="{FA1C7DCE-87A7-4918-BCE0-3DEB8870B4FB}" dt="2023-05-27T19:13:39.869" v="1083" actId="47"/>
        <pc:sldMkLst>
          <pc:docMk/>
          <pc:sldMk cId="0" sldId="268"/>
        </pc:sldMkLst>
      </pc:sldChg>
      <pc:sldChg chg="del">
        <pc:chgData name="Doug Downs" userId="4d504ec9b0c77c7e" providerId="LiveId" clId="{FA1C7DCE-87A7-4918-BCE0-3DEB8870B4FB}" dt="2023-05-27T19:13:41.478" v="1084" actId="47"/>
        <pc:sldMkLst>
          <pc:docMk/>
          <pc:sldMk cId="0" sldId="269"/>
        </pc:sldMkLst>
      </pc:sldChg>
      <pc:sldChg chg="del">
        <pc:chgData name="Doug Downs" userId="4d504ec9b0c77c7e" providerId="LiveId" clId="{FA1C7DCE-87A7-4918-BCE0-3DEB8870B4FB}" dt="2023-05-27T19:13:42.212" v="1085" actId="47"/>
        <pc:sldMkLst>
          <pc:docMk/>
          <pc:sldMk cId="0" sldId="270"/>
        </pc:sldMkLst>
      </pc:sldChg>
      <pc:sldChg chg="del">
        <pc:chgData name="Doug Downs" userId="4d504ec9b0c77c7e" providerId="LiveId" clId="{FA1C7DCE-87A7-4918-BCE0-3DEB8870B4FB}" dt="2023-05-27T19:13:44.537" v="1086" actId="47"/>
        <pc:sldMkLst>
          <pc:docMk/>
          <pc:sldMk cId="0" sldId="271"/>
        </pc:sldMkLst>
      </pc:sldChg>
      <pc:sldChg chg="del">
        <pc:chgData name="Doug Downs" userId="4d504ec9b0c77c7e" providerId="LiveId" clId="{FA1C7DCE-87A7-4918-BCE0-3DEB8870B4FB}" dt="2023-05-27T19:13:46.068" v="1087" actId="47"/>
        <pc:sldMkLst>
          <pc:docMk/>
          <pc:sldMk cId="0" sldId="272"/>
        </pc:sldMkLst>
      </pc:sldChg>
      <pc:sldChg chg="del">
        <pc:chgData name="Doug Downs" userId="4d504ec9b0c77c7e" providerId="LiveId" clId="{FA1C7DCE-87A7-4918-BCE0-3DEB8870B4FB}" dt="2023-05-27T19:13:46.755" v="1088" actId="47"/>
        <pc:sldMkLst>
          <pc:docMk/>
          <pc:sldMk cId="0" sldId="273"/>
        </pc:sldMkLst>
      </pc:sldChg>
      <pc:sldChg chg="del">
        <pc:chgData name="Doug Downs" userId="4d504ec9b0c77c7e" providerId="LiveId" clId="{FA1C7DCE-87A7-4918-BCE0-3DEB8870B4FB}" dt="2023-05-27T19:13:47.396" v="1089" actId="47"/>
        <pc:sldMkLst>
          <pc:docMk/>
          <pc:sldMk cId="0" sldId="274"/>
        </pc:sldMkLst>
      </pc:sldChg>
      <pc:sldChg chg="del">
        <pc:chgData name="Doug Downs" userId="4d504ec9b0c77c7e" providerId="LiveId" clId="{FA1C7DCE-87A7-4918-BCE0-3DEB8870B4FB}" dt="2023-05-27T19:13:48.115" v="1090" actId="47"/>
        <pc:sldMkLst>
          <pc:docMk/>
          <pc:sldMk cId="0" sldId="275"/>
        </pc:sldMkLst>
      </pc:sldChg>
      <pc:sldChg chg="del">
        <pc:chgData name="Doug Downs" userId="4d504ec9b0c77c7e" providerId="LiveId" clId="{FA1C7DCE-87A7-4918-BCE0-3DEB8870B4FB}" dt="2023-05-27T19:13:48.896" v="1091" actId="47"/>
        <pc:sldMkLst>
          <pc:docMk/>
          <pc:sldMk cId="0" sldId="276"/>
        </pc:sldMkLst>
      </pc:sldChg>
      <pc:sldChg chg="del">
        <pc:chgData name="Doug Downs" userId="4d504ec9b0c77c7e" providerId="LiveId" clId="{FA1C7DCE-87A7-4918-BCE0-3DEB8870B4FB}" dt="2023-05-27T19:13:49.692" v="1092" actId="47"/>
        <pc:sldMkLst>
          <pc:docMk/>
          <pc:sldMk cId="0" sldId="277"/>
        </pc:sldMkLst>
      </pc:sldChg>
      <pc:sldChg chg="del">
        <pc:chgData name="Doug Downs" userId="4d504ec9b0c77c7e" providerId="LiveId" clId="{FA1C7DCE-87A7-4918-BCE0-3DEB8870B4FB}" dt="2023-05-27T19:13:50.380" v="1093" actId="47"/>
        <pc:sldMkLst>
          <pc:docMk/>
          <pc:sldMk cId="0" sldId="278"/>
        </pc:sldMkLst>
      </pc:sldChg>
      <pc:sldChg chg="del">
        <pc:chgData name="Doug Downs" userId="4d504ec9b0c77c7e" providerId="LiveId" clId="{FA1C7DCE-87A7-4918-BCE0-3DEB8870B4FB}" dt="2023-05-27T19:13:51.067" v="1094" actId="47"/>
        <pc:sldMkLst>
          <pc:docMk/>
          <pc:sldMk cId="0" sldId="279"/>
        </pc:sldMkLst>
      </pc:sldChg>
      <pc:sldChg chg="del">
        <pc:chgData name="Doug Downs" userId="4d504ec9b0c77c7e" providerId="LiveId" clId="{FA1C7DCE-87A7-4918-BCE0-3DEB8870B4FB}" dt="2023-05-27T19:13:51.707" v="1095" actId="47"/>
        <pc:sldMkLst>
          <pc:docMk/>
          <pc:sldMk cId="0" sldId="280"/>
        </pc:sldMkLst>
      </pc:sldChg>
      <pc:sldChg chg="del">
        <pc:chgData name="Doug Downs" userId="4d504ec9b0c77c7e" providerId="LiveId" clId="{FA1C7DCE-87A7-4918-BCE0-3DEB8870B4FB}" dt="2023-05-27T19:13:52.301" v="1096" actId="47"/>
        <pc:sldMkLst>
          <pc:docMk/>
          <pc:sldMk cId="0" sldId="281"/>
        </pc:sldMkLst>
      </pc:sldChg>
      <pc:sldChg chg="del">
        <pc:chgData name="Doug Downs" userId="4d504ec9b0c77c7e" providerId="LiveId" clId="{FA1C7DCE-87A7-4918-BCE0-3DEB8870B4FB}" dt="2023-05-27T19:13:52.832" v="1097" actId="47"/>
        <pc:sldMkLst>
          <pc:docMk/>
          <pc:sldMk cId="0" sldId="282"/>
        </pc:sldMkLst>
      </pc:sldChg>
      <pc:sldChg chg="del">
        <pc:chgData name="Doug Downs" userId="4d504ec9b0c77c7e" providerId="LiveId" clId="{FA1C7DCE-87A7-4918-BCE0-3DEB8870B4FB}" dt="2023-05-27T19:13:53.629" v="1098" actId="47"/>
        <pc:sldMkLst>
          <pc:docMk/>
          <pc:sldMk cId="0" sldId="283"/>
        </pc:sldMkLst>
      </pc:sldChg>
      <pc:sldChg chg="del">
        <pc:chgData name="Doug Downs" userId="4d504ec9b0c77c7e" providerId="LiveId" clId="{FA1C7DCE-87A7-4918-BCE0-3DEB8870B4FB}" dt="2023-05-27T19:13:55.113" v="1099" actId="47"/>
        <pc:sldMkLst>
          <pc:docMk/>
          <pc:sldMk cId="0" sldId="284"/>
        </pc:sldMkLst>
      </pc:sldChg>
      <pc:sldChg chg="del">
        <pc:chgData name="Doug Downs" userId="4d504ec9b0c77c7e" providerId="LiveId" clId="{FA1C7DCE-87A7-4918-BCE0-3DEB8870B4FB}" dt="2023-05-27T19:13:55.956" v="1100" actId="47"/>
        <pc:sldMkLst>
          <pc:docMk/>
          <pc:sldMk cId="0" sldId="285"/>
        </pc:sldMkLst>
      </pc:sldChg>
      <pc:sldChg chg="del">
        <pc:chgData name="Doug Downs" userId="4d504ec9b0c77c7e" providerId="LiveId" clId="{FA1C7DCE-87A7-4918-BCE0-3DEB8870B4FB}" dt="2023-05-27T19:13:56.787" v="1101" actId="47"/>
        <pc:sldMkLst>
          <pc:docMk/>
          <pc:sldMk cId="0" sldId="286"/>
        </pc:sldMkLst>
      </pc:sldChg>
      <pc:sldChg chg="del">
        <pc:chgData name="Doug Downs" userId="4d504ec9b0c77c7e" providerId="LiveId" clId="{FA1C7DCE-87A7-4918-BCE0-3DEB8870B4FB}" dt="2023-05-27T19:13:57.974" v="1102" actId="47"/>
        <pc:sldMkLst>
          <pc:docMk/>
          <pc:sldMk cId="0" sldId="287"/>
        </pc:sldMkLst>
      </pc:sldChg>
      <pc:sldChg chg="addSp delSp modSp mod">
        <pc:chgData name="Doug Downs" userId="4d504ec9b0c77c7e" providerId="LiveId" clId="{FA1C7DCE-87A7-4918-BCE0-3DEB8870B4FB}" dt="2025-01-01T13:54:39.243" v="3616" actId="1076"/>
        <pc:sldMkLst>
          <pc:docMk/>
          <pc:sldMk cId="0" sldId="288"/>
        </pc:sldMkLst>
      </pc:sldChg>
      <pc:sldChg chg="addSp delSp modSp del mod">
        <pc:chgData name="Doug Downs" userId="4d504ec9b0c77c7e" providerId="LiveId" clId="{FA1C7DCE-87A7-4918-BCE0-3DEB8870B4FB}" dt="2023-11-27T20:49:03.110" v="2633" actId="47"/>
        <pc:sldMkLst>
          <pc:docMk/>
          <pc:sldMk cId="0" sldId="289"/>
        </pc:sldMkLst>
      </pc:sldChg>
      <pc:sldChg chg="addSp delSp modSp mod">
        <pc:chgData name="Doug Downs" userId="4d504ec9b0c77c7e" providerId="LiveId" clId="{FA1C7DCE-87A7-4918-BCE0-3DEB8870B4FB}" dt="2025-01-01T13:59:51.548" v="3687" actId="166"/>
        <pc:sldMkLst>
          <pc:docMk/>
          <pc:sldMk cId="0" sldId="290"/>
        </pc:sldMkLst>
      </pc:sldChg>
      <pc:sldChg chg="del">
        <pc:chgData name="Doug Downs" userId="4d504ec9b0c77c7e" providerId="LiveId" clId="{FA1C7DCE-87A7-4918-BCE0-3DEB8870B4FB}" dt="2023-11-28T21:14:05.674" v="2700" actId="47"/>
        <pc:sldMkLst>
          <pc:docMk/>
          <pc:sldMk cId="0" sldId="291"/>
        </pc:sldMkLst>
      </pc:sldChg>
      <pc:sldChg chg="del">
        <pc:chgData name="Doug Downs" userId="4d504ec9b0c77c7e" providerId="LiveId" clId="{FA1C7DCE-87A7-4918-BCE0-3DEB8870B4FB}" dt="2023-11-28T21:14:09.084" v="2701" actId="47"/>
        <pc:sldMkLst>
          <pc:docMk/>
          <pc:sldMk cId="0" sldId="292"/>
        </pc:sldMkLst>
      </pc:sldChg>
      <pc:sldChg chg="del">
        <pc:chgData name="Doug Downs" userId="4d504ec9b0c77c7e" providerId="LiveId" clId="{FA1C7DCE-87A7-4918-BCE0-3DEB8870B4FB}" dt="2023-05-27T19:14:05.677" v="1104" actId="47"/>
        <pc:sldMkLst>
          <pc:docMk/>
          <pc:sldMk cId="0" sldId="293"/>
        </pc:sldMkLst>
      </pc:sldChg>
      <pc:sldChg chg="del">
        <pc:chgData name="Doug Downs" userId="4d504ec9b0c77c7e" providerId="LiveId" clId="{FA1C7DCE-87A7-4918-BCE0-3DEB8870B4FB}" dt="2023-05-27T19:14:09.583" v="1105" actId="47"/>
        <pc:sldMkLst>
          <pc:docMk/>
          <pc:sldMk cId="0" sldId="294"/>
        </pc:sldMkLst>
      </pc:sldChg>
      <pc:sldChg chg="del">
        <pc:chgData name="Doug Downs" userId="4d504ec9b0c77c7e" providerId="LiveId" clId="{FA1C7DCE-87A7-4918-BCE0-3DEB8870B4FB}" dt="2023-05-27T19:14:39.585" v="1137" actId="47"/>
        <pc:sldMkLst>
          <pc:docMk/>
          <pc:sldMk cId="0" sldId="295"/>
        </pc:sldMkLst>
      </pc:sldChg>
      <pc:sldChg chg="del">
        <pc:chgData name="Doug Downs" userId="4d504ec9b0c77c7e" providerId="LiveId" clId="{FA1C7DCE-87A7-4918-BCE0-3DEB8870B4FB}" dt="2023-05-27T19:14:36.093" v="1136" actId="47"/>
        <pc:sldMkLst>
          <pc:docMk/>
          <pc:sldMk cId="0" sldId="296"/>
        </pc:sldMkLst>
      </pc:sldChg>
      <pc:sldChg chg="del">
        <pc:chgData name="Doug Downs" userId="4d504ec9b0c77c7e" providerId="LiveId" clId="{FA1C7DCE-87A7-4918-BCE0-3DEB8870B4FB}" dt="2023-05-27T19:14:35.118" v="1135" actId="47"/>
        <pc:sldMkLst>
          <pc:docMk/>
          <pc:sldMk cId="0" sldId="297"/>
        </pc:sldMkLst>
      </pc:sldChg>
      <pc:sldChg chg="del">
        <pc:chgData name="Doug Downs" userId="4d504ec9b0c77c7e" providerId="LiveId" clId="{FA1C7DCE-87A7-4918-BCE0-3DEB8870B4FB}" dt="2023-05-27T19:14:34.462" v="1134" actId="47"/>
        <pc:sldMkLst>
          <pc:docMk/>
          <pc:sldMk cId="0" sldId="298"/>
        </pc:sldMkLst>
      </pc:sldChg>
      <pc:sldChg chg="del">
        <pc:chgData name="Doug Downs" userId="4d504ec9b0c77c7e" providerId="LiveId" clId="{FA1C7DCE-87A7-4918-BCE0-3DEB8870B4FB}" dt="2023-05-27T19:14:33.556" v="1133" actId="47"/>
        <pc:sldMkLst>
          <pc:docMk/>
          <pc:sldMk cId="0" sldId="299"/>
        </pc:sldMkLst>
      </pc:sldChg>
      <pc:sldChg chg="del">
        <pc:chgData name="Doug Downs" userId="4d504ec9b0c77c7e" providerId="LiveId" clId="{FA1C7DCE-87A7-4918-BCE0-3DEB8870B4FB}" dt="2023-05-27T19:14:32.872" v="1132" actId="47"/>
        <pc:sldMkLst>
          <pc:docMk/>
          <pc:sldMk cId="0" sldId="300"/>
        </pc:sldMkLst>
      </pc:sldChg>
      <pc:sldChg chg="del">
        <pc:chgData name="Doug Downs" userId="4d504ec9b0c77c7e" providerId="LiveId" clId="{FA1C7DCE-87A7-4918-BCE0-3DEB8870B4FB}" dt="2023-05-27T19:14:32.138" v="1131" actId="47"/>
        <pc:sldMkLst>
          <pc:docMk/>
          <pc:sldMk cId="0" sldId="301"/>
        </pc:sldMkLst>
      </pc:sldChg>
      <pc:sldChg chg="del">
        <pc:chgData name="Doug Downs" userId="4d504ec9b0c77c7e" providerId="LiveId" clId="{FA1C7DCE-87A7-4918-BCE0-3DEB8870B4FB}" dt="2023-05-27T19:14:31.419" v="1130" actId="47"/>
        <pc:sldMkLst>
          <pc:docMk/>
          <pc:sldMk cId="0" sldId="302"/>
        </pc:sldMkLst>
      </pc:sldChg>
      <pc:sldChg chg="del">
        <pc:chgData name="Doug Downs" userId="4d504ec9b0c77c7e" providerId="LiveId" clId="{FA1C7DCE-87A7-4918-BCE0-3DEB8870B4FB}" dt="2023-05-27T19:14:30.872" v="1129" actId="47"/>
        <pc:sldMkLst>
          <pc:docMk/>
          <pc:sldMk cId="0" sldId="303"/>
        </pc:sldMkLst>
      </pc:sldChg>
      <pc:sldChg chg="del">
        <pc:chgData name="Doug Downs" userId="4d504ec9b0c77c7e" providerId="LiveId" clId="{FA1C7DCE-87A7-4918-BCE0-3DEB8870B4FB}" dt="2023-05-27T19:14:30.234" v="1128" actId="47"/>
        <pc:sldMkLst>
          <pc:docMk/>
          <pc:sldMk cId="0" sldId="304"/>
        </pc:sldMkLst>
      </pc:sldChg>
      <pc:sldChg chg="del">
        <pc:chgData name="Doug Downs" userId="4d504ec9b0c77c7e" providerId="LiveId" clId="{FA1C7DCE-87A7-4918-BCE0-3DEB8870B4FB}" dt="2023-05-27T19:14:29.463" v="1127" actId="47"/>
        <pc:sldMkLst>
          <pc:docMk/>
          <pc:sldMk cId="0" sldId="305"/>
        </pc:sldMkLst>
      </pc:sldChg>
      <pc:sldChg chg="del">
        <pc:chgData name="Doug Downs" userId="4d504ec9b0c77c7e" providerId="LiveId" clId="{FA1C7DCE-87A7-4918-BCE0-3DEB8870B4FB}" dt="2023-05-27T19:14:13.083" v="1106" actId="47"/>
        <pc:sldMkLst>
          <pc:docMk/>
          <pc:sldMk cId="0" sldId="306"/>
        </pc:sldMkLst>
      </pc:sldChg>
      <pc:sldChg chg="del">
        <pc:chgData name="Doug Downs" userId="4d504ec9b0c77c7e" providerId="LiveId" clId="{FA1C7DCE-87A7-4918-BCE0-3DEB8870B4FB}" dt="2023-05-27T19:14:14.083" v="1107" actId="47"/>
        <pc:sldMkLst>
          <pc:docMk/>
          <pc:sldMk cId="0" sldId="307"/>
        </pc:sldMkLst>
      </pc:sldChg>
      <pc:sldChg chg="del">
        <pc:chgData name="Doug Downs" userId="4d504ec9b0c77c7e" providerId="LiveId" clId="{FA1C7DCE-87A7-4918-BCE0-3DEB8870B4FB}" dt="2023-05-27T19:14:14.862" v="1108" actId="47"/>
        <pc:sldMkLst>
          <pc:docMk/>
          <pc:sldMk cId="0" sldId="308"/>
        </pc:sldMkLst>
      </pc:sldChg>
      <pc:sldChg chg="del">
        <pc:chgData name="Doug Downs" userId="4d504ec9b0c77c7e" providerId="LiveId" clId="{FA1C7DCE-87A7-4918-BCE0-3DEB8870B4FB}" dt="2023-05-27T19:14:16.661" v="1109" actId="47"/>
        <pc:sldMkLst>
          <pc:docMk/>
          <pc:sldMk cId="0" sldId="309"/>
        </pc:sldMkLst>
      </pc:sldChg>
      <pc:sldChg chg="del">
        <pc:chgData name="Doug Downs" userId="4d504ec9b0c77c7e" providerId="LiveId" clId="{FA1C7DCE-87A7-4918-BCE0-3DEB8870B4FB}" dt="2023-05-27T19:14:17.299" v="1110" actId="47"/>
        <pc:sldMkLst>
          <pc:docMk/>
          <pc:sldMk cId="0" sldId="310"/>
        </pc:sldMkLst>
      </pc:sldChg>
      <pc:sldChg chg="del">
        <pc:chgData name="Doug Downs" userId="4d504ec9b0c77c7e" providerId="LiveId" clId="{FA1C7DCE-87A7-4918-BCE0-3DEB8870B4FB}" dt="2023-05-27T19:14:17.846" v="1111" actId="47"/>
        <pc:sldMkLst>
          <pc:docMk/>
          <pc:sldMk cId="0" sldId="311"/>
        </pc:sldMkLst>
      </pc:sldChg>
      <pc:sldChg chg="del">
        <pc:chgData name="Doug Downs" userId="4d504ec9b0c77c7e" providerId="LiveId" clId="{FA1C7DCE-87A7-4918-BCE0-3DEB8870B4FB}" dt="2023-05-27T19:14:18.440" v="1112" actId="47"/>
        <pc:sldMkLst>
          <pc:docMk/>
          <pc:sldMk cId="0" sldId="312"/>
        </pc:sldMkLst>
      </pc:sldChg>
      <pc:sldChg chg="del">
        <pc:chgData name="Doug Downs" userId="4d504ec9b0c77c7e" providerId="LiveId" clId="{FA1C7DCE-87A7-4918-BCE0-3DEB8870B4FB}" dt="2023-05-27T19:14:18.986" v="1113" actId="47"/>
        <pc:sldMkLst>
          <pc:docMk/>
          <pc:sldMk cId="0" sldId="313"/>
        </pc:sldMkLst>
      </pc:sldChg>
      <pc:sldChg chg="del">
        <pc:chgData name="Doug Downs" userId="4d504ec9b0c77c7e" providerId="LiveId" clId="{FA1C7DCE-87A7-4918-BCE0-3DEB8870B4FB}" dt="2023-05-27T19:14:19.549" v="1114" actId="47"/>
        <pc:sldMkLst>
          <pc:docMk/>
          <pc:sldMk cId="0" sldId="314"/>
        </pc:sldMkLst>
      </pc:sldChg>
      <pc:sldChg chg="del">
        <pc:chgData name="Doug Downs" userId="4d504ec9b0c77c7e" providerId="LiveId" clId="{FA1C7DCE-87A7-4918-BCE0-3DEB8870B4FB}" dt="2023-05-27T19:14:20.111" v="1115" actId="47"/>
        <pc:sldMkLst>
          <pc:docMk/>
          <pc:sldMk cId="0" sldId="315"/>
        </pc:sldMkLst>
      </pc:sldChg>
      <pc:sldChg chg="del">
        <pc:chgData name="Doug Downs" userId="4d504ec9b0c77c7e" providerId="LiveId" clId="{FA1C7DCE-87A7-4918-BCE0-3DEB8870B4FB}" dt="2023-05-27T19:14:20.689" v="1116" actId="47"/>
        <pc:sldMkLst>
          <pc:docMk/>
          <pc:sldMk cId="0" sldId="316"/>
        </pc:sldMkLst>
      </pc:sldChg>
      <pc:sldChg chg="del">
        <pc:chgData name="Doug Downs" userId="4d504ec9b0c77c7e" providerId="LiveId" clId="{FA1C7DCE-87A7-4918-BCE0-3DEB8870B4FB}" dt="2023-05-27T19:14:21.814" v="1117" actId="47"/>
        <pc:sldMkLst>
          <pc:docMk/>
          <pc:sldMk cId="0" sldId="317"/>
        </pc:sldMkLst>
      </pc:sldChg>
      <pc:sldChg chg="del">
        <pc:chgData name="Doug Downs" userId="4d504ec9b0c77c7e" providerId="LiveId" clId="{FA1C7DCE-87A7-4918-BCE0-3DEB8870B4FB}" dt="2023-05-27T19:14:22.455" v="1118" actId="47"/>
        <pc:sldMkLst>
          <pc:docMk/>
          <pc:sldMk cId="0" sldId="318"/>
        </pc:sldMkLst>
      </pc:sldChg>
      <pc:sldChg chg="del">
        <pc:chgData name="Doug Downs" userId="4d504ec9b0c77c7e" providerId="LiveId" clId="{FA1C7DCE-87A7-4918-BCE0-3DEB8870B4FB}" dt="2023-05-27T19:14:22.986" v="1119" actId="47"/>
        <pc:sldMkLst>
          <pc:docMk/>
          <pc:sldMk cId="0" sldId="319"/>
        </pc:sldMkLst>
      </pc:sldChg>
      <pc:sldChg chg="del">
        <pc:chgData name="Doug Downs" userId="4d504ec9b0c77c7e" providerId="LiveId" clId="{FA1C7DCE-87A7-4918-BCE0-3DEB8870B4FB}" dt="2023-05-27T19:14:23.720" v="1120" actId="47"/>
        <pc:sldMkLst>
          <pc:docMk/>
          <pc:sldMk cId="0" sldId="320"/>
        </pc:sldMkLst>
      </pc:sldChg>
      <pc:sldChg chg="del">
        <pc:chgData name="Doug Downs" userId="4d504ec9b0c77c7e" providerId="LiveId" clId="{FA1C7DCE-87A7-4918-BCE0-3DEB8870B4FB}" dt="2023-05-27T19:14:24.698" v="1121" actId="47"/>
        <pc:sldMkLst>
          <pc:docMk/>
          <pc:sldMk cId="0" sldId="321"/>
        </pc:sldMkLst>
      </pc:sldChg>
      <pc:sldChg chg="del">
        <pc:chgData name="Doug Downs" userId="4d504ec9b0c77c7e" providerId="LiveId" clId="{FA1C7DCE-87A7-4918-BCE0-3DEB8870B4FB}" dt="2023-05-27T19:14:25.792" v="1122" actId="47"/>
        <pc:sldMkLst>
          <pc:docMk/>
          <pc:sldMk cId="0" sldId="322"/>
        </pc:sldMkLst>
      </pc:sldChg>
      <pc:sldChg chg="del">
        <pc:chgData name="Doug Downs" userId="4d504ec9b0c77c7e" providerId="LiveId" clId="{FA1C7DCE-87A7-4918-BCE0-3DEB8870B4FB}" dt="2023-05-27T19:14:26.619" v="1123" actId="47"/>
        <pc:sldMkLst>
          <pc:docMk/>
          <pc:sldMk cId="0" sldId="323"/>
        </pc:sldMkLst>
      </pc:sldChg>
      <pc:sldChg chg="del">
        <pc:chgData name="Doug Downs" userId="4d504ec9b0c77c7e" providerId="LiveId" clId="{FA1C7DCE-87A7-4918-BCE0-3DEB8870B4FB}" dt="2023-05-27T19:14:27.369" v="1124" actId="47"/>
        <pc:sldMkLst>
          <pc:docMk/>
          <pc:sldMk cId="0" sldId="324"/>
        </pc:sldMkLst>
      </pc:sldChg>
      <pc:sldChg chg="del">
        <pc:chgData name="Doug Downs" userId="4d504ec9b0c77c7e" providerId="LiveId" clId="{FA1C7DCE-87A7-4918-BCE0-3DEB8870B4FB}" dt="2023-05-27T19:14:28.057" v="1125" actId="47"/>
        <pc:sldMkLst>
          <pc:docMk/>
          <pc:sldMk cId="0" sldId="325"/>
        </pc:sldMkLst>
      </pc:sldChg>
      <pc:sldChg chg="del">
        <pc:chgData name="Doug Downs" userId="4d504ec9b0c77c7e" providerId="LiveId" clId="{FA1C7DCE-87A7-4918-BCE0-3DEB8870B4FB}" dt="2023-05-27T19:14:28.760" v="1126" actId="47"/>
        <pc:sldMkLst>
          <pc:docMk/>
          <pc:sldMk cId="0" sldId="326"/>
        </pc:sldMkLst>
      </pc:sldChg>
      <pc:sldChg chg="del">
        <pc:chgData name="Doug Downs" userId="4d504ec9b0c77c7e" providerId="LiveId" clId="{FA1C7DCE-87A7-4918-BCE0-3DEB8870B4FB}" dt="2023-05-27T19:14:55.295" v="1142" actId="47"/>
        <pc:sldMkLst>
          <pc:docMk/>
          <pc:sldMk cId="2424031954" sldId="327"/>
        </pc:sldMkLst>
      </pc:sldChg>
      <pc:sldChg chg="add del">
        <pc:chgData name="Doug Downs" userId="4d504ec9b0c77c7e" providerId="LiveId" clId="{FA1C7DCE-87A7-4918-BCE0-3DEB8870B4FB}" dt="2023-05-27T19:12:58.895" v="1068" actId="47"/>
        <pc:sldMkLst>
          <pc:docMk/>
          <pc:sldMk cId="264723889" sldId="328"/>
        </pc:sldMkLst>
      </pc:sldChg>
      <pc:sldChg chg="del">
        <pc:chgData name="Doug Downs" userId="4d504ec9b0c77c7e" providerId="LiveId" clId="{FA1C7DCE-87A7-4918-BCE0-3DEB8870B4FB}" dt="2023-05-27T19:14:48.067" v="1139" actId="47"/>
        <pc:sldMkLst>
          <pc:docMk/>
          <pc:sldMk cId="4113498329" sldId="329"/>
        </pc:sldMkLst>
      </pc:sldChg>
      <pc:sldChg chg="del">
        <pc:chgData name="Doug Downs" userId="4d504ec9b0c77c7e" providerId="LiveId" clId="{FA1C7DCE-87A7-4918-BCE0-3DEB8870B4FB}" dt="2023-05-27T19:14:49.728" v="1140" actId="47"/>
        <pc:sldMkLst>
          <pc:docMk/>
          <pc:sldMk cId="2918771220" sldId="330"/>
        </pc:sldMkLst>
      </pc:sldChg>
      <pc:sldChg chg="del">
        <pc:chgData name="Doug Downs" userId="4d504ec9b0c77c7e" providerId="LiveId" clId="{FA1C7DCE-87A7-4918-BCE0-3DEB8870B4FB}" dt="2023-05-27T19:13:17.665" v="1075" actId="47"/>
        <pc:sldMkLst>
          <pc:docMk/>
          <pc:sldMk cId="355939845" sldId="331"/>
        </pc:sldMkLst>
      </pc:sldChg>
      <pc:sldChg chg="add del">
        <pc:chgData name="Doug Downs" userId="4d504ec9b0c77c7e" providerId="LiveId" clId="{FA1C7DCE-87A7-4918-BCE0-3DEB8870B4FB}" dt="2023-05-27T19:13:00.676" v="1069" actId="47"/>
        <pc:sldMkLst>
          <pc:docMk/>
          <pc:sldMk cId="1957046745" sldId="332"/>
        </pc:sldMkLst>
      </pc:sldChg>
      <pc:sldChg chg="add del">
        <pc:chgData name="Doug Downs" userId="4d504ec9b0c77c7e" providerId="LiveId" clId="{FA1C7DCE-87A7-4918-BCE0-3DEB8870B4FB}" dt="2023-05-27T19:13:01.879" v="1070" actId="47"/>
        <pc:sldMkLst>
          <pc:docMk/>
          <pc:sldMk cId="1845353472" sldId="333"/>
        </pc:sldMkLst>
      </pc:sldChg>
      <pc:sldChg chg="addSp delSp modSp mod">
        <pc:chgData name="Doug Downs" userId="4d504ec9b0c77c7e" providerId="LiveId" clId="{FA1C7DCE-87A7-4918-BCE0-3DEB8870B4FB}" dt="2024-12-31T19:47:04.490" v="2912" actId="1038"/>
        <pc:sldMkLst>
          <pc:docMk/>
          <pc:sldMk cId="3783148444" sldId="335"/>
        </pc:sldMkLst>
      </pc:sldChg>
      <pc:sldChg chg="add del">
        <pc:chgData name="Doug Downs" userId="4d504ec9b0c77c7e" providerId="LiveId" clId="{FA1C7DCE-87A7-4918-BCE0-3DEB8870B4FB}" dt="2023-05-27T19:13:05.485" v="1071" actId="47"/>
        <pc:sldMkLst>
          <pc:docMk/>
          <pc:sldMk cId="3776844785" sldId="336"/>
        </pc:sldMkLst>
      </pc:sldChg>
      <pc:sldChg chg="add del">
        <pc:chgData name="Doug Downs" userId="4d504ec9b0c77c7e" providerId="LiveId" clId="{FA1C7DCE-87A7-4918-BCE0-3DEB8870B4FB}" dt="2023-05-27T19:13:07.048" v="1072" actId="47"/>
        <pc:sldMkLst>
          <pc:docMk/>
          <pc:sldMk cId="251426698" sldId="337"/>
        </pc:sldMkLst>
      </pc:sldChg>
      <pc:sldChg chg="add del">
        <pc:chgData name="Doug Downs" userId="4d504ec9b0c77c7e" providerId="LiveId" clId="{FA1C7DCE-87A7-4918-BCE0-3DEB8870B4FB}" dt="2023-05-27T19:13:09.955" v="1073" actId="47"/>
        <pc:sldMkLst>
          <pc:docMk/>
          <pc:sldMk cId="2847818531" sldId="338"/>
        </pc:sldMkLst>
      </pc:sldChg>
      <pc:sldChg chg="del">
        <pc:chgData name="Doug Downs" userId="4d504ec9b0c77c7e" providerId="LiveId" clId="{FA1C7DCE-87A7-4918-BCE0-3DEB8870B4FB}" dt="2023-05-27T19:13:36.401" v="1079" actId="47"/>
        <pc:sldMkLst>
          <pc:docMk/>
          <pc:sldMk cId="850096520" sldId="339"/>
        </pc:sldMkLst>
      </pc:sldChg>
      <pc:sldChg chg="del">
        <pc:chgData name="Doug Downs" userId="4d504ec9b0c77c7e" providerId="LiveId" clId="{FA1C7DCE-87A7-4918-BCE0-3DEB8870B4FB}" dt="2023-05-27T19:14:00.514" v="1103" actId="47"/>
        <pc:sldMkLst>
          <pc:docMk/>
          <pc:sldMk cId="202529770" sldId="340"/>
        </pc:sldMkLst>
      </pc:sldChg>
      <pc:sldChg chg="del">
        <pc:chgData name="Doug Downs" userId="4d504ec9b0c77c7e" providerId="LiveId" clId="{FA1C7DCE-87A7-4918-BCE0-3DEB8870B4FB}" dt="2023-05-27T19:13:34.415" v="1078" actId="47"/>
        <pc:sldMkLst>
          <pc:docMk/>
          <pc:sldMk cId="3270507931" sldId="341"/>
        </pc:sldMkLst>
      </pc:sldChg>
      <pc:sldChg chg="addSp delSp modSp del mod">
        <pc:chgData name="Doug Downs" userId="4d504ec9b0c77c7e" providerId="LiveId" clId="{FA1C7DCE-87A7-4918-BCE0-3DEB8870B4FB}" dt="2024-12-31T19:50:35.996" v="3000" actId="47"/>
        <pc:sldMkLst>
          <pc:docMk/>
          <pc:sldMk cId="1138177675" sldId="342"/>
        </pc:sldMkLst>
      </pc:sldChg>
      <pc:sldChg chg="addSp delSp modSp mod ord">
        <pc:chgData name="Doug Downs" userId="4d504ec9b0c77c7e" providerId="LiveId" clId="{FA1C7DCE-87A7-4918-BCE0-3DEB8870B4FB}" dt="2024-12-31T19:43:59.396" v="2851" actId="20577"/>
        <pc:sldMkLst>
          <pc:docMk/>
          <pc:sldMk cId="1285742494" sldId="343"/>
        </pc:sldMkLst>
      </pc:sldChg>
      <pc:sldChg chg="add del">
        <pc:chgData name="Doug Downs" userId="4d504ec9b0c77c7e" providerId="LiveId" clId="{FA1C7DCE-87A7-4918-BCE0-3DEB8870B4FB}" dt="2023-05-27T19:13:13.260" v="1074" actId="47"/>
        <pc:sldMkLst>
          <pc:docMk/>
          <pc:sldMk cId="393730234" sldId="344"/>
        </pc:sldMkLst>
      </pc:sldChg>
      <pc:sldChg chg="addSp delSp modSp add mod">
        <pc:chgData name="Doug Downs" userId="4d504ec9b0c77c7e" providerId="LiveId" clId="{FA1C7DCE-87A7-4918-BCE0-3DEB8870B4FB}" dt="2024-12-31T19:39:37.970" v="2758" actId="1076"/>
        <pc:sldMkLst>
          <pc:docMk/>
          <pc:sldMk cId="3121279500" sldId="345"/>
        </pc:sldMkLst>
      </pc:sldChg>
      <pc:sldChg chg="addSp delSp modSp add mod">
        <pc:chgData name="Doug Downs" userId="4d504ec9b0c77c7e" providerId="LiveId" clId="{FA1C7DCE-87A7-4918-BCE0-3DEB8870B4FB}" dt="2024-12-31T19:47:29.324" v="2923" actId="21"/>
        <pc:sldMkLst>
          <pc:docMk/>
          <pc:sldMk cId="1627632487" sldId="346"/>
        </pc:sldMkLst>
      </pc:sldChg>
      <pc:sldChg chg="addSp delSp modSp mod setBg">
        <pc:chgData name="Doug Downs" userId="4d504ec9b0c77c7e" providerId="LiveId" clId="{FA1C7DCE-87A7-4918-BCE0-3DEB8870B4FB}" dt="2025-01-01T11:13:36.739" v="3049" actId="1035"/>
        <pc:sldMkLst>
          <pc:docMk/>
          <pc:sldMk cId="4010556774" sldId="347"/>
        </pc:sldMkLst>
      </pc:sldChg>
      <pc:sldChg chg="addSp delSp modSp mod">
        <pc:chgData name="Doug Downs" userId="4d504ec9b0c77c7e" providerId="LiveId" clId="{FA1C7DCE-87A7-4918-BCE0-3DEB8870B4FB}" dt="2025-01-01T13:30:03.794" v="3135" actId="12788"/>
        <pc:sldMkLst>
          <pc:docMk/>
          <pc:sldMk cId="1355040751" sldId="348"/>
        </pc:sldMkLst>
      </pc:sldChg>
      <pc:sldChg chg="delSp modSp add del mod">
        <pc:chgData name="Doug Downs" userId="4d504ec9b0c77c7e" providerId="LiveId" clId="{FA1C7DCE-87A7-4918-BCE0-3DEB8870B4FB}" dt="2023-10-22T20:35:51.080" v="1771" actId="478"/>
        <pc:sldMkLst>
          <pc:docMk/>
          <pc:sldMk cId="3082827429" sldId="379"/>
        </pc:sldMkLst>
      </pc:sldChg>
      <pc:sldChg chg="delSp modSp del mod">
        <pc:chgData name="Doug Downs" userId="4d504ec9b0c77c7e" providerId="LiveId" clId="{FA1C7DCE-87A7-4918-BCE0-3DEB8870B4FB}" dt="2024-12-31T19:45:27.619" v="2878" actId="47"/>
        <pc:sldMkLst>
          <pc:docMk/>
          <pc:sldMk cId="3528692678" sldId="380"/>
        </pc:sldMkLst>
      </pc:sldChg>
      <pc:sldChg chg="modSp add mod ord">
        <pc:chgData name="Doug Downs" userId="4d504ec9b0c77c7e" providerId="LiveId" clId="{FA1C7DCE-87A7-4918-BCE0-3DEB8870B4FB}" dt="2024-12-31T19:50:33.732" v="2999" actId="1076"/>
        <pc:sldMkLst>
          <pc:docMk/>
          <pc:sldMk cId="1191135865" sldId="381"/>
        </pc:sldMkLst>
      </pc:sldChg>
      <pc:sldChg chg="add del">
        <pc:chgData name="Doug Downs" userId="4d504ec9b0c77c7e" providerId="LiveId" clId="{FA1C7DCE-87A7-4918-BCE0-3DEB8870B4FB}" dt="2023-10-22T20:11:41.847" v="1583" actId="2890"/>
        <pc:sldMkLst>
          <pc:docMk/>
          <pc:sldMk cId="2320605526" sldId="382"/>
        </pc:sldMkLst>
      </pc:sldChg>
      <pc:sldChg chg="addSp delSp modSp add mod">
        <pc:chgData name="Doug Downs" userId="4d504ec9b0c77c7e" providerId="LiveId" clId="{FA1C7DCE-87A7-4918-BCE0-3DEB8870B4FB}" dt="2025-01-01T11:16:30.825" v="3085" actId="1035"/>
        <pc:sldMkLst>
          <pc:docMk/>
          <pc:sldMk cId="2852054350" sldId="382"/>
        </pc:sldMkLst>
      </pc:sldChg>
      <pc:sldChg chg="addSp delSp modSp add mod ord">
        <pc:chgData name="Doug Downs" userId="4d504ec9b0c77c7e" providerId="LiveId" clId="{FA1C7DCE-87A7-4918-BCE0-3DEB8870B4FB}" dt="2025-01-01T13:33:16.288" v="3205" actId="1038"/>
        <pc:sldMkLst>
          <pc:docMk/>
          <pc:sldMk cId="2120687191" sldId="383"/>
        </pc:sldMkLst>
      </pc:sldChg>
      <pc:sldChg chg="addSp modSp add del mod">
        <pc:chgData name="Doug Downs" userId="4d504ec9b0c77c7e" providerId="LiveId" clId="{FA1C7DCE-87A7-4918-BCE0-3DEB8870B4FB}" dt="2023-11-01T09:41:03.990" v="2148" actId="47"/>
        <pc:sldMkLst>
          <pc:docMk/>
          <pc:sldMk cId="1596247308" sldId="384"/>
        </pc:sldMkLst>
      </pc:sldChg>
      <pc:sldChg chg="modSp add mod">
        <pc:chgData name="Doug Downs" userId="4d504ec9b0c77c7e" providerId="LiveId" clId="{FA1C7DCE-87A7-4918-BCE0-3DEB8870B4FB}" dt="2025-01-01T13:44:02.786" v="3432" actId="1037"/>
        <pc:sldMkLst>
          <pc:docMk/>
          <pc:sldMk cId="2864839620" sldId="385"/>
        </pc:sldMkLst>
      </pc:sldChg>
      <pc:sldChg chg="addSp delSp modSp add mod">
        <pc:chgData name="Doug Downs" userId="4d504ec9b0c77c7e" providerId="LiveId" clId="{FA1C7DCE-87A7-4918-BCE0-3DEB8870B4FB}" dt="2025-01-01T13:34:15.618" v="3240" actId="207"/>
        <pc:sldMkLst>
          <pc:docMk/>
          <pc:sldMk cId="3743394681" sldId="386"/>
        </pc:sldMkLst>
      </pc:sldChg>
      <pc:sldChg chg="modSp add mod ord">
        <pc:chgData name="Doug Downs" userId="4d504ec9b0c77c7e" providerId="LiveId" clId="{FA1C7DCE-87A7-4918-BCE0-3DEB8870B4FB}" dt="2025-01-01T13:35:29.384" v="3292" actId="1076"/>
        <pc:sldMkLst>
          <pc:docMk/>
          <pc:sldMk cId="2585447250" sldId="387"/>
        </pc:sldMkLst>
      </pc:sldChg>
      <pc:sldChg chg="delSp modSp add mod">
        <pc:chgData name="Doug Downs" userId="4d504ec9b0c77c7e" providerId="LiveId" clId="{FA1C7DCE-87A7-4918-BCE0-3DEB8870B4FB}" dt="2025-01-01T13:44:39.150" v="3451" actId="1076"/>
        <pc:sldMkLst>
          <pc:docMk/>
          <pc:sldMk cId="3908195319" sldId="388"/>
        </pc:sldMkLst>
      </pc:sldChg>
      <pc:sldChg chg="addSp delSp modSp add mod">
        <pc:chgData name="Doug Downs" userId="4d504ec9b0c77c7e" providerId="LiveId" clId="{FA1C7DCE-87A7-4918-BCE0-3DEB8870B4FB}" dt="2025-01-01T13:46:45.967" v="3523" actId="403"/>
        <pc:sldMkLst>
          <pc:docMk/>
          <pc:sldMk cId="3092356805" sldId="389"/>
        </pc:sldMkLst>
      </pc:sldChg>
      <pc:sldChg chg="add">
        <pc:chgData name="Doug Downs" userId="4d504ec9b0c77c7e" providerId="LiveId" clId="{FA1C7DCE-87A7-4918-BCE0-3DEB8870B4FB}" dt="2023-11-12T21:51:57.815" v="2431" actId="2890"/>
        <pc:sldMkLst>
          <pc:docMk/>
          <pc:sldMk cId="4100203060" sldId="390"/>
        </pc:sldMkLst>
      </pc:sldChg>
      <pc:sldChg chg="modSp mod">
        <pc:chgData name="Doug Downs" userId="4d504ec9b0c77c7e" providerId="LiveId" clId="{FA1C7DCE-87A7-4918-BCE0-3DEB8870B4FB}" dt="2025-01-01T13:30:09.369" v="3144" actId="20577"/>
        <pc:sldMkLst>
          <pc:docMk/>
          <pc:sldMk cId="995094021" sldId="391"/>
        </pc:sldMkLst>
      </pc:sldChg>
      <pc:sldChg chg="delSp modSp del mod">
        <pc:chgData name="Doug Downs" userId="4d504ec9b0c77c7e" providerId="LiveId" clId="{FA1C7DCE-87A7-4918-BCE0-3DEB8870B4FB}" dt="2025-01-01T13:48:03.501" v="3557" actId="47"/>
        <pc:sldMkLst>
          <pc:docMk/>
          <pc:sldMk cId="3006095336" sldId="392"/>
        </pc:sldMkLst>
      </pc:sldChg>
      <pc:sldChg chg="addSp delSp modSp add del mod">
        <pc:chgData name="Doug Downs" userId="4d504ec9b0c77c7e" providerId="LiveId" clId="{FA1C7DCE-87A7-4918-BCE0-3DEB8870B4FB}" dt="2025-01-01T13:55:45.890" v="3647" actId="47"/>
        <pc:sldMkLst>
          <pc:docMk/>
          <pc:sldMk cId="3485790152" sldId="393"/>
        </pc:sldMkLst>
      </pc:sldChg>
      <pc:sldChg chg="addSp delSp modSp mod setBg">
        <pc:chgData name="Doug Downs" userId="4d504ec9b0c77c7e" providerId="LiveId" clId="{FA1C7DCE-87A7-4918-BCE0-3DEB8870B4FB}" dt="2025-01-01T13:58:34.938" v="3656" actId="1076"/>
        <pc:sldMkLst>
          <pc:docMk/>
          <pc:sldMk cId="850676838" sldId="394"/>
        </pc:sldMkLst>
      </pc:sldChg>
      <pc:sldChg chg="addSp modSp add mod">
        <pc:chgData name="Doug Downs" userId="4d504ec9b0c77c7e" providerId="LiveId" clId="{FA1C7DCE-87A7-4918-BCE0-3DEB8870B4FB}" dt="2024-12-31T19:45:25.315" v="2877" actId="1076"/>
        <pc:sldMkLst>
          <pc:docMk/>
          <pc:sldMk cId="484947606" sldId="395"/>
        </pc:sldMkLst>
      </pc:sldChg>
      <pc:sldChg chg="del setBg">
        <pc:chgData name="Doug Downs" userId="4d504ec9b0c77c7e" providerId="LiveId" clId="{FA1C7DCE-87A7-4918-BCE0-3DEB8870B4FB}" dt="2023-11-28T21:06:03.732" v="2693" actId="47"/>
        <pc:sldMkLst>
          <pc:docMk/>
          <pc:sldMk cId="2907720131" sldId="395"/>
        </pc:sldMkLst>
      </pc:sldChg>
      <pc:sldChg chg="addSp modSp add mod ord">
        <pc:chgData name="Doug Downs" userId="4d504ec9b0c77c7e" providerId="LiveId" clId="{FA1C7DCE-87A7-4918-BCE0-3DEB8870B4FB}" dt="2024-12-31T19:48:22.031" v="2936"/>
        <pc:sldMkLst>
          <pc:docMk/>
          <pc:sldMk cId="418530125" sldId="396"/>
        </pc:sldMkLst>
      </pc:sldChg>
      <pc:sldChg chg="addSp modSp add mod">
        <pc:chgData name="Doug Downs" userId="4d504ec9b0c77c7e" providerId="LiveId" clId="{FA1C7DCE-87A7-4918-BCE0-3DEB8870B4FB}" dt="2024-12-31T19:50:30.017" v="2998" actId="1076"/>
        <pc:sldMkLst>
          <pc:docMk/>
          <pc:sldMk cId="3900391757" sldId="397"/>
        </pc:sldMkLst>
      </pc:sldChg>
      <pc:sldChg chg="addSp modSp add mod">
        <pc:chgData name="Doug Downs" userId="4d504ec9b0c77c7e" providerId="LiveId" clId="{FA1C7DCE-87A7-4918-BCE0-3DEB8870B4FB}" dt="2025-01-01T13:43:28.747" v="3392" actId="1076"/>
        <pc:sldMkLst>
          <pc:docMk/>
          <pc:sldMk cId="352466170" sldId="398"/>
        </pc:sldMkLst>
      </pc:sldChg>
      <pc:sldChg chg="addSp modSp add mod">
        <pc:chgData name="Doug Downs" userId="4d504ec9b0c77c7e" providerId="LiveId" clId="{FA1C7DCE-87A7-4918-BCE0-3DEB8870B4FB}" dt="2025-01-01T13:47:56.700" v="3556" actId="403"/>
        <pc:sldMkLst>
          <pc:docMk/>
          <pc:sldMk cId="3455589384" sldId="399"/>
        </pc:sldMkLst>
      </pc:sldChg>
      <pc:sldChg chg="addSp modSp add mod">
        <pc:chgData name="Doug Downs" userId="4d504ec9b0c77c7e" providerId="LiveId" clId="{FA1C7DCE-87A7-4918-BCE0-3DEB8870B4FB}" dt="2025-01-01T13:55:40.883" v="3646" actId="1036"/>
        <pc:sldMkLst>
          <pc:docMk/>
          <pc:sldMk cId="1787987674" sldId="400"/>
        </pc:sldMkLst>
      </pc:sldChg>
      <pc:sldMasterChg chg="delSldLayout">
        <pc:chgData name="Doug Downs" userId="4d504ec9b0c77c7e" providerId="LiveId" clId="{FA1C7DCE-87A7-4918-BCE0-3DEB8870B4FB}" dt="2023-05-27T19:14:51.464" v="1141" actId="47"/>
        <pc:sldMasterMkLst>
          <pc:docMk/>
          <pc:sldMasterMk cId="0" sldId="2147483681"/>
        </pc:sldMasterMkLst>
        <pc:sldLayoutChg chg="del">
          <pc:chgData name="Doug Downs" userId="4d504ec9b0c77c7e" providerId="LiveId" clId="{FA1C7DCE-87A7-4918-BCE0-3DEB8870B4FB}" dt="2023-05-27T19:14:51.464" v="1141" actId="47"/>
          <pc:sldLayoutMkLst>
            <pc:docMk/>
            <pc:sldMasterMk cId="0" sldId="2147483681"/>
            <pc:sldLayoutMk cId="0" sldId="2147483649"/>
          </pc:sldLayoutMkLst>
        </pc:sldLayoutChg>
      </pc:sldMasterChg>
      <pc:sldMasterChg chg="addSldLayout delSldLayout">
        <pc:chgData name="Doug Downs" userId="4d504ec9b0c77c7e" providerId="LiveId" clId="{FA1C7DCE-87A7-4918-BCE0-3DEB8870B4FB}" dt="2023-05-27T19:13:09.955" v="1073" actId="47"/>
        <pc:sldMasterMkLst>
          <pc:docMk/>
          <pc:sldMasterMk cId="0" sldId="2147483682"/>
        </pc:sldMasterMkLst>
        <pc:sldLayoutChg chg="add del">
          <pc:chgData name="Doug Downs" userId="4d504ec9b0c77c7e" providerId="LiveId" clId="{FA1C7DCE-87A7-4918-BCE0-3DEB8870B4FB}" dt="2023-05-27T19:13:09.955" v="1073" actId="47"/>
          <pc:sldLayoutMkLst>
            <pc:docMk/>
            <pc:sldMasterMk cId="0" sldId="2147483682"/>
            <pc:sldLayoutMk cId="2803831368" sldId="214748368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342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1862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5D0B8189-B971-6CD6-FD1C-B5730400D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>
            <a:extLst>
              <a:ext uri="{FF2B5EF4-FFF2-40B4-BE49-F238E27FC236}">
                <a16:creationId xmlns:a16="http://schemas.microsoft.com/office/drawing/2014/main" id="{CDB8DDBD-9434-C3C9-8B47-5230F5D7CF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>
            <a:extLst>
              <a:ext uri="{FF2B5EF4-FFF2-40B4-BE49-F238E27FC236}">
                <a16:creationId xmlns:a16="http://schemas.microsoft.com/office/drawing/2014/main" id="{ED6B018A-4977-2A72-7A48-1DCA310A2E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880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3508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>
          <a:extLst>
            <a:ext uri="{FF2B5EF4-FFF2-40B4-BE49-F238E27FC236}">
              <a16:creationId xmlns:a16="http://schemas.microsoft.com/office/drawing/2014/main" id="{0CE5B2C1-827F-EAD0-F212-71CEA3C72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>
            <a:extLst>
              <a:ext uri="{FF2B5EF4-FFF2-40B4-BE49-F238E27FC236}">
                <a16:creationId xmlns:a16="http://schemas.microsoft.com/office/drawing/2014/main" id="{8E9AC37F-3C71-2305-9A14-3F0C8A936F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>
            <a:extLst>
              <a:ext uri="{FF2B5EF4-FFF2-40B4-BE49-F238E27FC236}">
                <a16:creationId xmlns:a16="http://schemas.microsoft.com/office/drawing/2014/main" id="{27966494-E7A0-CF1C-236F-BDEE0E404F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0695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591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>
          <a:extLst>
            <a:ext uri="{FF2B5EF4-FFF2-40B4-BE49-F238E27FC236}">
              <a16:creationId xmlns:a16="http://schemas.microsoft.com/office/drawing/2014/main" id="{3870A059-EAF6-6681-DCD3-B651C9BD2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>
            <a:extLst>
              <a:ext uri="{FF2B5EF4-FFF2-40B4-BE49-F238E27FC236}">
                <a16:creationId xmlns:a16="http://schemas.microsoft.com/office/drawing/2014/main" id="{9C8DB894-6286-6992-4410-EDEEE6731B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>
            <a:extLst>
              <a:ext uri="{FF2B5EF4-FFF2-40B4-BE49-F238E27FC236}">
                <a16:creationId xmlns:a16="http://schemas.microsoft.com/office/drawing/2014/main" id="{0A9E4940-8AEF-EE29-569E-D4DCB9E8A8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8093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0668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>
          <a:extLst>
            <a:ext uri="{FF2B5EF4-FFF2-40B4-BE49-F238E27FC236}">
              <a16:creationId xmlns:a16="http://schemas.microsoft.com/office/drawing/2014/main" id="{4CE422DF-8E60-0AF8-075C-33D24FA0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>
            <a:extLst>
              <a:ext uri="{FF2B5EF4-FFF2-40B4-BE49-F238E27FC236}">
                <a16:creationId xmlns:a16="http://schemas.microsoft.com/office/drawing/2014/main" id="{0A307079-BE26-22EB-4F0B-37328A36D4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>
            <a:extLst>
              <a:ext uri="{FF2B5EF4-FFF2-40B4-BE49-F238E27FC236}">
                <a16:creationId xmlns:a16="http://schemas.microsoft.com/office/drawing/2014/main" id="{E80B84D2-369A-5437-5280-232812E5F2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6588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3118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C12416FE-C20D-5C5D-A5D0-0150C4CD9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>
            <a:extLst>
              <a:ext uri="{FF2B5EF4-FFF2-40B4-BE49-F238E27FC236}">
                <a16:creationId xmlns:a16="http://schemas.microsoft.com/office/drawing/2014/main" id="{6AD32116-8E68-1F2C-048D-22DA1992A2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>
            <a:extLst>
              <a:ext uri="{FF2B5EF4-FFF2-40B4-BE49-F238E27FC236}">
                <a16:creationId xmlns:a16="http://schemas.microsoft.com/office/drawing/2014/main" id="{2FB37F73-F437-4091-AA49-05C054BF1F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2231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>
          <a:extLst>
            <a:ext uri="{FF2B5EF4-FFF2-40B4-BE49-F238E27FC236}">
              <a16:creationId xmlns:a16="http://schemas.microsoft.com/office/drawing/2014/main" id="{94355034-0DA5-B87A-33AB-B7A816D70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3:notes">
            <a:extLst>
              <a:ext uri="{FF2B5EF4-FFF2-40B4-BE49-F238E27FC236}">
                <a16:creationId xmlns:a16="http://schemas.microsoft.com/office/drawing/2014/main" id="{65C8C137-B92D-4106-29B7-2B72364AD4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33:notes">
            <a:extLst>
              <a:ext uri="{FF2B5EF4-FFF2-40B4-BE49-F238E27FC236}">
                <a16:creationId xmlns:a16="http://schemas.microsoft.com/office/drawing/2014/main" id="{95FEE820-E62F-06A0-4AC1-49DB6B4B5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6904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3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7" name="Google Shape;20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1891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6120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4939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605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2264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038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9065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470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965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189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3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100000" sy="100000" flip="none" algn="tl"/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E02C0-4EC7-43D6-876F-986561EEAB68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B553B-526A-481A-94EC-F6D901965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6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1071307-D42D-BDC0-B7AE-014A85CB6644}"/>
              </a:ext>
            </a:extLst>
          </p:cNvPr>
          <p:cNvSpPr/>
          <p:nvPr/>
        </p:nvSpPr>
        <p:spPr>
          <a:xfrm>
            <a:off x="1330401" y="638430"/>
            <a:ext cx="9531192" cy="3260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5" name="Google Shape;235;p37"/>
          <p:cNvSpPr txBox="1"/>
          <p:nvPr/>
        </p:nvSpPr>
        <p:spPr>
          <a:xfrm>
            <a:off x="1911057" y="1183886"/>
            <a:ext cx="8369886" cy="141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8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Place Value</a:t>
            </a:r>
            <a:endParaRPr sz="8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37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9828181" y="4636253"/>
            <a:ext cx="1257440" cy="1175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5C964AB-33D2-507F-B510-133315376EB4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42" name="Google Shape;242;p38"/>
          <p:cNvSpPr txBox="1"/>
          <p:nvPr/>
        </p:nvSpPr>
        <p:spPr>
          <a:xfrm>
            <a:off x="4734894" y="214659"/>
            <a:ext cx="27222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 Black"/>
              <a:buNone/>
            </a:pPr>
            <a:r>
              <a:rPr lang="en-GB" sz="3200" b="0" i="0" u="none" strike="noStrike" cap="none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Vocabulary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8"/>
          <p:cNvSpPr txBox="1"/>
          <p:nvPr/>
        </p:nvSpPr>
        <p:spPr>
          <a:xfrm>
            <a:off x="743852" y="1185172"/>
            <a:ext cx="510136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Decimal Point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A dot that separates the whole part of a number from the fractional part.</a:t>
            </a:r>
            <a:endParaRPr sz="2200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Google Shape;243;p38">
            <a:extLst>
              <a:ext uri="{FF2B5EF4-FFF2-40B4-BE49-F238E27FC236}">
                <a16:creationId xmlns:a16="http://schemas.microsoft.com/office/drawing/2014/main" id="{5F9BF3D1-9CFF-1A61-BE48-2BA4D7A75536}"/>
              </a:ext>
            </a:extLst>
          </p:cNvPr>
          <p:cNvSpPr txBox="1"/>
          <p:nvPr/>
        </p:nvSpPr>
        <p:spPr>
          <a:xfrm>
            <a:off x="6631252" y="1185172"/>
            <a:ext cx="498973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Decimal Place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The position of a digit to the right of the decimal point.</a:t>
            </a:r>
            <a:endParaRPr sz="2200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C48A77C-5039-24D7-EC8D-84E9E4777DE7}"/>
              </a:ext>
            </a:extLst>
          </p:cNvPr>
          <p:cNvGrpSpPr/>
          <p:nvPr/>
        </p:nvGrpSpPr>
        <p:grpSpPr>
          <a:xfrm>
            <a:off x="666886" y="481019"/>
            <a:ext cx="6706187" cy="451058"/>
            <a:chOff x="778212" y="1667793"/>
            <a:chExt cx="2088000" cy="10825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4CAEB07-5851-3EA3-0C24-0B0487630DF3}"/>
                </a:ext>
              </a:extLst>
            </p:cNvPr>
            <p:cNvSpPr/>
            <p:nvPr/>
          </p:nvSpPr>
          <p:spPr>
            <a:xfrm>
              <a:off x="778212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2599FA-7E64-8D91-D68D-97BB2434B325}"/>
                </a:ext>
              </a:extLst>
            </p:cNvPr>
            <p:cNvSpPr txBox="1"/>
            <p:nvPr/>
          </p:nvSpPr>
          <p:spPr>
            <a:xfrm>
              <a:off x="778213" y="1716203"/>
              <a:ext cx="2073072" cy="1034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Understand numbers written in words and digits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02EE51-2D5A-0592-BA85-C870654A3C58}"/>
              </a:ext>
            </a:extLst>
          </p:cNvPr>
          <p:cNvGrpSpPr/>
          <p:nvPr/>
        </p:nvGrpSpPr>
        <p:grpSpPr>
          <a:xfrm>
            <a:off x="666886" y="1469747"/>
            <a:ext cx="6706187" cy="451058"/>
            <a:chOff x="4114429" y="1667793"/>
            <a:chExt cx="2093199" cy="108253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979AA49-C44D-3B66-DCAD-37DF54D7B414}"/>
                </a:ext>
              </a:extLst>
            </p:cNvPr>
            <p:cNvSpPr/>
            <p:nvPr/>
          </p:nvSpPr>
          <p:spPr>
            <a:xfrm>
              <a:off x="4119628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F73498-BD52-268E-0A8A-60C58D9C873E}"/>
                </a:ext>
              </a:extLst>
            </p:cNvPr>
            <p:cNvSpPr txBox="1"/>
            <p:nvPr/>
          </p:nvSpPr>
          <p:spPr>
            <a:xfrm>
              <a:off x="4114429" y="1716203"/>
              <a:ext cx="2073073" cy="1034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Understand place value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B81C4A-4ED0-631B-00E5-A9EF1D6E58C7}"/>
              </a:ext>
            </a:extLst>
          </p:cNvPr>
          <p:cNvGrpSpPr/>
          <p:nvPr/>
        </p:nvGrpSpPr>
        <p:grpSpPr>
          <a:xfrm>
            <a:off x="666886" y="2458476"/>
            <a:ext cx="6641706" cy="451058"/>
            <a:chOff x="9042604" y="1667793"/>
            <a:chExt cx="2088000" cy="1082538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E03E9C3-FAA5-4D43-2B2F-582600707A4D}"/>
                </a:ext>
              </a:extLst>
            </p:cNvPr>
            <p:cNvSpPr/>
            <p:nvPr/>
          </p:nvSpPr>
          <p:spPr>
            <a:xfrm>
              <a:off x="9042604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7E2D9C-D252-6CDE-C230-566BCC21A4AC}"/>
                </a:ext>
              </a:extLst>
            </p:cNvPr>
            <p:cNvSpPr txBox="1"/>
            <p:nvPr/>
          </p:nvSpPr>
          <p:spPr>
            <a:xfrm>
              <a:off x="9057531" y="1716203"/>
              <a:ext cx="2073073" cy="1034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Order decimals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82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F93149-4103-AE46-1AFF-FB8B51C0A7E4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3" y="24045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Starter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4" name="Google Shape;254;p39"/>
          <p:cNvSpPr txBox="1"/>
          <p:nvPr/>
        </p:nvSpPr>
        <p:spPr>
          <a:xfrm>
            <a:off x="803585" y="1015868"/>
            <a:ext cx="421545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digits.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4;p39">
            <a:extLst>
              <a:ext uri="{FF2B5EF4-FFF2-40B4-BE49-F238E27FC236}">
                <a16:creationId xmlns:a16="http://schemas.microsoft.com/office/drawing/2014/main" id="{BB0AE3FA-A8D0-87DA-C057-9E461D3F9A6B}"/>
              </a:ext>
            </a:extLst>
          </p:cNvPr>
          <p:cNvSpPr txBox="1"/>
          <p:nvPr/>
        </p:nvSpPr>
        <p:spPr>
          <a:xfrm>
            <a:off x="1860225" y="3213576"/>
            <a:ext cx="813131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hundred and fifty thousand.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54;p39">
            <a:extLst>
              <a:ext uri="{FF2B5EF4-FFF2-40B4-BE49-F238E27FC236}">
                <a16:creationId xmlns:a16="http://schemas.microsoft.com/office/drawing/2014/main" id="{27539DEC-63E5-1FFD-9FE1-3E5EAB29809F}"/>
              </a:ext>
            </a:extLst>
          </p:cNvPr>
          <p:cNvSpPr txBox="1"/>
          <p:nvPr/>
        </p:nvSpPr>
        <p:spPr>
          <a:xfrm>
            <a:off x="1860225" y="2121731"/>
            <a:ext cx="403128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thousand and forty-six.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54;p39">
            <a:extLst>
              <a:ext uri="{FF2B5EF4-FFF2-40B4-BE49-F238E27FC236}">
                <a16:creationId xmlns:a16="http://schemas.microsoft.com/office/drawing/2014/main" id="{C3AA8CFF-195D-BE30-5F55-0B0ADE2DCD89}"/>
              </a:ext>
            </a:extLst>
          </p:cNvPr>
          <p:cNvSpPr txBox="1"/>
          <p:nvPr/>
        </p:nvSpPr>
        <p:spPr>
          <a:xfrm>
            <a:off x="1860225" y="4362865"/>
            <a:ext cx="813131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million, one thousand, two hundred and nine.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4;p39">
            <a:extLst>
              <a:ext uri="{FF2B5EF4-FFF2-40B4-BE49-F238E27FC236}">
                <a16:creationId xmlns:a16="http://schemas.microsoft.com/office/drawing/2014/main" id="{E312A829-87DE-50CD-03A7-F32ECE28FC82}"/>
              </a:ext>
            </a:extLst>
          </p:cNvPr>
          <p:cNvSpPr txBox="1"/>
          <p:nvPr/>
        </p:nvSpPr>
        <p:spPr>
          <a:xfrm>
            <a:off x="1399167" y="2136435"/>
            <a:ext cx="4610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4;p39">
            <a:extLst>
              <a:ext uri="{FF2B5EF4-FFF2-40B4-BE49-F238E27FC236}">
                <a16:creationId xmlns:a16="http://schemas.microsoft.com/office/drawing/2014/main" id="{32B3D5CB-DFEB-DD08-B601-7E951F3843F0}"/>
              </a:ext>
            </a:extLst>
          </p:cNvPr>
          <p:cNvSpPr txBox="1"/>
          <p:nvPr/>
        </p:nvSpPr>
        <p:spPr>
          <a:xfrm>
            <a:off x="1399167" y="3189479"/>
            <a:ext cx="4610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b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54;p39">
            <a:extLst>
              <a:ext uri="{FF2B5EF4-FFF2-40B4-BE49-F238E27FC236}">
                <a16:creationId xmlns:a16="http://schemas.microsoft.com/office/drawing/2014/main" id="{536ABDC4-AC7E-DC1C-C935-2508FEEC1C51}"/>
              </a:ext>
            </a:extLst>
          </p:cNvPr>
          <p:cNvSpPr txBox="1"/>
          <p:nvPr/>
        </p:nvSpPr>
        <p:spPr>
          <a:xfrm>
            <a:off x="1399167" y="4348161"/>
            <a:ext cx="4610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8BF32E-BEDE-DA63-1A6B-34D5D522542A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3029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4" name="Google Shape;254;p39"/>
          <p:cNvSpPr txBox="1"/>
          <p:nvPr/>
        </p:nvSpPr>
        <p:spPr>
          <a:xfrm>
            <a:off x="610703" y="1004204"/>
            <a:ext cx="1050323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digits.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4;p39">
            <a:extLst>
              <a:ext uri="{FF2B5EF4-FFF2-40B4-BE49-F238E27FC236}">
                <a16:creationId xmlns:a16="http://schemas.microsoft.com/office/drawing/2014/main" id="{BB0AE3FA-A8D0-87DA-C057-9E461D3F9A6B}"/>
              </a:ext>
            </a:extLst>
          </p:cNvPr>
          <p:cNvSpPr txBox="1"/>
          <p:nvPr/>
        </p:nvSpPr>
        <p:spPr>
          <a:xfrm>
            <a:off x="1814727" y="2780629"/>
            <a:ext cx="563931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hundred and fifty thousand.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54;p39">
            <a:extLst>
              <a:ext uri="{FF2B5EF4-FFF2-40B4-BE49-F238E27FC236}">
                <a16:creationId xmlns:a16="http://schemas.microsoft.com/office/drawing/2014/main" id="{27539DEC-63E5-1FFD-9FE1-3E5EAB29809F}"/>
              </a:ext>
            </a:extLst>
          </p:cNvPr>
          <p:cNvSpPr txBox="1"/>
          <p:nvPr/>
        </p:nvSpPr>
        <p:spPr>
          <a:xfrm>
            <a:off x="1814727" y="1925228"/>
            <a:ext cx="514941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thousand and forty six.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54;p39">
            <a:extLst>
              <a:ext uri="{FF2B5EF4-FFF2-40B4-BE49-F238E27FC236}">
                <a16:creationId xmlns:a16="http://schemas.microsoft.com/office/drawing/2014/main" id="{C3AA8CFF-195D-BE30-5F55-0B0ADE2DCD89}"/>
              </a:ext>
            </a:extLst>
          </p:cNvPr>
          <p:cNvSpPr txBox="1"/>
          <p:nvPr/>
        </p:nvSpPr>
        <p:spPr>
          <a:xfrm>
            <a:off x="1814727" y="3636029"/>
            <a:ext cx="836119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million, one thousand, two hundred and nine.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0C845BE-4252-FE81-40A9-23C0BCC45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286124"/>
              </p:ext>
            </p:extLst>
          </p:nvPr>
        </p:nvGraphicFramePr>
        <p:xfrm>
          <a:off x="2744145" y="4615289"/>
          <a:ext cx="56896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3912532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28173336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764346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612911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286815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001561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78910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M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/>
                        <a:t>Hth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/>
                        <a:t>Tth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Th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H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T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O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3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97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0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74507"/>
                  </a:ext>
                </a:extLst>
              </a:tr>
            </a:tbl>
          </a:graphicData>
        </a:graphic>
      </p:graphicFrame>
      <p:sp>
        <p:nvSpPr>
          <p:cNvPr id="6" name="Google Shape;254;p39">
            <a:extLst>
              <a:ext uri="{FF2B5EF4-FFF2-40B4-BE49-F238E27FC236}">
                <a16:creationId xmlns:a16="http://schemas.microsoft.com/office/drawing/2014/main" id="{49E2CA53-B312-C0F0-1956-C72F6AF0C317}"/>
              </a:ext>
            </a:extLst>
          </p:cNvPr>
          <p:cNvSpPr txBox="1"/>
          <p:nvPr/>
        </p:nvSpPr>
        <p:spPr>
          <a:xfrm>
            <a:off x="5588945" y="1929503"/>
            <a:ext cx="115768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3 046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4;p39">
            <a:extLst>
              <a:ext uri="{FF2B5EF4-FFF2-40B4-BE49-F238E27FC236}">
                <a16:creationId xmlns:a16="http://schemas.microsoft.com/office/drawing/2014/main" id="{E672610B-306D-238D-8753-2201FA07F51A}"/>
              </a:ext>
            </a:extLst>
          </p:cNvPr>
          <p:cNvSpPr txBox="1"/>
          <p:nvPr/>
        </p:nvSpPr>
        <p:spPr>
          <a:xfrm>
            <a:off x="5920191" y="2775601"/>
            <a:ext cx="208790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150 000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4;p39">
            <a:extLst>
              <a:ext uri="{FF2B5EF4-FFF2-40B4-BE49-F238E27FC236}">
                <a16:creationId xmlns:a16="http://schemas.microsoft.com/office/drawing/2014/main" id="{8D739562-2269-1083-257C-FD75F7F39914}"/>
              </a:ext>
            </a:extLst>
          </p:cNvPr>
          <p:cNvSpPr txBox="1"/>
          <p:nvPr/>
        </p:nvSpPr>
        <p:spPr>
          <a:xfrm>
            <a:off x="8185778" y="3632946"/>
            <a:ext cx="288037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1 001 209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54;p39">
            <a:extLst>
              <a:ext uri="{FF2B5EF4-FFF2-40B4-BE49-F238E27FC236}">
                <a16:creationId xmlns:a16="http://schemas.microsoft.com/office/drawing/2014/main" id="{3D043F4E-9273-39E8-26CA-39AA0CF7F39C}"/>
              </a:ext>
            </a:extLst>
          </p:cNvPr>
          <p:cNvSpPr txBox="1"/>
          <p:nvPr/>
        </p:nvSpPr>
        <p:spPr>
          <a:xfrm>
            <a:off x="1397062" y="1913653"/>
            <a:ext cx="4610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4;p39">
            <a:extLst>
              <a:ext uri="{FF2B5EF4-FFF2-40B4-BE49-F238E27FC236}">
                <a16:creationId xmlns:a16="http://schemas.microsoft.com/office/drawing/2014/main" id="{8B39C72F-0141-B90F-E741-5788C62E3A45}"/>
              </a:ext>
            </a:extLst>
          </p:cNvPr>
          <p:cNvSpPr txBox="1"/>
          <p:nvPr/>
        </p:nvSpPr>
        <p:spPr>
          <a:xfrm>
            <a:off x="1395095" y="2747826"/>
            <a:ext cx="4610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b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54;p39">
            <a:extLst>
              <a:ext uri="{FF2B5EF4-FFF2-40B4-BE49-F238E27FC236}">
                <a16:creationId xmlns:a16="http://schemas.microsoft.com/office/drawing/2014/main" id="{113E6A5A-47B1-D565-6A5F-93577DA778B9}"/>
              </a:ext>
            </a:extLst>
          </p:cNvPr>
          <p:cNvSpPr txBox="1"/>
          <p:nvPr/>
        </p:nvSpPr>
        <p:spPr>
          <a:xfrm>
            <a:off x="1395095" y="3639112"/>
            <a:ext cx="4610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127950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7"/>
          <p:cNvSpPr txBox="1"/>
          <p:nvPr/>
        </p:nvSpPr>
        <p:spPr>
          <a:xfrm>
            <a:off x="2224431" y="0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19" name="Google Shape;419;p47"/>
          <p:cNvSpPr/>
          <p:nvPr/>
        </p:nvSpPr>
        <p:spPr>
          <a:xfrm>
            <a:off x="303892" y="608965"/>
            <a:ext cx="3708000" cy="6150650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7"/>
          <p:cNvSpPr/>
          <p:nvPr/>
        </p:nvSpPr>
        <p:spPr>
          <a:xfrm>
            <a:off x="4260000" y="608965"/>
            <a:ext cx="3708000" cy="6150650"/>
          </a:xfrm>
          <a:prstGeom prst="roundRect">
            <a:avLst>
              <a:gd name="adj" fmla="val 248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/>
          <p:cNvSpPr/>
          <p:nvPr/>
        </p:nvSpPr>
        <p:spPr>
          <a:xfrm>
            <a:off x="8216108" y="629920"/>
            <a:ext cx="3708000" cy="5747713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/>
          <p:cNvSpPr txBox="1"/>
          <p:nvPr/>
        </p:nvSpPr>
        <p:spPr>
          <a:xfrm>
            <a:off x="340053" y="638577"/>
            <a:ext cx="37687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figures: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429789" y="1369031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D9DBD79D-620E-251A-4722-2B97DE7E11DE}"/>
              </a:ext>
            </a:extLst>
          </p:cNvPr>
          <p:cNvSpPr txBox="1"/>
          <p:nvPr/>
        </p:nvSpPr>
        <p:spPr>
          <a:xfrm>
            <a:off x="810478" y="1379126"/>
            <a:ext cx="278694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thousand and twenty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429789" y="2228586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429789" y="3088141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EE8582C0-9DD3-0014-A942-DC8323270A60}"/>
              </a:ext>
            </a:extLst>
          </p:cNvPr>
          <p:cNvSpPr txBox="1"/>
          <p:nvPr/>
        </p:nvSpPr>
        <p:spPr>
          <a:xfrm>
            <a:off x="429789" y="3947696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733C88F4-4192-44F7-5029-E57FE2A0E0BB}"/>
              </a:ext>
            </a:extLst>
          </p:cNvPr>
          <p:cNvSpPr txBox="1"/>
          <p:nvPr/>
        </p:nvSpPr>
        <p:spPr>
          <a:xfrm>
            <a:off x="429789" y="4807251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BC95B232-3AC8-52F0-0B5F-8C3F5252A46D}"/>
              </a:ext>
            </a:extLst>
          </p:cNvPr>
          <p:cNvSpPr txBox="1"/>
          <p:nvPr/>
        </p:nvSpPr>
        <p:spPr>
          <a:xfrm>
            <a:off x="429789" y="5666806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424;p47">
            <a:extLst>
              <a:ext uri="{FF2B5EF4-FFF2-40B4-BE49-F238E27FC236}">
                <a16:creationId xmlns:a16="http://schemas.microsoft.com/office/drawing/2014/main" id="{7742BA61-6198-FB04-0396-50CECBD38FEC}"/>
              </a:ext>
            </a:extLst>
          </p:cNvPr>
          <p:cNvSpPr txBox="1"/>
          <p:nvPr/>
        </p:nvSpPr>
        <p:spPr>
          <a:xfrm>
            <a:off x="8355452" y="143949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24;p47">
            <a:extLst>
              <a:ext uri="{FF2B5EF4-FFF2-40B4-BE49-F238E27FC236}">
                <a16:creationId xmlns:a16="http://schemas.microsoft.com/office/drawing/2014/main" id="{91A51370-3548-480E-C0B9-0124116A65C2}"/>
              </a:ext>
            </a:extLst>
          </p:cNvPr>
          <p:cNvSpPr txBox="1"/>
          <p:nvPr/>
        </p:nvSpPr>
        <p:spPr>
          <a:xfrm>
            <a:off x="800998" y="2221900"/>
            <a:ext cx="313471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Twenty two thousand four hundred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424;p47">
            <a:extLst>
              <a:ext uri="{FF2B5EF4-FFF2-40B4-BE49-F238E27FC236}">
                <a16:creationId xmlns:a16="http://schemas.microsoft.com/office/drawing/2014/main" id="{E6A7A259-7AD8-3373-2862-9097CF88AE99}"/>
              </a:ext>
            </a:extLst>
          </p:cNvPr>
          <p:cNvSpPr txBox="1"/>
          <p:nvPr/>
        </p:nvSpPr>
        <p:spPr>
          <a:xfrm>
            <a:off x="814150" y="3096676"/>
            <a:ext cx="313471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 thousand two hundred and nine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424;p47">
            <a:extLst>
              <a:ext uri="{FF2B5EF4-FFF2-40B4-BE49-F238E27FC236}">
                <a16:creationId xmlns:a16="http://schemas.microsoft.com/office/drawing/2014/main" id="{93779322-9337-0FB8-7E80-24B935128F5E}"/>
              </a:ext>
            </a:extLst>
          </p:cNvPr>
          <p:cNvSpPr txBox="1"/>
          <p:nvPr/>
        </p:nvSpPr>
        <p:spPr>
          <a:xfrm>
            <a:off x="835691" y="3957079"/>
            <a:ext cx="310001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million, two hundred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424;p47">
            <a:extLst>
              <a:ext uri="{FF2B5EF4-FFF2-40B4-BE49-F238E27FC236}">
                <a16:creationId xmlns:a16="http://schemas.microsoft.com/office/drawing/2014/main" id="{9B4F3114-A1FD-6811-FDCE-A77434A003FA}"/>
              </a:ext>
            </a:extLst>
          </p:cNvPr>
          <p:cNvSpPr txBox="1"/>
          <p:nvPr/>
        </p:nvSpPr>
        <p:spPr>
          <a:xfrm>
            <a:off x="835691" y="4820980"/>
            <a:ext cx="310001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hundred and sixty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24;p47">
            <a:extLst>
              <a:ext uri="{FF2B5EF4-FFF2-40B4-BE49-F238E27FC236}">
                <a16:creationId xmlns:a16="http://schemas.microsoft.com/office/drawing/2014/main" id="{16956DE4-6DB3-96BD-E764-0F4B6A7B66A2}"/>
              </a:ext>
            </a:extLst>
          </p:cNvPr>
          <p:cNvSpPr txBox="1"/>
          <p:nvPr/>
        </p:nvSpPr>
        <p:spPr>
          <a:xfrm>
            <a:off x="763748" y="5640824"/>
            <a:ext cx="318511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million, nine hundred and twenty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24;p47">
            <a:extLst>
              <a:ext uri="{FF2B5EF4-FFF2-40B4-BE49-F238E27FC236}">
                <a16:creationId xmlns:a16="http://schemas.microsoft.com/office/drawing/2014/main" id="{F35FD940-2ABF-B432-D52A-83FD932925EB}"/>
              </a:ext>
            </a:extLst>
          </p:cNvPr>
          <p:cNvSpPr txBox="1"/>
          <p:nvPr/>
        </p:nvSpPr>
        <p:spPr>
          <a:xfrm>
            <a:off x="4356916" y="632266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figures: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24;p47">
            <a:extLst>
              <a:ext uri="{FF2B5EF4-FFF2-40B4-BE49-F238E27FC236}">
                <a16:creationId xmlns:a16="http://schemas.microsoft.com/office/drawing/2014/main" id="{95DF0E31-37B4-456D-6D6A-446833A98ACD}"/>
              </a:ext>
            </a:extLst>
          </p:cNvPr>
          <p:cNvSpPr txBox="1"/>
          <p:nvPr/>
        </p:nvSpPr>
        <p:spPr>
          <a:xfrm>
            <a:off x="4397933" y="137854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24;p47">
            <a:extLst>
              <a:ext uri="{FF2B5EF4-FFF2-40B4-BE49-F238E27FC236}">
                <a16:creationId xmlns:a16="http://schemas.microsoft.com/office/drawing/2014/main" id="{D9798962-79AB-6635-D618-327959B452DA}"/>
              </a:ext>
            </a:extLst>
          </p:cNvPr>
          <p:cNvSpPr txBox="1"/>
          <p:nvPr/>
        </p:nvSpPr>
        <p:spPr>
          <a:xfrm>
            <a:off x="4785385" y="1388638"/>
            <a:ext cx="3111499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Seven million, three hundred and twenty four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24;p47">
            <a:extLst>
              <a:ext uri="{FF2B5EF4-FFF2-40B4-BE49-F238E27FC236}">
                <a16:creationId xmlns:a16="http://schemas.microsoft.com/office/drawing/2014/main" id="{B7533657-C355-1625-0220-14EF0D768B5A}"/>
              </a:ext>
            </a:extLst>
          </p:cNvPr>
          <p:cNvSpPr txBox="1"/>
          <p:nvPr/>
        </p:nvSpPr>
        <p:spPr>
          <a:xfrm>
            <a:off x="4397933" y="277798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24;p47">
            <a:extLst>
              <a:ext uri="{FF2B5EF4-FFF2-40B4-BE49-F238E27FC236}">
                <a16:creationId xmlns:a16="http://schemas.microsoft.com/office/drawing/2014/main" id="{968698EA-41EF-ABA6-644B-349813AD6F57}"/>
              </a:ext>
            </a:extLst>
          </p:cNvPr>
          <p:cNvSpPr txBox="1"/>
          <p:nvPr/>
        </p:nvSpPr>
        <p:spPr>
          <a:xfrm>
            <a:off x="4397933" y="417741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24;p47">
            <a:extLst>
              <a:ext uri="{FF2B5EF4-FFF2-40B4-BE49-F238E27FC236}">
                <a16:creationId xmlns:a16="http://schemas.microsoft.com/office/drawing/2014/main" id="{680B4375-0222-ABB0-452C-0F47054D72E1}"/>
              </a:ext>
            </a:extLst>
          </p:cNvPr>
          <p:cNvSpPr txBox="1"/>
          <p:nvPr/>
        </p:nvSpPr>
        <p:spPr>
          <a:xfrm>
            <a:off x="4397933" y="557685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24;p47">
            <a:extLst>
              <a:ext uri="{FF2B5EF4-FFF2-40B4-BE49-F238E27FC236}">
                <a16:creationId xmlns:a16="http://schemas.microsoft.com/office/drawing/2014/main" id="{560C8A01-98C4-491B-DD49-32C4F0DE1469}"/>
              </a:ext>
            </a:extLst>
          </p:cNvPr>
          <p:cNvSpPr txBox="1"/>
          <p:nvPr/>
        </p:nvSpPr>
        <p:spPr>
          <a:xfrm>
            <a:off x="4732500" y="2773519"/>
            <a:ext cx="32355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Nine hundred and twelve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24;p47">
            <a:extLst>
              <a:ext uri="{FF2B5EF4-FFF2-40B4-BE49-F238E27FC236}">
                <a16:creationId xmlns:a16="http://schemas.microsoft.com/office/drawing/2014/main" id="{AF38DF99-DF02-6529-098A-0E6B1F354DA1}"/>
              </a:ext>
            </a:extLst>
          </p:cNvPr>
          <p:cNvSpPr txBox="1"/>
          <p:nvPr/>
        </p:nvSpPr>
        <p:spPr>
          <a:xfrm>
            <a:off x="4775905" y="4163671"/>
            <a:ext cx="319209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million, ten thousand, one hundred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24;p47">
            <a:extLst>
              <a:ext uri="{FF2B5EF4-FFF2-40B4-BE49-F238E27FC236}">
                <a16:creationId xmlns:a16="http://schemas.microsoft.com/office/drawing/2014/main" id="{E58A9C58-1901-86E6-A2A0-973012B463C0}"/>
              </a:ext>
            </a:extLst>
          </p:cNvPr>
          <p:cNvSpPr txBox="1"/>
          <p:nvPr/>
        </p:nvSpPr>
        <p:spPr>
          <a:xfrm>
            <a:off x="4738655" y="5563108"/>
            <a:ext cx="237495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Half a million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24;p47">
            <a:extLst>
              <a:ext uri="{FF2B5EF4-FFF2-40B4-BE49-F238E27FC236}">
                <a16:creationId xmlns:a16="http://schemas.microsoft.com/office/drawing/2014/main" id="{37DACF35-DBB1-30E1-CB10-DFA9E9ADE5A4}"/>
              </a:ext>
            </a:extLst>
          </p:cNvPr>
          <p:cNvSpPr txBox="1"/>
          <p:nvPr/>
        </p:nvSpPr>
        <p:spPr>
          <a:xfrm>
            <a:off x="8299132" y="632266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figures: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24;p47">
            <a:extLst>
              <a:ext uri="{FF2B5EF4-FFF2-40B4-BE49-F238E27FC236}">
                <a16:creationId xmlns:a16="http://schemas.microsoft.com/office/drawing/2014/main" id="{51D21762-C83E-B17A-8E5F-993035D07062}"/>
              </a:ext>
            </a:extLst>
          </p:cNvPr>
          <p:cNvSpPr txBox="1"/>
          <p:nvPr/>
        </p:nvSpPr>
        <p:spPr>
          <a:xfrm>
            <a:off x="8728475" y="1442717"/>
            <a:ext cx="315963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One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hundred thousand and eighty four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A727337E-4C7B-01B7-577C-8CDA8A451CF1}"/>
              </a:ext>
            </a:extLst>
          </p:cNvPr>
          <p:cNvSpPr txBox="1"/>
          <p:nvPr/>
        </p:nvSpPr>
        <p:spPr>
          <a:xfrm>
            <a:off x="8355844" y="28715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E8C1C861-9BEF-B5F8-15C6-307F598F30BB}"/>
              </a:ext>
            </a:extLst>
          </p:cNvPr>
          <p:cNvSpPr txBox="1"/>
          <p:nvPr/>
        </p:nvSpPr>
        <p:spPr>
          <a:xfrm>
            <a:off x="8696566" y="2857830"/>
            <a:ext cx="315963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and a quarter billion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574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>
          <a:extLst>
            <a:ext uri="{FF2B5EF4-FFF2-40B4-BE49-F238E27FC236}">
              <a16:creationId xmlns:a16="http://schemas.microsoft.com/office/drawing/2014/main" id="{69D6BE9B-9751-DC36-1ABC-108F12E4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7">
            <a:extLst>
              <a:ext uri="{FF2B5EF4-FFF2-40B4-BE49-F238E27FC236}">
                <a16:creationId xmlns:a16="http://schemas.microsoft.com/office/drawing/2014/main" id="{69E53200-EDCB-D535-5F93-2AD61F936454}"/>
              </a:ext>
            </a:extLst>
          </p:cNvPr>
          <p:cNvSpPr txBox="1"/>
          <p:nvPr/>
        </p:nvSpPr>
        <p:spPr>
          <a:xfrm>
            <a:off x="2224431" y="0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19" name="Google Shape;419;p47">
            <a:extLst>
              <a:ext uri="{FF2B5EF4-FFF2-40B4-BE49-F238E27FC236}">
                <a16:creationId xmlns:a16="http://schemas.microsoft.com/office/drawing/2014/main" id="{F92F9C12-DCDC-D442-620D-DE1BE8F82257}"/>
              </a:ext>
            </a:extLst>
          </p:cNvPr>
          <p:cNvSpPr/>
          <p:nvPr/>
        </p:nvSpPr>
        <p:spPr>
          <a:xfrm>
            <a:off x="303892" y="608965"/>
            <a:ext cx="3708000" cy="6150650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7">
            <a:extLst>
              <a:ext uri="{FF2B5EF4-FFF2-40B4-BE49-F238E27FC236}">
                <a16:creationId xmlns:a16="http://schemas.microsoft.com/office/drawing/2014/main" id="{294379FA-BD45-3C49-34B4-8B9B6334168A}"/>
              </a:ext>
            </a:extLst>
          </p:cNvPr>
          <p:cNvSpPr/>
          <p:nvPr/>
        </p:nvSpPr>
        <p:spPr>
          <a:xfrm>
            <a:off x="4260000" y="608965"/>
            <a:ext cx="3708000" cy="6150650"/>
          </a:xfrm>
          <a:prstGeom prst="roundRect">
            <a:avLst>
              <a:gd name="adj" fmla="val 248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>
            <a:extLst>
              <a:ext uri="{FF2B5EF4-FFF2-40B4-BE49-F238E27FC236}">
                <a16:creationId xmlns:a16="http://schemas.microsoft.com/office/drawing/2014/main" id="{471BA8BC-0763-7FB5-DA33-64545621DE4F}"/>
              </a:ext>
            </a:extLst>
          </p:cNvPr>
          <p:cNvSpPr/>
          <p:nvPr/>
        </p:nvSpPr>
        <p:spPr>
          <a:xfrm>
            <a:off x="8216108" y="629920"/>
            <a:ext cx="3708000" cy="5747713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>
            <a:extLst>
              <a:ext uri="{FF2B5EF4-FFF2-40B4-BE49-F238E27FC236}">
                <a16:creationId xmlns:a16="http://schemas.microsoft.com/office/drawing/2014/main" id="{70A8F323-53A5-0D6E-C6DD-839B6B7D35ED}"/>
              </a:ext>
            </a:extLst>
          </p:cNvPr>
          <p:cNvSpPr txBox="1"/>
          <p:nvPr/>
        </p:nvSpPr>
        <p:spPr>
          <a:xfrm>
            <a:off x="340053" y="638577"/>
            <a:ext cx="376875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figures: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8EF2F715-5048-FF32-C2C7-9ADB5E019182}"/>
              </a:ext>
            </a:extLst>
          </p:cNvPr>
          <p:cNvSpPr txBox="1"/>
          <p:nvPr/>
        </p:nvSpPr>
        <p:spPr>
          <a:xfrm>
            <a:off x="429789" y="1369031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5C4FA060-565C-EC5B-51FA-020AE3851365}"/>
              </a:ext>
            </a:extLst>
          </p:cNvPr>
          <p:cNvSpPr txBox="1"/>
          <p:nvPr/>
        </p:nvSpPr>
        <p:spPr>
          <a:xfrm>
            <a:off x="810478" y="1379126"/>
            <a:ext cx="278694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thousand and twenty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F1461A09-1616-9F8E-0E90-FACA641EAF72}"/>
              </a:ext>
            </a:extLst>
          </p:cNvPr>
          <p:cNvSpPr txBox="1"/>
          <p:nvPr/>
        </p:nvSpPr>
        <p:spPr>
          <a:xfrm>
            <a:off x="429789" y="2228586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26D7C611-A0CF-74AD-A329-63838646C9C1}"/>
              </a:ext>
            </a:extLst>
          </p:cNvPr>
          <p:cNvSpPr txBox="1"/>
          <p:nvPr/>
        </p:nvSpPr>
        <p:spPr>
          <a:xfrm>
            <a:off x="429789" y="3088141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CC422DA0-C3D8-3772-1C34-8163838367B9}"/>
              </a:ext>
            </a:extLst>
          </p:cNvPr>
          <p:cNvSpPr txBox="1"/>
          <p:nvPr/>
        </p:nvSpPr>
        <p:spPr>
          <a:xfrm>
            <a:off x="429789" y="3947696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9143484A-39AC-B4DE-9903-859CA3D163BA}"/>
              </a:ext>
            </a:extLst>
          </p:cNvPr>
          <p:cNvSpPr txBox="1"/>
          <p:nvPr/>
        </p:nvSpPr>
        <p:spPr>
          <a:xfrm>
            <a:off x="429789" y="4807251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BE8EF7C3-B088-A15D-2BD3-ACADA0219A46}"/>
              </a:ext>
            </a:extLst>
          </p:cNvPr>
          <p:cNvSpPr txBox="1"/>
          <p:nvPr/>
        </p:nvSpPr>
        <p:spPr>
          <a:xfrm>
            <a:off x="429789" y="5666806"/>
            <a:ext cx="6658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424;p47">
            <a:extLst>
              <a:ext uri="{FF2B5EF4-FFF2-40B4-BE49-F238E27FC236}">
                <a16:creationId xmlns:a16="http://schemas.microsoft.com/office/drawing/2014/main" id="{44C49469-8AF5-C4FA-DAE1-54B796BF6096}"/>
              </a:ext>
            </a:extLst>
          </p:cNvPr>
          <p:cNvSpPr txBox="1"/>
          <p:nvPr/>
        </p:nvSpPr>
        <p:spPr>
          <a:xfrm>
            <a:off x="8355452" y="143949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24;p47">
            <a:extLst>
              <a:ext uri="{FF2B5EF4-FFF2-40B4-BE49-F238E27FC236}">
                <a16:creationId xmlns:a16="http://schemas.microsoft.com/office/drawing/2014/main" id="{4E430567-BF52-E595-0945-8E25FA5D6FE3}"/>
              </a:ext>
            </a:extLst>
          </p:cNvPr>
          <p:cNvSpPr txBox="1"/>
          <p:nvPr/>
        </p:nvSpPr>
        <p:spPr>
          <a:xfrm>
            <a:off x="800998" y="2221900"/>
            <a:ext cx="313471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Twenty two thousand four hundred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424;p47">
            <a:extLst>
              <a:ext uri="{FF2B5EF4-FFF2-40B4-BE49-F238E27FC236}">
                <a16:creationId xmlns:a16="http://schemas.microsoft.com/office/drawing/2014/main" id="{A1C0EB1B-0ABC-B920-F914-8E67C8F18E6B}"/>
              </a:ext>
            </a:extLst>
          </p:cNvPr>
          <p:cNvSpPr txBox="1"/>
          <p:nvPr/>
        </p:nvSpPr>
        <p:spPr>
          <a:xfrm>
            <a:off x="814150" y="3096676"/>
            <a:ext cx="313471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 thousand two hundred and nine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424;p47">
            <a:extLst>
              <a:ext uri="{FF2B5EF4-FFF2-40B4-BE49-F238E27FC236}">
                <a16:creationId xmlns:a16="http://schemas.microsoft.com/office/drawing/2014/main" id="{81263075-9745-03A9-6C75-5C22DBC5FCA4}"/>
              </a:ext>
            </a:extLst>
          </p:cNvPr>
          <p:cNvSpPr txBox="1"/>
          <p:nvPr/>
        </p:nvSpPr>
        <p:spPr>
          <a:xfrm>
            <a:off x="835691" y="3957079"/>
            <a:ext cx="310001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million, two hundred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424;p47">
            <a:extLst>
              <a:ext uri="{FF2B5EF4-FFF2-40B4-BE49-F238E27FC236}">
                <a16:creationId xmlns:a16="http://schemas.microsoft.com/office/drawing/2014/main" id="{A189B026-2CB9-B1C1-C612-6757F7D06D80}"/>
              </a:ext>
            </a:extLst>
          </p:cNvPr>
          <p:cNvSpPr txBox="1"/>
          <p:nvPr/>
        </p:nvSpPr>
        <p:spPr>
          <a:xfrm>
            <a:off x="835691" y="4820980"/>
            <a:ext cx="310001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hundred and sixty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24;p47">
            <a:extLst>
              <a:ext uri="{FF2B5EF4-FFF2-40B4-BE49-F238E27FC236}">
                <a16:creationId xmlns:a16="http://schemas.microsoft.com/office/drawing/2014/main" id="{01445D82-A270-1D7A-152B-21EC91D16331}"/>
              </a:ext>
            </a:extLst>
          </p:cNvPr>
          <p:cNvSpPr txBox="1"/>
          <p:nvPr/>
        </p:nvSpPr>
        <p:spPr>
          <a:xfrm>
            <a:off x="763748" y="5640824"/>
            <a:ext cx="318511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million, nine hundred and twenty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24;p47">
            <a:extLst>
              <a:ext uri="{FF2B5EF4-FFF2-40B4-BE49-F238E27FC236}">
                <a16:creationId xmlns:a16="http://schemas.microsoft.com/office/drawing/2014/main" id="{5418BE22-58A8-0E60-F4A1-47686E036F97}"/>
              </a:ext>
            </a:extLst>
          </p:cNvPr>
          <p:cNvSpPr txBox="1"/>
          <p:nvPr/>
        </p:nvSpPr>
        <p:spPr>
          <a:xfrm>
            <a:off x="4356916" y="632266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figures: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24;p47">
            <a:extLst>
              <a:ext uri="{FF2B5EF4-FFF2-40B4-BE49-F238E27FC236}">
                <a16:creationId xmlns:a16="http://schemas.microsoft.com/office/drawing/2014/main" id="{675A7C40-6497-1472-46CD-11B4D83EB3A6}"/>
              </a:ext>
            </a:extLst>
          </p:cNvPr>
          <p:cNvSpPr txBox="1"/>
          <p:nvPr/>
        </p:nvSpPr>
        <p:spPr>
          <a:xfrm>
            <a:off x="4397933" y="137854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24;p47">
            <a:extLst>
              <a:ext uri="{FF2B5EF4-FFF2-40B4-BE49-F238E27FC236}">
                <a16:creationId xmlns:a16="http://schemas.microsoft.com/office/drawing/2014/main" id="{3479ED80-5A7D-CB86-4B4F-1EA18D3B9FB4}"/>
              </a:ext>
            </a:extLst>
          </p:cNvPr>
          <p:cNvSpPr txBox="1"/>
          <p:nvPr/>
        </p:nvSpPr>
        <p:spPr>
          <a:xfrm>
            <a:off x="4785385" y="1388638"/>
            <a:ext cx="3111499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Seven million, three hundred and twenty four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24;p47">
            <a:extLst>
              <a:ext uri="{FF2B5EF4-FFF2-40B4-BE49-F238E27FC236}">
                <a16:creationId xmlns:a16="http://schemas.microsoft.com/office/drawing/2014/main" id="{138A3264-2FCF-9A16-F797-756282DCD10A}"/>
              </a:ext>
            </a:extLst>
          </p:cNvPr>
          <p:cNvSpPr txBox="1"/>
          <p:nvPr/>
        </p:nvSpPr>
        <p:spPr>
          <a:xfrm>
            <a:off x="4397933" y="277798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24;p47">
            <a:extLst>
              <a:ext uri="{FF2B5EF4-FFF2-40B4-BE49-F238E27FC236}">
                <a16:creationId xmlns:a16="http://schemas.microsoft.com/office/drawing/2014/main" id="{A280D8CA-4231-9ED4-EBFB-16B6172A4B1B}"/>
              </a:ext>
            </a:extLst>
          </p:cNvPr>
          <p:cNvSpPr txBox="1"/>
          <p:nvPr/>
        </p:nvSpPr>
        <p:spPr>
          <a:xfrm>
            <a:off x="4397933" y="417741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24;p47">
            <a:extLst>
              <a:ext uri="{FF2B5EF4-FFF2-40B4-BE49-F238E27FC236}">
                <a16:creationId xmlns:a16="http://schemas.microsoft.com/office/drawing/2014/main" id="{A84D64B4-8A6B-5BFD-3244-B96F49BBEEBE}"/>
              </a:ext>
            </a:extLst>
          </p:cNvPr>
          <p:cNvSpPr txBox="1"/>
          <p:nvPr/>
        </p:nvSpPr>
        <p:spPr>
          <a:xfrm>
            <a:off x="4397933" y="557685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24;p47">
            <a:extLst>
              <a:ext uri="{FF2B5EF4-FFF2-40B4-BE49-F238E27FC236}">
                <a16:creationId xmlns:a16="http://schemas.microsoft.com/office/drawing/2014/main" id="{FA150FB1-F930-1B59-00CD-1257F8C9ABAF}"/>
              </a:ext>
            </a:extLst>
          </p:cNvPr>
          <p:cNvSpPr txBox="1"/>
          <p:nvPr/>
        </p:nvSpPr>
        <p:spPr>
          <a:xfrm>
            <a:off x="4732500" y="2773519"/>
            <a:ext cx="32355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Nine hundred and twelve thousand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24;p47">
            <a:extLst>
              <a:ext uri="{FF2B5EF4-FFF2-40B4-BE49-F238E27FC236}">
                <a16:creationId xmlns:a16="http://schemas.microsoft.com/office/drawing/2014/main" id="{3C59365E-066D-D149-C286-EF5A9FB0C39B}"/>
              </a:ext>
            </a:extLst>
          </p:cNvPr>
          <p:cNvSpPr txBox="1"/>
          <p:nvPr/>
        </p:nvSpPr>
        <p:spPr>
          <a:xfrm>
            <a:off x="4775905" y="4163671"/>
            <a:ext cx="319209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million, ten thousand, one hundred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24;p47">
            <a:extLst>
              <a:ext uri="{FF2B5EF4-FFF2-40B4-BE49-F238E27FC236}">
                <a16:creationId xmlns:a16="http://schemas.microsoft.com/office/drawing/2014/main" id="{27D57B56-2676-5B7D-A448-8EFAD66C5D5A}"/>
              </a:ext>
            </a:extLst>
          </p:cNvPr>
          <p:cNvSpPr txBox="1"/>
          <p:nvPr/>
        </p:nvSpPr>
        <p:spPr>
          <a:xfrm>
            <a:off x="4738655" y="5563108"/>
            <a:ext cx="237495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Half a million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24;p47">
            <a:extLst>
              <a:ext uri="{FF2B5EF4-FFF2-40B4-BE49-F238E27FC236}">
                <a16:creationId xmlns:a16="http://schemas.microsoft.com/office/drawing/2014/main" id="{3373E013-0D7E-4BC2-3E9F-0CD193DB9ED3}"/>
              </a:ext>
            </a:extLst>
          </p:cNvPr>
          <p:cNvSpPr txBox="1"/>
          <p:nvPr/>
        </p:nvSpPr>
        <p:spPr>
          <a:xfrm>
            <a:off x="8299132" y="632266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figures: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24;p47">
            <a:extLst>
              <a:ext uri="{FF2B5EF4-FFF2-40B4-BE49-F238E27FC236}">
                <a16:creationId xmlns:a16="http://schemas.microsoft.com/office/drawing/2014/main" id="{8AE3C309-6358-0F22-73D7-FC16DFA2367A}"/>
              </a:ext>
            </a:extLst>
          </p:cNvPr>
          <p:cNvSpPr txBox="1"/>
          <p:nvPr/>
        </p:nvSpPr>
        <p:spPr>
          <a:xfrm>
            <a:off x="8728475" y="1442717"/>
            <a:ext cx="315963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One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hundred thousand and eighty four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52F4481B-DC51-947B-1BB0-8DC5B55B8F69}"/>
              </a:ext>
            </a:extLst>
          </p:cNvPr>
          <p:cNvSpPr txBox="1"/>
          <p:nvPr/>
        </p:nvSpPr>
        <p:spPr>
          <a:xfrm>
            <a:off x="8355844" y="28715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3C01119C-964B-4315-BA5F-90DAFAC54450}"/>
              </a:ext>
            </a:extLst>
          </p:cNvPr>
          <p:cNvSpPr txBox="1"/>
          <p:nvPr/>
        </p:nvSpPr>
        <p:spPr>
          <a:xfrm>
            <a:off x="8696566" y="2857830"/>
            <a:ext cx="315963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and a quarter billion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54;p39">
            <a:extLst>
              <a:ext uri="{FF2B5EF4-FFF2-40B4-BE49-F238E27FC236}">
                <a16:creationId xmlns:a16="http://schemas.microsoft.com/office/drawing/2014/main" id="{501729A7-8ADF-BD18-C95D-0674DF1FF77F}"/>
              </a:ext>
            </a:extLst>
          </p:cNvPr>
          <p:cNvSpPr txBox="1"/>
          <p:nvPr/>
        </p:nvSpPr>
        <p:spPr>
          <a:xfrm>
            <a:off x="1782862" y="1748458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3 020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54;p39">
            <a:extLst>
              <a:ext uri="{FF2B5EF4-FFF2-40B4-BE49-F238E27FC236}">
                <a16:creationId xmlns:a16="http://schemas.microsoft.com/office/drawing/2014/main" id="{6D64D976-377F-0CCC-DE2C-19514B457263}"/>
              </a:ext>
            </a:extLst>
          </p:cNvPr>
          <p:cNvSpPr txBox="1"/>
          <p:nvPr/>
        </p:nvSpPr>
        <p:spPr>
          <a:xfrm>
            <a:off x="2463453" y="2568723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22 400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54;p39">
            <a:extLst>
              <a:ext uri="{FF2B5EF4-FFF2-40B4-BE49-F238E27FC236}">
                <a16:creationId xmlns:a16="http://schemas.microsoft.com/office/drawing/2014/main" id="{92A92547-C64F-57A5-6793-C4AB4F949DDF}"/>
              </a:ext>
            </a:extLst>
          </p:cNvPr>
          <p:cNvSpPr txBox="1"/>
          <p:nvPr/>
        </p:nvSpPr>
        <p:spPr>
          <a:xfrm>
            <a:off x="3059868" y="3450605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10 209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54;p39">
            <a:extLst>
              <a:ext uri="{FF2B5EF4-FFF2-40B4-BE49-F238E27FC236}">
                <a16:creationId xmlns:a16="http://schemas.microsoft.com/office/drawing/2014/main" id="{FC24B49F-CAC7-0082-831D-130032B8FD6A}"/>
              </a:ext>
            </a:extLst>
          </p:cNvPr>
          <p:cNvSpPr txBox="1"/>
          <p:nvPr/>
        </p:nvSpPr>
        <p:spPr>
          <a:xfrm>
            <a:off x="2737379" y="4530322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GB" sz="2000" b="1" dirty="0">
                <a:solidFill>
                  <a:srgbClr val="FF0000"/>
                </a:solidFill>
              </a:rPr>
              <a:t>200 000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4;p39">
            <a:extLst>
              <a:ext uri="{FF2B5EF4-FFF2-40B4-BE49-F238E27FC236}">
                <a16:creationId xmlns:a16="http://schemas.microsoft.com/office/drawing/2014/main" id="{8361F362-D8CB-3ED4-0052-6F468391F908}"/>
              </a:ext>
            </a:extLst>
          </p:cNvPr>
          <p:cNvSpPr txBox="1"/>
          <p:nvPr/>
        </p:nvSpPr>
        <p:spPr>
          <a:xfrm>
            <a:off x="2787745" y="5190690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360 000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54;p39">
            <a:extLst>
              <a:ext uri="{FF2B5EF4-FFF2-40B4-BE49-F238E27FC236}">
                <a16:creationId xmlns:a16="http://schemas.microsoft.com/office/drawing/2014/main" id="{D3A951F2-BBFA-4A6D-7159-9E59E096CE69}"/>
              </a:ext>
            </a:extLst>
          </p:cNvPr>
          <p:cNvSpPr txBox="1"/>
          <p:nvPr/>
        </p:nvSpPr>
        <p:spPr>
          <a:xfrm>
            <a:off x="2173183" y="6310813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1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r>
              <a:rPr lang="en-GB" sz="2000" b="1" dirty="0">
                <a:solidFill>
                  <a:srgbClr val="FF0000"/>
                </a:solidFill>
              </a:rPr>
              <a:t>0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0 920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54;p39">
            <a:extLst>
              <a:ext uri="{FF2B5EF4-FFF2-40B4-BE49-F238E27FC236}">
                <a16:creationId xmlns:a16="http://schemas.microsoft.com/office/drawing/2014/main" id="{76217290-DAEE-B9B0-F89C-52CBAD7ECFB3}"/>
              </a:ext>
            </a:extLst>
          </p:cNvPr>
          <p:cNvSpPr txBox="1"/>
          <p:nvPr/>
        </p:nvSpPr>
        <p:spPr>
          <a:xfrm>
            <a:off x="6619799" y="2091990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7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324 000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4;p39">
            <a:extLst>
              <a:ext uri="{FF2B5EF4-FFF2-40B4-BE49-F238E27FC236}">
                <a16:creationId xmlns:a16="http://schemas.microsoft.com/office/drawing/2014/main" id="{C3D0A6EF-1704-13E9-A23D-8582A4E49F77}"/>
              </a:ext>
            </a:extLst>
          </p:cNvPr>
          <p:cNvSpPr txBox="1"/>
          <p:nvPr/>
        </p:nvSpPr>
        <p:spPr>
          <a:xfrm>
            <a:off x="6497847" y="5596935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500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r>
              <a:rPr lang="en-GB" sz="2000" b="1" dirty="0">
                <a:solidFill>
                  <a:srgbClr val="FF0000"/>
                </a:solidFill>
              </a:rPr>
              <a:t>0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4;p39">
            <a:extLst>
              <a:ext uri="{FF2B5EF4-FFF2-40B4-BE49-F238E27FC236}">
                <a16:creationId xmlns:a16="http://schemas.microsoft.com/office/drawing/2014/main" id="{969B9CFC-05D4-6C17-A348-D9296DF2736D}"/>
              </a:ext>
            </a:extLst>
          </p:cNvPr>
          <p:cNvSpPr txBox="1"/>
          <p:nvPr/>
        </p:nvSpPr>
        <p:spPr>
          <a:xfrm>
            <a:off x="6495745" y="4786093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1 010 100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54;p39">
            <a:extLst>
              <a:ext uri="{FF2B5EF4-FFF2-40B4-BE49-F238E27FC236}">
                <a16:creationId xmlns:a16="http://schemas.microsoft.com/office/drawing/2014/main" id="{2A1D1B52-55DB-AE27-A3F1-82F041D08734}"/>
              </a:ext>
            </a:extLst>
          </p:cNvPr>
          <p:cNvSpPr txBox="1"/>
          <p:nvPr/>
        </p:nvSpPr>
        <p:spPr>
          <a:xfrm>
            <a:off x="6854999" y="3142851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</a:rPr>
              <a:t>9</a:t>
            </a:r>
            <a:r>
              <a:rPr lang="en-GB" sz="2000" b="1" dirty="0">
                <a:solidFill>
                  <a:srgbClr val="FF0000"/>
                </a:solidFill>
              </a:rPr>
              <a:t>12 000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254;p39">
            <a:extLst>
              <a:ext uri="{FF2B5EF4-FFF2-40B4-BE49-F238E27FC236}">
                <a16:creationId xmlns:a16="http://schemas.microsoft.com/office/drawing/2014/main" id="{26AB8F80-644A-1CC2-419B-A845B5208350}"/>
              </a:ext>
            </a:extLst>
          </p:cNvPr>
          <p:cNvSpPr txBox="1"/>
          <p:nvPr/>
        </p:nvSpPr>
        <p:spPr>
          <a:xfrm>
            <a:off x="10697859" y="1821831"/>
            <a:ext cx="14722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100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r>
              <a:rPr lang="en-GB" sz="2000" b="1" dirty="0">
                <a:solidFill>
                  <a:srgbClr val="FF0000"/>
                </a:solidFill>
              </a:rPr>
              <a:t>84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54;p39">
            <a:extLst>
              <a:ext uri="{FF2B5EF4-FFF2-40B4-BE49-F238E27FC236}">
                <a16:creationId xmlns:a16="http://schemas.microsoft.com/office/drawing/2014/main" id="{00AEB96E-6961-5087-E869-9171A9A37738}"/>
              </a:ext>
            </a:extLst>
          </p:cNvPr>
          <p:cNvSpPr txBox="1"/>
          <p:nvPr/>
        </p:nvSpPr>
        <p:spPr>
          <a:xfrm>
            <a:off x="9572163" y="3213776"/>
            <a:ext cx="18056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3 250</a:t>
            </a:r>
            <a:r>
              <a:rPr lang="en-GB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000 000</a:t>
            </a:r>
            <a:endParaRPr sz="20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920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8B6085-90F3-459C-D71D-BA7E643715E4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3904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Examples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1398781" y="2194892"/>
            <a:ext cx="298017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</a:t>
            </a:r>
            <a:r>
              <a:rPr lang="en-GB" sz="2200" dirty="0">
                <a:solidFill>
                  <a:schemeClr val="dk1"/>
                </a:solidFill>
              </a:rPr>
              <a:t>3 </a:t>
            </a:r>
            <a:r>
              <a:rPr lang="en-GB" sz="2200" dirty="0">
                <a:solidFill>
                  <a:srgbClr val="00B050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</a:rPr>
              <a:t>09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2" name="Google Shape;256;p39"/>
          <p:cNvSpPr txBox="1"/>
          <p:nvPr/>
        </p:nvSpPr>
        <p:spPr>
          <a:xfrm>
            <a:off x="9485554" y="2206284"/>
            <a:ext cx="169044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c) 10 1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r>
              <a:rPr lang="en-GB" sz="2200" dirty="0">
                <a:solidFill>
                  <a:schemeClr val="dk1"/>
                </a:solidFill>
              </a:rPr>
              <a:t>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3" name="Google Shape;256;p39"/>
          <p:cNvSpPr txBox="1"/>
          <p:nvPr/>
        </p:nvSpPr>
        <p:spPr>
          <a:xfrm>
            <a:off x="5360416" y="2205952"/>
            <a:ext cx="214276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b) 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9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61 345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/>
          <p:cNvSpPr txBox="1"/>
          <p:nvPr/>
        </p:nvSpPr>
        <p:spPr>
          <a:xfrm>
            <a:off x="1063501" y="1212885"/>
            <a:ext cx="821257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value of the green digit in each number?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314844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>
          <a:extLst>
            <a:ext uri="{FF2B5EF4-FFF2-40B4-BE49-F238E27FC236}">
              <a16:creationId xmlns:a16="http://schemas.microsoft.com/office/drawing/2014/main" id="{0CAA6B82-F642-C4BD-070B-24A13E7EE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7274B8-F691-3E1B-21C9-CB7CC145A0C0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>
            <a:extLst>
              <a:ext uri="{FF2B5EF4-FFF2-40B4-BE49-F238E27FC236}">
                <a16:creationId xmlns:a16="http://schemas.microsoft.com/office/drawing/2014/main" id="{1CE2E230-C975-C944-6AFD-42107AF671E7}"/>
              </a:ext>
            </a:extLst>
          </p:cNvPr>
          <p:cNvSpPr txBox="1"/>
          <p:nvPr/>
        </p:nvSpPr>
        <p:spPr>
          <a:xfrm>
            <a:off x="4658335" y="204320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>
            <a:extLst>
              <a:ext uri="{FF2B5EF4-FFF2-40B4-BE49-F238E27FC236}">
                <a16:creationId xmlns:a16="http://schemas.microsoft.com/office/drawing/2014/main" id="{8DDC254C-914E-B6C3-A49B-90F6F0774D8A}"/>
              </a:ext>
            </a:extLst>
          </p:cNvPr>
          <p:cNvSpPr txBox="1"/>
          <p:nvPr/>
        </p:nvSpPr>
        <p:spPr>
          <a:xfrm>
            <a:off x="1398781" y="2194892"/>
            <a:ext cx="298017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</a:t>
            </a:r>
            <a:r>
              <a:rPr lang="en-GB" sz="2200" dirty="0">
                <a:solidFill>
                  <a:schemeClr val="dk1"/>
                </a:solidFill>
              </a:rPr>
              <a:t>3 </a:t>
            </a:r>
            <a:r>
              <a:rPr lang="en-GB" sz="2200" dirty="0">
                <a:solidFill>
                  <a:srgbClr val="00B050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</a:rPr>
              <a:t>09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2" name="Google Shape;256;p39">
            <a:extLst>
              <a:ext uri="{FF2B5EF4-FFF2-40B4-BE49-F238E27FC236}">
                <a16:creationId xmlns:a16="http://schemas.microsoft.com/office/drawing/2014/main" id="{D2AB8B9C-2BEA-09FF-0346-81C08FA1DBB6}"/>
              </a:ext>
            </a:extLst>
          </p:cNvPr>
          <p:cNvSpPr txBox="1"/>
          <p:nvPr/>
        </p:nvSpPr>
        <p:spPr>
          <a:xfrm>
            <a:off x="9485554" y="2206284"/>
            <a:ext cx="169044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c) 10 1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r>
              <a:rPr lang="en-GB" sz="2200" dirty="0">
                <a:solidFill>
                  <a:schemeClr val="dk1"/>
                </a:solidFill>
              </a:rPr>
              <a:t>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3" name="Google Shape;256;p39">
            <a:extLst>
              <a:ext uri="{FF2B5EF4-FFF2-40B4-BE49-F238E27FC236}">
                <a16:creationId xmlns:a16="http://schemas.microsoft.com/office/drawing/2014/main" id="{542EB366-6BA0-1F81-765F-73F32AA38AF4}"/>
              </a:ext>
            </a:extLst>
          </p:cNvPr>
          <p:cNvSpPr txBox="1"/>
          <p:nvPr/>
        </p:nvSpPr>
        <p:spPr>
          <a:xfrm>
            <a:off x="5360416" y="2205952"/>
            <a:ext cx="214276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b) 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9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61 345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>
            <a:extLst>
              <a:ext uri="{FF2B5EF4-FFF2-40B4-BE49-F238E27FC236}">
                <a16:creationId xmlns:a16="http://schemas.microsoft.com/office/drawing/2014/main" id="{DA7B8C33-46E0-F2F3-F7CC-B05FEB13877D}"/>
              </a:ext>
            </a:extLst>
          </p:cNvPr>
          <p:cNvSpPr txBox="1"/>
          <p:nvPr/>
        </p:nvSpPr>
        <p:spPr>
          <a:xfrm>
            <a:off x="1063501" y="1212885"/>
            <a:ext cx="821257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value of the green digit in each number?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6;p39">
            <a:extLst>
              <a:ext uri="{FF2B5EF4-FFF2-40B4-BE49-F238E27FC236}">
                <a16:creationId xmlns:a16="http://schemas.microsoft.com/office/drawing/2014/main" id="{2610AA23-594C-4736-6A47-07D82CBC8187}"/>
              </a:ext>
            </a:extLst>
          </p:cNvPr>
          <p:cNvSpPr txBox="1"/>
          <p:nvPr/>
        </p:nvSpPr>
        <p:spPr>
          <a:xfrm>
            <a:off x="1678156" y="2834036"/>
            <a:ext cx="2980179" cy="70784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sym typeface="Arial"/>
              </a:rPr>
              <a:t>400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1"/>
                </a:solidFill>
              </a:rPr>
              <a:t>or </a:t>
            </a:r>
            <a:r>
              <a:rPr lang="en-GB" sz="2000" b="1" dirty="0">
                <a:solidFill>
                  <a:srgbClr val="FF0000"/>
                </a:solidFill>
              </a:rPr>
              <a:t>four hundred</a:t>
            </a:r>
            <a:endParaRPr sz="2000" b="1" dirty="0">
              <a:solidFill>
                <a:srgbClr val="FF0000"/>
              </a:solidFill>
            </a:endParaRPr>
          </a:p>
        </p:txBody>
      </p:sp>
      <p:sp>
        <p:nvSpPr>
          <p:cNvPr id="4" name="Google Shape;256;p39">
            <a:extLst>
              <a:ext uri="{FF2B5EF4-FFF2-40B4-BE49-F238E27FC236}">
                <a16:creationId xmlns:a16="http://schemas.microsoft.com/office/drawing/2014/main" id="{2D7D5DE0-0D84-F61F-084D-E860C4818737}"/>
              </a:ext>
            </a:extLst>
          </p:cNvPr>
          <p:cNvSpPr txBox="1"/>
          <p:nvPr/>
        </p:nvSpPr>
        <p:spPr>
          <a:xfrm>
            <a:off x="5639791" y="2834036"/>
            <a:ext cx="2980179" cy="10156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900 000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1"/>
                </a:solidFill>
              </a:rPr>
              <a:t>or </a:t>
            </a:r>
            <a:r>
              <a:rPr lang="en-GB" sz="2000" b="1" dirty="0">
                <a:solidFill>
                  <a:srgbClr val="FF0000"/>
                </a:solidFill>
              </a:rPr>
              <a:t>nine hundred thousand</a:t>
            </a:r>
            <a:endParaRPr sz="2000" b="1" dirty="0">
              <a:solidFill>
                <a:srgbClr val="FF0000"/>
              </a:solidFill>
            </a:endParaRPr>
          </a:p>
        </p:txBody>
      </p:sp>
      <p:sp>
        <p:nvSpPr>
          <p:cNvPr id="5" name="Google Shape;256;p39">
            <a:extLst>
              <a:ext uri="{FF2B5EF4-FFF2-40B4-BE49-F238E27FC236}">
                <a16:creationId xmlns:a16="http://schemas.microsoft.com/office/drawing/2014/main" id="{47A2A9F6-75DC-894B-4448-37E8451698E2}"/>
              </a:ext>
            </a:extLst>
          </p:cNvPr>
          <p:cNvSpPr txBox="1"/>
          <p:nvPr/>
        </p:nvSpPr>
        <p:spPr>
          <a:xfrm>
            <a:off x="9846664" y="2834036"/>
            <a:ext cx="1781431" cy="70784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10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dk1"/>
                </a:solidFill>
              </a:rPr>
              <a:t>or </a:t>
            </a:r>
            <a:r>
              <a:rPr lang="en-GB" sz="2000" b="1" dirty="0">
                <a:solidFill>
                  <a:srgbClr val="FF0000"/>
                </a:solidFill>
              </a:rPr>
              <a:t>ten</a:t>
            </a:r>
            <a:endParaRPr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3012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5D69D87-2FBC-BE6B-ACCA-BFDFE9ADECC7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3029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1429260" y="2367778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</a:t>
            </a:r>
            <a:r>
              <a:rPr lang="en-GB" sz="2200" dirty="0">
                <a:solidFill>
                  <a:schemeClr val="dk1"/>
                </a:solidFill>
              </a:rPr>
              <a:t>9 </a:t>
            </a:r>
            <a:r>
              <a:rPr lang="en-GB" sz="2200" dirty="0">
                <a:solidFill>
                  <a:srgbClr val="00B050"/>
                </a:solidFill>
              </a:rPr>
              <a:t>7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/>
          <p:cNvSpPr txBox="1"/>
          <p:nvPr/>
        </p:nvSpPr>
        <p:spPr>
          <a:xfrm>
            <a:off x="890781" y="1264829"/>
            <a:ext cx="1025015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the value of each green digit: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6;p39">
            <a:extLst>
              <a:ext uri="{FF2B5EF4-FFF2-40B4-BE49-F238E27FC236}">
                <a16:creationId xmlns:a16="http://schemas.microsoft.com/office/drawing/2014/main" id="{1E367CA2-BF4B-DA95-3A8E-32B770274AC9}"/>
              </a:ext>
            </a:extLst>
          </p:cNvPr>
          <p:cNvSpPr txBox="1"/>
          <p:nvPr/>
        </p:nvSpPr>
        <p:spPr>
          <a:xfrm>
            <a:off x="4515978" y="2367778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b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500 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5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3" name="Google Shape;256;p39">
            <a:extLst>
              <a:ext uri="{FF2B5EF4-FFF2-40B4-BE49-F238E27FC236}">
                <a16:creationId xmlns:a16="http://schemas.microsoft.com/office/drawing/2014/main" id="{4884E937-7623-AB96-0566-FAD7E451E63F}"/>
              </a:ext>
            </a:extLst>
          </p:cNvPr>
          <p:cNvSpPr txBox="1"/>
          <p:nvPr/>
        </p:nvSpPr>
        <p:spPr>
          <a:xfrm>
            <a:off x="8005098" y="2367778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2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1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dirty="0">
                <a:solidFill>
                  <a:schemeClr val="dk1"/>
                </a:solidFill>
              </a:rPr>
              <a:t>676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4" name="Google Shape;256;p39">
            <a:extLst>
              <a:ext uri="{FF2B5EF4-FFF2-40B4-BE49-F238E27FC236}">
                <a16:creationId xmlns:a16="http://schemas.microsoft.com/office/drawing/2014/main" id="{0FA890F6-0BEE-28AD-089C-631D4C764C68}"/>
              </a:ext>
            </a:extLst>
          </p:cNvPr>
          <p:cNvSpPr txBox="1"/>
          <p:nvPr/>
        </p:nvSpPr>
        <p:spPr>
          <a:xfrm>
            <a:off x="1429260" y="356697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d) 3 </a:t>
            </a:r>
            <a:r>
              <a:rPr lang="en-GB" sz="2200" dirty="0">
                <a:solidFill>
                  <a:srgbClr val="00B050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</a:rPr>
              <a:t>09 212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5" name="Google Shape;256;p39">
            <a:extLst>
              <a:ext uri="{FF2B5EF4-FFF2-40B4-BE49-F238E27FC236}">
                <a16:creationId xmlns:a16="http://schemas.microsoft.com/office/drawing/2014/main" id="{BC726775-33C1-12A8-4E40-7FA74E04A87F}"/>
              </a:ext>
            </a:extLst>
          </p:cNvPr>
          <p:cNvSpPr txBox="1"/>
          <p:nvPr/>
        </p:nvSpPr>
        <p:spPr>
          <a:xfrm>
            <a:off x="4515978" y="356697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e) 12 3</a:t>
            </a:r>
            <a:r>
              <a:rPr lang="en-GB" sz="2200" dirty="0">
                <a:solidFill>
                  <a:srgbClr val="00B050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</a:rPr>
              <a:t>5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6" name="Google Shape;256;p39">
            <a:extLst>
              <a:ext uri="{FF2B5EF4-FFF2-40B4-BE49-F238E27FC236}">
                <a16:creationId xmlns:a16="http://schemas.microsoft.com/office/drawing/2014/main" id="{20E2705E-BF2E-75DD-E51D-CE50B9DD6F7F}"/>
              </a:ext>
            </a:extLst>
          </p:cNvPr>
          <p:cNvSpPr txBox="1"/>
          <p:nvPr/>
        </p:nvSpPr>
        <p:spPr>
          <a:xfrm>
            <a:off x="8005098" y="356697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f) 100 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r>
              <a:rPr lang="en-GB" sz="2200" dirty="0">
                <a:solidFill>
                  <a:schemeClr val="dk1"/>
                </a:solidFill>
              </a:rPr>
              <a:t>11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7" name="Google Shape;256;p39">
            <a:extLst>
              <a:ext uri="{FF2B5EF4-FFF2-40B4-BE49-F238E27FC236}">
                <a16:creationId xmlns:a16="http://schemas.microsoft.com/office/drawing/2014/main" id="{2C04A9DF-4FFE-DE65-D64D-4099A1792C76}"/>
              </a:ext>
            </a:extLst>
          </p:cNvPr>
          <p:cNvSpPr txBox="1"/>
          <p:nvPr/>
        </p:nvSpPr>
        <p:spPr>
          <a:xfrm>
            <a:off x="1429260" y="492914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g) 90</a:t>
            </a:r>
            <a:r>
              <a:rPr lang="en-GB" sz="2200" dirty="0">
                <a:solidFill>
                  <a:srgbClr val="00B050"/>
                </a:solidFill>
              </a:rPr>
              <a:t>9</a:t>
            </a:r>
            <a:r>
              <a:rPr lang="en-GB" sz="2200" dirty="0">
                <a:solidFill>
                  <a:schemeClr val="dk1"/>
                </a:solidFill>
              </a:rPr>
              <a:t> 090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5" name="Google Shape;256;p39">
            <a:extLst>
              <a:ext uri="{FF2B5EF4-FFF2-40B4-BE49-F238E27FC236}">
                <a16:creationId xmlns:a16="http://schemas.microsoft.com/office/drawing/2014/main" id="{ECA98634-F4DC-FAAC-5781-490E8EAE8188}"/>
              </a:ext>
            </a:extLst>
          </p:cNvPr>
          <p:cNvSpPr txBox="1"/>
          <p:nvPr/>
        </p:nvSpPr>
        <p:spPr>
          <a:xfrm>
            <a:off x="4515978" y="492914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h) </a:t>
            </a:r>
            <a:r>
              <a:rPr lang="en-GB" sz="2200" dirty="0">
                <a:solidFill>
                  <a:srgbClr val="00B050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</a:rPr>
              <a:t> 000 000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9" name="Google Shape;256;p39">
            <a:extLst>
              <a:ext uri="{FF2B5EF4-FFF2-40B4-BE49-F238E27FC236}">
                <a16:creationId xmlns:a16="http://schemas.microsoft.com/office/drawing/2014/main" id="{EE54C15F-7899-C4B1-928F-98184A7FFDE7}"/>
              </a:ext>
            </a:extLst>
          </p:cNvPr>
          <p:cNvSpPr txBox="1"/>
          <p:nvPr/>
        </p:nvSpPr>
        <p:spPr>
          <a:xfrm>
            <a:off x="8005098" y="492914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i) 1</a:t>
            </a:r>
            <a:r>
              <a:rPr lang="en-GB" sz="2200" dirty="0">
                <a:solidFill>
                  <a:srgbClr val="00B050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</a:rPr>
              <a:t> 000 000</a:t>
            </a:r>
            <a:endParaRPr sz="2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3586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>
          <a:extLst>
            <a:ext uri="{FF2B5EF4-FFF2-40B4-BE49-F238E27FC236}">
              <a16:creationId xmlns:a16="http://schemas.microsoft.com/office/drawing/2014/main" id="{DC9FA448-D491-6BDE-8D4C-A4378354B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DA8205-977E-A74D-5A7D-CC674AE4FEB6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>
            <a:extLst>
              <a:ext uri="{FF2B5EF4-FFF2-40B4-BE49-F238E27FC236}">
                <a16:creationId xmlns:a16="http://schemas.microsoft.com/office/drawing/2014/main" id="{EAFB3485-ED33-6309-0563-4A3F3894AEF7}"/>
              </a:ext>
            </a:extLst>
          </p:cNvPr>
          <p:cNvSpPr txBox="1"/>
          <p:nvPr/>
        </p:nvSpPr>
        <p:spPr>
          <a:xfrm>
            <a:off x="4658335" y="23029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>
            <a:extLst>
              <a:ext uri="{FF2B5EF4-FFF2-40B4-BE49-F238E27FC236}">
                <a16:creationId xmlns:a16="http://schemas.microsoft.com/office/drawing/2014/main" id="{6175549B-14B4-3B6C-1C28-6E76586BF036}"/>
              </a:ext>
            </a:extLst>
          </p:cNvPr>
          <p:cNvSpPr txBox="1"/>
          <p:nvPr/>
        </p:nvSpPr>
        <p:spPr>
          <a:xfrm>
            <a:off x="1429260" y="2367778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</a:t>
            </a:r>
            <a:r>
              <a:rPr lang="en-GB" sz="2200" dirty="0">
                <a:solidFill>
                  <a:schemeClr val="dk1"/>
                </a:solidFill>
              </a:rPr>
              <a:t>9 </a:t>
            </a:r>
            <a:r>
              <a:rPr lang="en-GB" sz="2200" dirty="0">
                <a:solidFill>
                  <a:srgbClr val="00B050"/>
                </a:solidFill>
              </a:rPr>
              <a:t>7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>
            <a:extLst>
              <a:ext uri="{FF2B5EF4-FFF2-40B4-BE49-F238E27FC236}">
                <a16:creationId xmlns:a16="http://schemas.microsoft.com/office/drawing/2014/main" id="{EB7EBAB1-8A69-C42C-28E5-FA380497C2D5}"/>
              </a:ext>
            </a:extLst>
          </p:cNvPr>
          <p:cNvSpPr txBox="1"/>
          <p:nvPr/>
        </p:nvSpPr>
        <p:spPr>
          <a:xfrm>
            <a:off x="890781" y="1264829"/>
            <a:ext cx="1025015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the value of each green digit: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6;p39">
            <a:extLst>
              <a:ext uri="{FF2B5EF4-FFF2-40B4-BE49-F238E27FC236}">
                <a16:creationId xmlns:a16="http://schemas.microsoft.com/office/drawing/2014/main" id="{4D05C40B-E168-3D46-F821-D104EC19A7A4}"/>
              </a:ext>
            </a:extLst>
          </p:cNvPr>
          <p:cNvSpPr txBox="1"/>
          <p:nvPr/>
        </p:nvSpPr>
        <p:spPr>
          <a:xfrm>
            <a:off x="4515978" y="2367778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b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500 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5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3" name="Google Shape;256;p39">
            <a:extLst>
              <a:ext uri="{FF2B5EF4-FFF2-40B4-BE49-F238E27FC236}">
                <a16:creationId xmlns:a16="http://schemas.microsoft.com/office/drawing/2014/main" id="{53E01CA6-69B7-3DD3-9FBE-4BF752A45E42}"/>
              </a:ext>
            </a:extLst>
          </p:cNvPr>
          <p:cNvSpPr txBox="1"/>
          <p:nvPr/>
        </p:nvSpPr>
        <p:spPr>
          <a:xfrm>
            <a:off x="8005098" y="2367778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2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1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dirty="0">
                <a:solidFill>
                  <a:schemeClr val="dk1"/>
                </a:solidFill>
              </a:rPr>
              <a:t>676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4" name="Google Shape;256;p39">
            <a:extLst>
              <a:ext uri="{FF2B5EF4-FFF2-40B4-BE49-F238E27FC236}">
                <a16:creationId xmlns:a16="http://schemas.microsoft.com/office/drawing/2014/main" id="{09413420-2F3D-093C-50D8-019A2F05ADB4}"/>
              </a:ext>
            </a:extLst>
          </p:cNvPr>
          <p:cNvSpPr txBox="1"/>
          <p:nvPr/>
        </p:nvSpPr>
        <p:spPr>
          <a:xfrm>
            <a:off x="1429260" y="356697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d) 3 </a:t>
            </a:r>
            <a:r>
              <a:rPr lang="en-GB" sz="2200" dirty="0">
                <a:solidFill>
                  <a:srgbClr val="00B050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</a:rPr>
              <a:t>09 212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5" name="Google Shape;256;p39">
            <a:extLst>
              <a:ext uri="{FF2B5EF4-FFF2-40B4-BE49-F238E27FC236}">
                <a16:creationId xmlns:a16="http://schemas.microsoft.com/office/drawing/2014/main" id="{89E7376A-0976-AF80-F753-21AEAB5B2BB0}"/>
              </a:ext>
            </a:extLst>
          </p:cNvPr>
          <p:cNvSpPr txBox="1"/>
          <p:nvPr/>
        </p:nvSpPr>
        <p:spPr>
          <a:xfrm>
            <a:off x="4515978" y="356697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e) 12 3</a:t>
            </a:r>
            <a:r>
              <a:rPr lang="en-GB" sz="2200" dirty="0">
                <a:solidFill>
                  <a:srgbClr val="00B050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</a:rPr>
              <a:t>5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6" name="Google Shape;256;p39">
            <a:extLst>
              <a:ext uri="{FF2B5EF4-FFF2-40B4-BE49-F238E27FC236}">
                <a16:creationId xmlns:a16="http://schemas.microsoft.com/office/drawing/2014/main" id="{372C233D-1AAC-6C6F-E550-D62269DF0DD3}"/>
              </a:ext>
            </a:extLst>
          </p:cNvPr>
          <p:cNvSpPr txBox="1"/>
          <p:nvPr/>
        </p:nvSpPr>
        <p:spPr>
          <a:xfrm>
            <a:off x="8005098" y="356697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f) 100 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r>
              <a:rPr lang="en-GB" sz="2200" dirty="0">
                <a:solidFill>
                  <a:schemeClr val="dk1"/>
                </a:solidFill>
              </a:rPr>
              <a:t>11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7" name="Google Shape;256;p39">
            <a:extLst>
              <a:ext uri="{FF2B5EF4-FFF2-40B4-BE49-F238E27FC236}">
                <a16:creationId xmlns:a16="http://schemas.microsoft.com/office/drawing/2014/main" id="{B2408C27-23A0-ECD8-71D1-D258AB4B55CC}"/>
              </a:ext>
            </a:extLst>
          </p:cNvPr>
          <p:cNvSpPr txBox="1"/>
          <p:nvPr/>
        </p:nvSpPr>
        <p:spPr>
          <a:xfrm>
            <a:off x="1429260" y="492914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g) 90</a:t>
            </a:r>
            <a:r>
              <a:rPr lang="en-GB" sz="2200" dirty="0">
                <a:solidFill>
                  <a:srgbClr val="00B050"/>
                </a:solidFill>
              </a:rPr>
              <a:t>9</a:t>
            </a:r>
            <a:r>
              <a:rPr lang="en-GB" sz="2200" dirty="0">
                <a:solidFill>
                  <a:schemeClr val="dk1"/>
                </a:solidFill>
              </a:rPr>
              <a:t> 090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5" name="Google Shape;256;p39">
            <a:extLst>
              <a:ext uri="{FF2B5EF4-FFF2-40B4-BE49-F238E27FC236}">
                <a16:creationId xmlns:a16="http://schemas.microsoft.com/office/drawing/2014/main" id="{474E458C-0D95-DF2A-CF25-F91F23D3A8B2}"/>
              </a:ext>
            </a:extLst>
          </p:cNvPr>
          <p:cNvSpPr txBox="1"/>
          <p:nvPr/>
        </p:nvSpPr>
        <p:spPr>
          <a:xfrm>
            <a:off x="4515978" y="492914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h) </a:t>
            </a:r>
            <a:r>
              <a:rPr lang="en-GB" sz="2200" dirty="0">
                <a:solidFill>
                  <a:srgbClr val="00B050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</a:rPr>
              <a:t> 000 000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9" name="Google Shape;256;p39">
            <a:extLst>
              <a:ext uri="{FF2B5EF4-FFF2-40B4-BE49-F238E27FC236}">
                <a16:creationId xmlns:a16="http://schemas.microsoft.com/office/drawing/2014/main" id="{DF75A335-A9E6-9DBD-6C22-8E4B8D513518}"/>
              </a:ext>
            </a:extLst>
          </p:cNvPr>
          <p:cNvSpPr txBox="1"/>
          <p:nvPr/>
        </p:nvSpPr>
        <p:spPr>
          <a:xfrm>
            <a:off x="8005098" y="4929145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i) 1</a:t>
            </a:r>
            <a:r>
              <a:rPr lang="en-GB" sz="2200" dirty="0">
                <a:solidFill>
                  <a:srgbClr val="00B050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</a:rPr>
              <a:t> 000 000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0" name="Google Shape;254;p39">
            <a:extLst>
              <a:ext uri="{FF2B5EF4-FFF2-40B4-BE49-F238E27FC236}">
                <a16:creationId xmlns:a16="http://schemas.microsoft.com/office/drawing/2014/main" id="{CAD033E9-842E-746E-B2EF-53BA3D7EB4E5}"/>
              </a:ext>
            </a:extLst>
          </p:cNvPr>
          <p:cNvSpPr txBox="1"/>
          <p:nvPr/>
        </p:nvSpPr>
        <p:spPr>
          <a:xfrm>
            <a:off x="1752707" y="2696794"/>
            <a:ext cx="10858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54;p39">
            <a:extLst>
              <a:ext uri="{FF2B5EF4-FFF2-40B4-BE49-F238E27FC236}">
                <a16:creationId xmlns:a16="http://schemas.microsoft.com/office/drawing/2014/main" id="{5C18AC5F-765F-863D-8014-B27709224273}"/>
              </a:ext>
            </a:extLst>
          </p:cNvPr>
          <p:cNvSpPr txBox="1"/>
          <p:nvPr/>
        </p:nvSpPr>
        <p:spPr>
          <a:xfrm>
            <a:off x="1752707" y="3910659"/>
            <a:ext cx="16610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400 000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54;p39">
            <a:extLst>
              <a:ext uri="{FF2B5EF4-FFF2-40B4-BE49-F238E27FC236}">
                <a16:creationId xmlns:a16="http://schemas.microsoft.com/office/drawing/2014/main" id="{EA329232-732E-2B7C-CB25-A6AF6A33CB29}"/>
              </a:ext>
            </a:extLst>
          </p:cNvPr>
          <p:cNvSpPr txBox="1"/>
          <p:nvPr/>
        </p:nvSpPr>
        <p:spPr>
          <a:xfrm>
            <a:off x="4839596" y="3910659"/>
            <a:ext cx="10858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54;p39">
            <a:extLst>
              <a:ext uri="{FF2B5EF4-FFF2-40B4-BE49-F238E27FC236}">
                <a16:creationId xmlns:a16="http://schemas.microsoft.com/office/drawing/2014/main" id="{121097BC-7DDA-899A-313C-6CCDE92C37C0}"/>
              </a:ext>
            </a:extLst>
          </p:cNvPr>
          <p:cNvSpPr txBox="1"/>
          <p:nvPr/>
        </p:nvSpPr>
        <p:spPr>
          <a:xfrm>
            <a:off x="8324244" y="3910659"/>
            <a:ext cx="10858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1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54;p39">
            <a:extLst>
              <a:ext uri="{FF2B5EF4-FFF2-40B4-BE49-F238E27FC236}">
                <a16:creationId xmlns:a16="http://schemas.microsoft.com/office/drawing/2014/main" id="{701A8F26-E414-BBFE-3F38-874BCF7EEB9E}"/>
              </a:ext>
            </a:extLst>
          </p:cNvPr>
          <p:cNvSpPr txBox="1"/>
          <p:nvPr/>
        </p:nvSpPr>
        <p:spPr>
          <a:xfrm>
            <a:off x="8324244" y="2696794"/>
            <a:ext cx="144559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1 0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54;p39">
            <a:extLst>
              <a:ext uri="{FF2B5EF4-FFF2-40B4-BE49-F238E27FC236}">
                <a16:creationId xmlns:a16="http://schemas.microsoft.com/office/drawing/2014/main" id="{3A300EFE-DF4B-164C-E136-CE59ABE44990}"/>
              </a:ext>
            </a:extLst>
          </p:cNvPr>
          <p:cNvSpPr txBox="1"/>
          <p:nvPr/>
        </p:nvSpPr>
        <p:spPr>
          <a:xfrm>
            <a:off x="4839596" y="2696794"/>
            <a:ext cx="10858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5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4;p39">
            <a:extLst>
              <a:ext uri="{FF2B5EF4-FFF2-40B4-BE49-F238E27FC236}">
                <a16:creationId xmlns:a16="http://schemas.microsoft.com/office/drawing/2014/main" id="{CD22264F-2599-4716-0A10-4B130E3296E6}"/>
              </a:ext>
            </a:extLst>
          </p:cNvPr>
          <p:cNvSpPr txBox="1"/>
          <p:nvPr/>
        </p:nvSpPr>
        <p:spPr>
          <a:xfrm>
            <a:off x="4839596" y="5322565"/>
            <a:ext cx="196781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6 000 000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54;p39">
            <a:extLst>
              <a:ext uri="{FF2B5EF4-FFF2-40B4-BE49-F238E27FC236}">
                <a16:creationId xmlns:a16="http://schemas.microsoft.com/office/drawing/2014/main" id="{FC996455-3E4C-E457-BD2A-F331AE169775}"/>
              </a:ext>
            </a:extLst>
          </p:cNvPr>
          <p:cNvSpPr txBox="1"/>
          <p:nvPr/>
        </p:nvSpPr>
        <p:spPr>
          <a:xfrm>
            <a:off x="1752707" y="5322565"/>
            <a:ext cx="16610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9 000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54;p39">
            <a:extLst>
              <a:ext uri="{FF2B5EF4-FFF2-40B4-BE49-F238E27FC236}">
                <a16:creationId xmlns:a16="http://schemas.microsoft.com/office/drawing/2014/main" id="{E45CFA71-6C15-1289-E2C2-52C3A9007979}"/>
              </a:ext>
            </a:extLst>
          </p:cNvPr>
          <p:cNvSpPr txBox="1"/>
          <p:nvPr/>
        </p:nvSpPr>
        <p:spPr>
          <a:xfrm>
            <a:off x="8324244" y="5322565"/>
            <a:ext cx="196781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2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000 000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385676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6F27F2-9348-2C52-77A3-A4B6DF6BC961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86" y="3610634"/>
            <a:ext cx="4977765" cy="834551"/>
          </a:xfrm>
          <a:prstGeom prst="rect">
            <a:avLst/>
          </a:prstGeom>
        </p:spPr>
      </p:pic>
      <p:sp>
        <p:nvSpPr>
          <p:cNvPr id="5" name="Google Shape;254;p39"/>
          <p:cNvSpPr txBox="1"/>
          <p:nvPr/>
        </p:nvSpPr>
        <p:spPr>
          <a:xfrm>
            <a:off x="685204" y="1219084"/>
            <a:ext cx="100806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numbers are the arrows pointing to on these scales?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416" y="3610634"/>
            <a:ext cx="4871391" cy="89639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226603" y="2583692"/>
            <a:ext cx="14067" cy="10269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056055" y="2583692"/>
            <a:ext cx="14067" cy="10269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251;p39">
            <a:extLst>
              <a:ext uri="{FF2B5EF4-FFF2-40B4-BE49-F238E27FC236}">
                <a16:creationId xmlns:a16="http://schemas.microsoft.com/office/drawing/2014/main" id="{B37EFFAA-E794-8813-202D-E08909837F5F}"/>
              </a:ext>
            </a:extLst>
          </p:cNvPr>
          <p:cNvSpPr txBox="1"/>
          <p:nvPr/>
        </p:nvSpPr>
        <p:spPr>
          <a:xfrm>
            <a:off x="4163048" y="267040"/>
            <a:ext cx="386590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Reading Scales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01055677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806062-8A9C-21B3-428D-D48CBF0DA1D7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86" y="3915434"/>
            <a:ext cx="4977765" cy="834551"/>
          </a:xfrm>
          <a:prstGeom prst="rect">
            <a:avLst/>
          </a:prstGeom>
        </p:spPr>
      </p:pic>
      <p:sp>
        <p:nvSpPr>
          <p:cNvPr id="5" name="Google Shape;254;p39"/>
          <p:cNvSpPr txBox="1"/>
          <p:nvPr/>
        </p:nvSpPr>
        <p:spPr>
          <a:xfrm>
            <a:off x="685204" y="1215240"/>
            <a:ext cx="100806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numbers are the arrows pointing to on these scales?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416" y="3915434"/>
            <a:ext cx="4871391" cy="89639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236763" y="2888492"/>
            <a:ext cx="14067" cy="10269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056055" y="2888492"/>
            <a:ext cx="14067" cy="10269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251;p39">
            <a:extLst>
              <a:ext uri="{FF2B5EF4-FFF2-40B4-BE49-F238E27FC236}">
                <a16:creationId xmlns:a16="http://schemas.microsoft.com/office/drawing/2014/main" id="{B37EFFAA-E794-8813-202D-E08909837F5F}"/>
              </a:ext>
            </a:extLst>
          </p:cNvPr>
          <p:cNvSpPr txBox="1"/>
          <p:nvPr/>
        </p:nvSpPr>
        <p:spPr>
          <a:xfrm>
            <a:off x="4163048" y="232315"/>
            <a:ext cx="386590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Reading Scales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" name="Google Shape;254;p39">
            <a:extLst>
              <a:ext uri="{FF2B5EF4-FFF2-40B4-BE49-F238E27FC236}">
                <a16:creationId xmlns:a16="http://schemas.microsoft.com/office/drawing/2014/main" id="{E23FC239-C3AF-820B-EE96-137AD0E927BC}"/>
              </a:ext>
            </a:extLst>
          </p:cNvPr>
          <p:cNvSpPr txBox="1"/>
          <p:nvPr/>
        </p:nvSpPr>
        <p:spPr>
          <a:xfrm>
            <a:off x="2026324" y="2509840"/>
            <a:ext cx="79362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60</a:t>
            </a:r>
            <a:endParaRPr kumimoji="0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54;p39">
            <a:extLst>
              <a:ext uri="{FF2B5EF4-FFF2-40B4-BE49-F238E27FC236}">
                <a16:creationId xmlns:a16="http://schemas.microsoft.com/office/drawing/2014/main" id="{EECA4189-18AD-D572-038C-6B6C907BEC78}"/>
              </a:ext>
            </a:extLst>
          </p:cNvPr>
          <p:cNvSpPr txBox="1"/>
          <p:nvPr/>
        </p:nvSpPr>
        <p:spPr>
          <a:xfrm>
            <a:off x="9762483" y="2509840"/>
            <a:ext cx="79362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b="1" kern="1200" dirty="0">
                <a:solidFill>
                  <a:srgbClr val="FF0000"/>
                </a:solidFill>
              </a:rPr>
              <a:t>70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</a:t>
            </a:r>
            <a:endParaRPr kumimoji="0" sz="22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05435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4;p39"/>
          <p:cNvSpPr txBox="1"/>
          <p:nvPr/>
        </p:nvSpPr>
        <p:spPr>
          <a:xfrm>
            <a:off x="324815" y="625705"/>
            <a:ext cx="100806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numbers are the arrows pointing to on these scales?.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0;p47"/>
          <p:cNvSpPr txBox="1"/>
          <p:nvPr/>
        </p:nvSpPr>
        <p:spPr>
          <a:xfrm>
            <a:off x="4626402" y="8340"/>
            <a:ext cx="29391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A35F5F7-70FE-4CE5-07CF-AEB059DB3EDC}"/>
              </a:ext>
            </a:extLst>
          </p:cNvPr>
          <p:cNvGrpSpPr/>
          <p:nvPr/>
        </p:nvGrpSpPr>
        <p:grpSpPr>
          <a:xfrm>
            <a:off x="549181" y="3361697"/>
            <a:ext cx="11364603" cy="1057289"/>
            <a:chOff x="757075" y="2632959"/>
            <a:chExt cx="10720264" cy="97545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075" y="3162018"/>
              <a:ext cx="2333136" cy="4464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5703" y="3162018"/>
              <a:ext cx="2123212" cy="446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13796" y="3162018"/>
              <a:ext cx="1863543" cy="446400"/>
            </a:xfrm>
            <a:prstGeom prst="rect">
              <a:avLst/>
            </a:prstGeom>
          </p:spPr>
        </p:pic>
        <p:cxnSp>
          <p:nvCxnSpPr>
            <p:cNvPr id="23" name="Straight Arrow Connector 22"/>
            <p:cNvCxnSpPr/>
            <p:nvPr/>
          </p:nvCxnSpPr>
          <p:spPr>
            <a:xfrm>
              <a:off x="10729728" y="2692552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6729763" y="2632959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701838" y="2692552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E66E177-6CD2-73D9-16C8-B8A64CA0A039}"/>
              </a:ext>
            </a:extLst>
          </p:cNvPr>
          <p:cNvGrpSpPr/>
          <p:nvPr/>
        </p:nvGrpSpPr>
        <p:grpSpPr>
          <a:xfrm>
            <a:off x="549181" y="1380368"/>
            <a:ext cx="11364603" cy="1038413"/>
            <a:chOff x="597190" y="1401493"/>
            <a:chExt cx="11039965" cy="94747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190" y="1904191"/>
              <a:ext cx="2652906" cy="444775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2576328" y="1401493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65162" y="1900440"/>
              <a:ext cx="1973753" cy="446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53981" y="1884585"/>
              <a:ext cx="2183174" cy="446400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9911581" y="1458196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6743265" y="1431056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FC7D79-2D2A-847B-E436-AA39BCA4BE76}"/>
              </a:ext>
            </a:extLst>
          </p:cNvPr>
          <p:cNvGrpSpPr/>
          <p:nvPr/>
        </p:nvGrpSpPr>
        <p:grpSpPr>
          <a:xfrm>
            <a:off x="467901" y="5190894"/>
            <a:ext cx="11445882" cy="1094314"/>
            <a:chOff x="757075" y="4088999"/>
            <a:chExt cx="10928158" cy="9525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7075" y="4595130"/>
              <a:ext cx="2211861" cy="4464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86627" y="4595130"/>
              <a:ext cx="2330821" cy="446400"/>
            </a:xfrm>
            <a:prstGeom prst="rect">
              <a:avLst/>
            </a:prstGeom>
          </p:spPr>
        </p:pic>
        <p:cxnSp>
          <p:nvCxnSpPr>
            <p:cNvPr id="21" name="Straight Arrow Connector 20"/>
            <p:cNvCxnSpPr/>
            <p:nvPr/>
          </p:nvCxnSpPr>
          <p:spPr>
            <a:xfrm>
              <a:off x="6959833" y="4137477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249604" y="4156940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53981" y="4462799"/>
              <a:ext cx="2231252" cy="578731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/>
            <p:nvPr/>
          </p:nvCxnSpPr>
          <p:spPr>
            <a:xfrm>
              <a:off x="10144190" y="4088999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5040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4;p39"/>
          <p:cNvSpPr txBox="1"/>
          <p:nvPr/>
        </p:nvSpPr>
        <p:spPr>
          <a:xfrm>
            <a:off x="330961" y="662969"/>
            <a:ext cx="100806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numbers are the arrows pointing to on these scales?.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0;p47"/>
          <p:cNvSpPr txBox="1"/>
          <p:nvPr/>
        </p:nvSpPr>
        <p:spPr>
          <a:xfrm>
            <a:off x="4626402" y="28660"/>
            <a:ext cx="29391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A35F5F7-70FE-4CE5-07CF-AEB059DB3EDC}"/>
              </a:ext>
            </a:extLst>
          </p:cNvPr>
          <p:cNvGrpSpPr/>
          <p:nvPr/>
        </p:nvGrpSpPr>
        <p:grpSpPr>
          <a:xfrm>
            <a:off x="597190" y="3548857"/>
            <a:ext cx="10720264" cy="975459"/>
            <a:chOff x="757075" y="2632959"/>
            <a:chExt cx="10720264" cy="97545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075" y="3162018"/>
              <a:ext cx="2333136" cy="4464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5703" y="3162018"/>
              <a:ext cx="2123212" cy="446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13796" y="3162018"/>
              <a:ext cx="1863543" cy="446400"/>
            </a:xfrm>
            <a:prstGeom prst="rect">
              <a:avLst/>
            </a:prstGeom>
          </p:spPr>
        </p:pic>
        <p:cxnSp>
          <p:nvCxnSpPr>
            <p:cNvPr id="23" name="Straight Arrow Connector 22"/>
            <p:cNvCxnSpPr/>
            <p:nvPr/>
          </p:nvCxnSpPr>
          <p:spPr>
            <a:xfrm>
              <a:off x="10729728" y="2692552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6728616" y="2632959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702068" y="2692552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E66E177-6CD2-73D9-16C8-B8A64CA0A039}"/>
              </a:ext>
            </a:extLst>
          </p:cNvPr>
          <p:cNvGrpSpPr/>
          <p:nvPr/>
        </p:nvGrpSpPr>
        <p:grpSpPr>
          <a:xfrm>
            <a:off x="597190" y="1868853"/>
            <a:ext cx="11039965" cy="947473"/>
            <a:chOff x="597190" y="1401493"/>
            <a:chExt cx="11039965" cy="94747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190" y="1904191"/>
              <a:ext cx="2652906" cy="444775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2576328" y="1401493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65162" y="1900440"/>
              <a:ext cx="1973753" cy="446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53981" y="1884585"/>
              <a:ext cx="2183174" cy="446400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9911581" y="1458196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6743265" y="1431056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FC7D79-2D2A-847B-E436-AA39BCA4BE76}"/>
              </a:ext>
            </a:extLst>
          </p:cNvPr>
          <p:cNvGrpSpPr/>
          <p:nvPr/>
        </p:nvGrpSpPr>
        <p:grpSpPr>
          <a:xfrm>
            <a:off x="549181" y="5512745"/>
            <a:ext cx="10928158" cy="952531"/>
            <a:chOff x="757075" y="4088999"/>
            <a:chExt cx="10928158" cy="9525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7075" y="4595130"/>
              <a:ext cx="2211861" cy="4464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86627" y="4595130"/>
              <a:ext cx="2330821" cy="446400"/>
            </a:xfrm>
            <a:prstGeom prst="rect">
              <a:avLst/>
            </a:prstGeom>
          </p:spPr>
        </p:pic>
        <p:cxnSp>
          <p:nvCxnSpPr>
            <p:cNvPr id="21" name="Straight Arrow Connector 20"/>
            <p:cNvCxnSpPr/>
            <p:nvPr/>
          </p:nvCxnSpPr>
          <p:spPr>
            <a:xfrm>
              <a:off x="6959833" y="4137477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249604" y="4156940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53981" y="4462799"/>
              <a:ext cx="2231252" cy="578731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/>
            <p:nvPr/>
          </p:nvCxnSpPr>
          <p:spPr>
            <a:xfrm>
              <a:off x="10144190" y="4088999"/>
              <a:ext cx="3896" cy="52905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Google Shape;254;p39">
            <a:extLst>
              <a:ext uri="{FF2B5EF4-FFF2-40B4-BE49-F238E27FC236}">
                <a16:creationId xmlns:a16="http://schemas.microsoft.com/office/drawing/2014/main" id="{BF51198A-0D91-0F8E-7157-53AEA01CEC64}"/>
              </a:ext>
            </a:extLst>
          </p:cNvPr>
          <p:cNvSpPr txBox="1"/>
          <p:nvPr/>
        </p:nvSpPr>
        <p:spPr>
          <a:xfrm>
            <a:off x="2283771" y="1540722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1200" dirty="0">
                <a:solidFill>
                  <a:srgbClr val="FF0000"/>
                </a:solidFill>
              </a:rPr>
              <a:t>16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54;p39">
            <a:extLst>
              <a:ext uri="{FF2B5EF4-FFF2-40B4-BE49-F238E27FC236}">
                <a16:creationId xmlns:a16="http://schemas.microsoft.com/office/drawing/2014/main" id="{9FB9807D-5600-585A-BD34-080B29C41310}"/>
              </a:ext>
            </a:extLst>
          </p:cNvPr>
          <p:cNvSpPr txBox="1"/>
          <p:nvPr/>
        </p:nvSpPr>
        <p:spPr>
          <a:xfrm>
            <a:off x="9629280" y="1540722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0.2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54;p39">
            <a:extLst>
              <a:ext uri="{FF2B5EF4-FFF2-40B4-BE49-F238E27FC236}">
                <a16:creationId xmlns:a16="http://schemas.microsoft.com/office/drawing/2014/main" id="{0279D66A-D729-91BE-AD29-FD07824C6F8B}"/>
              </a:ext>
            </a:extLst>
          </p:cNvPr>
          <p:cNvSpPr txBox="1"/>
          <p:nvPr/>
        </p:nvSpPr>
        <p:spPr>
          <a:xfrm>
            <a:off x="6512954" y="1540722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75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54;p39">
            <a:extLst>
              <a:ext uri="{FF2B5EF4-FFF2-40B4-BE49-F238E27FC236}">
                <a16:creationId xmlns:a16="http://schemas.microsoft.com/office/drawing/2014/main" id="{17048C3C-4DCD-2CDB-43E4-6844779036A8}"/>
              </a:ext>
            </a:extLst>
          </p:cNvPr>
          <p:cNvSpPr txBox="1"/>
          <p:nvPr/>
        </p:nvSpPr>
        <p:spPr>
          <a:xfrm>
            <a:off x="1287078" y="3218699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24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254;p39">
            <a:extLst>
              <a:ext uri="{FF2B5EF4-FFF2-40B4-BE49-F238E27FC236}">
                <a16:creationId xmlns:a16="http://schemas.microsoft.com/office/drawing/2014/main" id="{4184FA5B-8533-3239-F946-637B85A6BE87}"/>
              </a:ext>
            </a:extLst>
          </p:cNvPr>
          <p:cNvSpPr txBox="1"/>
          <p:nvPr/>
        </p:nvSpPr>
        <p:spPr>
          <a:xfrm>
            <a:off x="9672632" y="5189946"/>
            <a:ext cx="73902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1200" dirty="0">
                <a:solidFill>
                  <a:srgbClr val="FF0000"/>
                </a:solidFill>
              </a:rPr>
              <a:t>0.15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254;p39">
            <a:extLst>
              <a:ext uri="{FF2B5EF4-FFF2-40B4-BE49-F238E27FC236}">
                <a16:creationId xmlns:a16="http://schemas.microsoft.com/office/drawing/2014/main" id="{80F04DC0-E3E1-953D-6D66-167EF1234279}"/>
              </a:ext>
            </a:extLst>
          </p:cNvPr>
          <p:cNvSpPr txBox="1"/>
          <p:nvPr/>
        </p:nvSpPr>
        <p:spPr>
          <a:xfrm>
            <a:off x="6512954" y="5189946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1200" dirty="0">
                <a:solidFill>
                  <a:srgbClr val="FF0000"/>
                </a:solidFill>
              </a:rPr>
              <a:t>5</a:t>
            </a:r>
            <a:r>
              <a:rPr lang="en-GB" sz="2000" b="1" kern="1200" dirty="0">
                <a:solidFill>
                  <a:srgbClr val="FF0000"/>
                </a:solidFill>
              </a:rPr>
              <a:t>6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254;p39">
            <a:extLst>
              <a:ext uri="{FF2B5EF4-FFF2-40B4-BE49-F238E27FC236}">
                <a16:creationId xmlns:a16="http://schemas.microsoft.com/office/drawing/2014/main" id="{34113C3B-6448-1FD5-F12F-42800BD4DD11}"/>
              </a:ext>
            </a:extLst>
          </p:cNvPr>
          <p:cNvSpPr txBox="1"/>
          <p:nvPr/>
        </p:nvSpPr>
        <p:spPr>
          <a:xfrm>
            <a:off x="10251492" y="3218699"/>
            <a:ext cx="69934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1200" dirty="0">
                <a:solidFill>
                  <a:srgbClr val="FF0000"/>
                </a:solidFill>
              </a:rPr>
              <a:t>1.25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254;p39">
            <a:extLst>
              <a:ext uri="{FF2B5EF4-FFF2-40B4-BE49-F238E27FC236}">
                <a16:creationId xmlns:a16="http://schemas.microsoft.com/office/drawing/2014/main" id="{76F4A0EC-C773-AAFA-A55F-E47689D22B4E}"/>
              </a:ext>
            </a:extLst>
          </p:cNvPr>
          <p:cNvSpPr txBox="1"/>
          <p:nvPr/>
        </p:nvSpPr>
        <p:spPr>
          <a:xfrm>
            <a:off x="6281323" y="3218699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660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254;p39">
            <a:extLst>
              <a:ext uri="{FF2B5EF4-FFF2-40B4-BE49-F238E27FC236}">
                <a16:creationId xmlns:a16="http://schemas.microsoft.com/office/drawing/2014/main" id="{17886BCF-D197-7F01-91FB-59D99635462D}"/>
              </a:ext>
            </a:extLst>
          </p:cNvPr>
          <p:cNvSpPr txBox="1"/>
          <p:nvPr/>
        </p:nvSpPr>
        <p:spPr>
          <a:xfrm>
            <a:off x="1803481" y="5189946"/>
            <a:ext cx="61527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0.7</a:t>
            </a:r>
            <a:endParaRPr kumimoji="0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5094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653A73-18CB-9F72-2E59-3C4B8B5929D1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Google Shape;254;p39"/>
          <p:cNvSpPr txBox="1"/>
          <p:nvPr/>
        </p:nvSpPr>
        <p:spPr>
          <a:xfrm>
            <a:off x="685204" y="1279042"/>
            <a:ext cx="727007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is the value of the green digit in each number?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1;p39">
            <a:extLst>
              <a:ext uri="{FF2B5EF4-FFF2-40B4-BE49-F238E27FC236}">
                <a16:creationId xmlns:a16="http://schemas.microsoft.com/office/drawing/2014/main" id="{B37EFFAA-E794-8813-202D-E08909837F5F}"/>
              </a:ext>
            </a:extLst>
          </p:cNvPr>
          <p:cNvSpPr txBox="1"/>
          <p:nvPr/>
        </p:nvSpPr>
        <p:spPr>
          <a:xfrm>
            <a:off x="2616200" y="256880"/>
            <a:ext cx="6959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Decimals : Example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Google Shape;254;p39">
            <a:extLst>
              <a:ext uri="{FF2B5EF4-FFF2-40B4-BE49-F238E27FC236}">
                <a16:creationId xmlns:a16="http://schemas.microsoft.com/office/drawing/2014/main" id="{8A6B8B33-2347-6B69-D045-07E079689B7D}"/>
              </a:ext>
            </a:extLst>
          </p:cNvPr>
          <p:cNvSpPr txBox="1"/>
          <p:nvPr/>
        </p:nvSpPr>
        <p:spPr>
          <a:xfrm>
            <a:off x="2598774" y="2277952"/>
            <a:ext cx="82863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9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54;p39">
            <a:extLst>
              <a:ext uri="{FF2B5EF4-FFF2-40B4-BE49-F238E27FC236}">
                <a16:creationId xmlns:a16="http://schemas.microsoft.com/office/drawing/2014/main" id="{67C4FB0D-992D-342B-59FD-A713151BDDC2}"/>
              </a:ext>
            </a:extLst>
          </p:cNvPr>
          <p:cNvSpPr txBox="1"/>
          <p:nvPr/>
        </p:nvSpPr>
        <p:spPr>
          <a:xfrm>
            <a:off x="6583680" y="2277951"/>
            <a:ext cx="171704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0.74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9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54;p39">
            <a:extLst>
              <a:ext uri="{FF2B5EF4-FFF2-40B4-BE49-F238E27FC236}">
                <a16:creationId xmlns:a16="http://schemas.microsoft.com/office/drawing/2014/main" id="{7CEE65B8-25C1-58B4-202A-B72CA7A540D0}"/>
              </a:ext>
            </a:extLst>
          </p:cNvPr>
          <p:cNvSpPr txBox="1"/>
          <p:nvPr/>
        </p:nvSpPr>
        <p:spPr>
          <a:xfrm>
            <a:off x="1933294" y="2277951"/>
            <a:ext cx="52820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a)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4;p39">
            <a:extLst>
              <a:ext uri="{FF2B5EF4-FFF2-40B4-BE49-F238E27FC236}">
                <a16:creationId xmlns:a16="http://schemas.microsoft.com/office/drawing/2014/main" id="{A4647590-A19E-A5ED-DAE5-52B59E80FC3D}"/>
              </a:ext>
            </a:extLst>
          </p:cNvPr>
          <p:cNvSpPr txBox="1"/>
          <p:nvPr/>
        </p:nvSpPr>
        <p:spPr>
          <a:xfrm>
            <a:off x="5933681" y="2277951"/>
            <a:ext cx="52820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kern="1200" dirty="0">
                <a:solidFill>
                  <a:prstClr val="black"/>
                </a:solidFill>
              </a:rPr>
              <a:t>b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068719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C50F8A-3085-A4E0-771B-19F43261B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3115797-221A-4282-66D9-649D5974A9EB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Google Shape;254;p39">
            <a:extLst>
              <a:ext uri="{FF2B5EF4-FFF2-40B4-BE49-F238E27FC236}">
                <a16:creationId xmlns:a16="http://schemas.microsoft.com/office/drawing/2014/main" id="{925BFE17-B43C-FE44-F728-80C812B35519}"/>
              </a:ext>
            </a:extLst>
          </p:cNvPr>
          <p:cNvSpPr txBox="1"/>
          <p:nvPr/>
        </p:nvSpPr>
        <p:spPr>
          <a:xfrm>
            <a:off x="685204" y="1012824"/>
            <a:ext cx="727007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is the value of the green digit in each number?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1;p39">
            <a:extLst>
              <a:ext uri="{FF2B5EF4-FFF2-40B4-BE49-F238E27FC236}">
                <a16:creationId xmlns:a16="http://schemas.microsoft.com/office/drawing/2014/main" id="{8B7AF12D-A5CB-5D47-A727-237621901AA3}"/>
              </a:ext>
            </a:extLst>
          </p:cNvPr>
          <p:cNvSpPr txBox="1"/>
          <p:nvPr/>
        </p:nvSpPr>
        <p:spPr>
          <a:xfrm>
            <a:off x="2616200" y="256880"/>
            <a:ext cx="6959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Google Shape;254;p39">
            <a:extLst>
              <a:ext uri="{FF2B5EF4-FFF2-40B4-BE49-F238E27FC236}">
                <a16:creationId xmlns:a16="http://schemas.microsoft.com/office/drawing/2014/main" id="{C9925D31-5848-B9D5-3712-A73AE9101674}"/>
              </a:ext>
            </a:extLst>
          </p:cNvPr>
          <p:cNvSpPr txBox="1"/>
          <p:nvPr/>
        </p:nvSpPr>
        <p:spPr>
          <a:xfrm>
            <a:off x="2598774" y="2011734"/>
            <a:ext cx="82863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9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54;p39">
            <a:extLst>
              <a:ext uri="{FF2B5EF4-FFF2-40B4-BE49-F238E27FC236}">
                <a16:creationId xmlns:a16="http://schemas.microsoft.com/office/drawing/2014/main" id="{D1CC2AA4-F9F8-ACC5-B8A0-FD9B03A8DF05}"/>
              </a:ext>
            </a:extLst>
          </p:cNvPr>
          <p:cNvSpPr txBox="1"/>
          <p:nvPr/>
        </p:nvSpPr>
        <p:spPr>
          <a:xfrm>
            <a:off x="6583680" y="2011733"/>
            <a:ext cx="171704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0.74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9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54;p39">
            <a:extLst>
              <a:ext uri="{FF2B5EF4-FFF2-40B4-BE49-F238E27FC236}">
                <a16:creationId xmlns:a16="http://schemas.microsoft.com/office/drawing/2014/main" id="{CF9E64D5-3391-42FD-DE35-F5E26BC8B787}"/>
              </a:ext>
            </a:extLst>
          </p:cNvPr>
          <p:cNvSpPr txBox="1"/>
          <p:nvPr/>
        </p:nvSpPr>
        <p:spPr>
          <a:xfrm>
            <a:off x="1933294" y="2011733"/>
            <a:ext cx="52820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a)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4;p39">
            <a:extLst>
              <a:ext uri="{FF2B5EF4-FFF2-40B4-BE49-F238E27FC236}">
                <a16:creationId xmlns:a16="http://schemas.microsoft.com/office/drawing/2014/main" id="{120E0830-389B-D845-D43C-3EF132250211}"/>
              </a:ext>
            </a:extLst>
          </p:cNvPr>
          <p:cNvSpPr txBox="1"/>
          <p:nvPr/>
        </p:nvSpPr>
        <p:spPr>
          <a:xfrm>
            <a:off x="5933681" y="2011733"/>
            <a:ext cx="52820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kern="1200" dirty="0">
                <a:solidFill>
                  <a:prstClr val="black"/>
                </a:solidFill>
              </a:rPr>
              <a:t>b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28075D-9281-1E3A-1812-87D511876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425707"/>
              </p:ext>
            </p:extLst>
          </p:nvPr>
        </p:nvGraphicFramePr>
        <p:xfrm>
          <a:off x="3363976" y="2918682"/>
          <a:ext cx="4245864" cy="31461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6552">
                  <a:extLst>
                    <a:ext uri="{9D8B030D-6E8A-4147-A177-3AD203B41FA5}">
                      <a16:colId xmlns:a16="http://schemas.microsoft.com/office/drawing/2014/main" val="1715986613"/>
                    </a:ext>
                  </a:extLst>
                </a:gridCol>
                <a:gridCol w="606552">
                  <a:extLst>
                    <a:ext uri="{9D8B030D-6E8A-4147-A177-3AD203B41FA5}">
                      <a16:colId xmlns:a16="http://schemas.microsoft.com/office/drawing/2014/main" val="2623878688"/>
                    </a:ext>
                  </a:extLst>
                </a:gridCol>
                <a:gridCol w="606552">
                  <a:extLst>
                    <a:ext uri="{9D8B030D-6E8A-4147-A177-3AD203B41FA5}">
                      <a16:colId xmlns:a16="http://schemas.microsoft.com/office/drawing/2014/main" val="2741833693"/>
                    </a:ext>
                  </a:extLst>
                </a:gridCol>
                <a:gridCol w="606552">
                  <a:extLst>
                    <a:ext uri="{9D8B030D-6E8A-4147-A177-3AD203B41FA5}">
                      <a16:colId xmlns:a16="http://schemas.microsoft.com/office/drawing/2014/main" val="2339908980"/>
                    </a:ext>
                  </a:extLst>
                </a:gridCol>
                <a:gridCol w="606552">
                  <a:extLst>
                    <a:ext uri="{9D8B030D-6E8A-4147-A177-3AD203B41FA5}">
                      <a16:colId xmlns:a16="http://schemas.microsoft.com/office/drawing/2014/main" val="1643593791"/>
                    </a:ext>
                  </a:extLst>
                </a:gridCol>
                <a:gridCol w="606552">
                  <a:extLst>
                    <a:ext uri="{9D8B030D-6E8A-4147-A177-3AD203B41FA5}">
                      <a16:colId xmlns:a16="http://schemas.microsoft.com/office/drawing/2014/main" val="1429272808"/>
                    </a:ext>
                  </a:extLst>
                </a:gridCol>
                <a:gridCol w="606552">
                  <a:extLst>
                    <a:ext uri="{9D8B030D-6E8A-4147-A177-3AD203B41FA5}">
                      <a16:colId xmlns:a16="http://schemas.microsoft.com/office/drawing/2014/main" val="32225796"/>
                    </a:ext>
                  </a:extLst>
                </a:gridCol>
              </a:tblGrid>
              <a:tr h="1835004">
                <a:tc>
                  <a:txBody>
                    <a:bodyPr/>
                    <a:lstStyle/>
                    <a:p>
                      <a:r>
                        <a:rPr lang="en-US" sz="1800" dirty="0"/>
                        <a:t>Tens</a:t>
                      </a:r>
                      <a:endParaRPr lang="en-GB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Units</a:t>
                      </a:r>
                      <a:endParaRPr lang="en-GB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Tenths</a:t>
                      </a:r>
                      <a:endParaRPr lang="en-GB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Hundredths</a:t>
                      </a:r>
                      <a:endParaRPr lang="en-GB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Thousandths</a:t>
                      </a:r>
                      <a:endParaRPr lang="en-GB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Ten thousandths</a:t>
                      </a:r>
                      <a:endParaRPr lang="en-GB" sz="18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/>
                      <a:endParaRPr lang="en-GB" sz="1800" dirty="0"/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822098063"/>
                  </a:ext>
                </a:extLst>
              </a:tr>
              <a:tr h="6555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5</a:t>
                      </a:r>
                      <a:endParaRPr lang="en-GB" sz="18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001458"/>
                  </a:ext>
                </a:extLst>
              </a:tr>
              <a:tr h="6555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9</a:t>
                      </a:r>
                      <a:endParaRPr lang="en-GB" sz="18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94442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Google Shape;254;p39">
                <a:extLst>
                  <a:ext uri="{FF2B5EF4-FFF2-40B4-BE49-F238E27FC236}">
                    <a16:creationId xmlns:a16="http://schemas.microsoft.com/office/drawing/2014/main" id="{084625DF-2033-367C-D496-7BDC252D3C2E}"/>
                  </a:ext>
                </a:extLst>
              </p:cNvPr>
              <p:cNvSpPr txBox="1"/>
              <p:nvPr/>
            </p:nvSpPr>
            <p:spPr>
              <a:xfrm>
                <a:off x="3488795" y="1919772"/>
                <a:ext cx="1356955" cy="62218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0.5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</m:oMath>
                </a14:m>
                <a:endParaRPr kumimoji="0" sz="22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1" name="Google Shape;254;p39">
                <a:extLst>
                  <a:ext uri="{FF2B5EF4-FFF2-40B4-BE49-F238E27FC236}">
                    <a16:creationId xmlns:a16="http://schemas.microsoft.com/office/drawing/2014/main" id="{084625DF-2033-367C-D496-7BDC252D3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795" y="1919772"/>
                <a:ext cx="1356955" cy="622181"/>
              </a:xfrm>
              <a:prstGeom prst="rect">
                <a:avLst/>
              </a:prstGeom>
              <a:blipFill>
                <a:blip r:embed="rId4"/>
                <a:stretch>
                  <a:fillRect l="-5830" b="-49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254;p39">
                <a:extLst>
                  <a:ext uri="{FF2B5EF4-FFF2-40B4-BE49-F238E27FC236}">
                    <a16:creationId xmlns:a16="http://schemas.microsoft.com/office/drawing/2014/main" id="{31AEAB96-B9C9-2DC7-7699-4F236568B28C}"/>
                  </a:ext>
                </a:extLst>
              </p:cNvPr>
              <p:cNvSpPr txBox="1"/>
              <p:nvPr/>
            </p:nvSpPr>
            <p:spPr>
              <a:xfrm>
                <a:off x="7609840" y="1925030"/>
                <a:ext cx="2275244" cy="6169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0.09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100</m:t>
                        </m:r>
                      </m:den>
                    </m:f>
                  </m:oMath>
                </a14:m>
                <a:endParaRPr kumimoji="0" sz="22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2" name="Google Shape;254;p39">
                <a:extLst>
                  <a:ext uri="{FF2B5EF4-FFF2-40B4-BE49-F238E27FC236}">
                    <a16:creationId xmlns:a16="http://schemas.microsoft.com/office/drawing/2014/main" id="{31AEAB96-B9C9-2DC7-7699-4F236568B2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9840" y="1925030"/>
                <a:ext cx="2275244" cy="616923"/>
              </a:xfrm>
              <a:prstGeom prst="rect">
                <a:avLst/>
              </a:prstGeom>
              <a:blipFill>
                <a:blip r:embed="rId5"/>
                <a:stretch>
                  <a:fillRect l="-3476" b="-49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CC13B626-3E4B-074A-F74B-BF1477DDD185}"/>
              </a:ext>
            </a:extLst>
          </p:cNvPr>
          <p:cNvSpPr/>
          <p:nvPr/>
        </p:nvSpPr>
        <p:spPr>
          <a:xfrm>
            <a:off x="4850700" y="580150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08BBDF-5EB5-C51E-CCE7-6CA7F0439264}"/>
              </a:ext>
            </a:extLst>
          </p:cNvPr>
          <p:cNvSpPr/>
          <p:nvPr/>
        </p:nvSpPr>
        <p:spPr>
          <a:xfrm>
            <a:off x="4845750" y="533290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90606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4D59102-F80A-0766-2101-720838DC315A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3" y="24187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1429261" y="2083132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 0.0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3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/>
          <p:cNvSpPr txBox="1"/>
          <p:nvPr/>
        </p:nvSpPr>
        <p:spPr>
          <a:xfrm>
            <a:off x="738381" y="1058799"/>
            <a:ext cx="606881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the value of each green digit: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6;p39">
            <a:extLst>
              <a:ext uri="{FF2B5EF4-FFF2-40B4-BE49-F238E27FC236}">
                <a16:creationId xmlns:a16="http://schemas.microsoft.com/office/drawing/2014/main" id="{1E367CA2-BF4B-DA95-3A8E-32B770274AC9}"/>
              </a:ext>
            </a:extLst>
          </p:cNvPr>
          <p:cNvSpPr txBox="1"/>
          <p:nvPr/>
        </p:nvSpPr>
        <p:spPr>
          <a:xfrm>
            <a:off x="4330784" y="2063144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b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 12.</a:t>
            </a:r>
            <a:r>
              <a:rPr lang="en-GB" sz="2200" dirty="0">
                <a:solidFill>
                  <a:srgbClr val="00B050"/>
                </a:solidFill>
              </a:rPr>
              <a:t>7</a:t>
            </a:r>
            <a:r>
              <a:rPr lang="en-GB" sz="2200" dirty="0">
                <a:solidFill>
                  <a:schemeClr val="tx1"/>
                </a:solidFill>
                <a:sym typeface="Arial"/>
              </a:rPr>
              <a:t>54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3" name="Google Shape;256;p39">
            <a:extLst>
              <a:ext uri="{FF2B5EF4-FFF2-40B4-BE49-F238E27FC236}">
                <a16:creationId xmlns:a16="http://schemas.microsoft.com/office/drawing/2014/main" id="{4884E937-7623-AB96-0566-FAD7E451E63F}"/>
              </a:ext>
            </a:extLst>
          </p:cNvPr>
          <p:cNvSpPr txBox="1"/>
          <p:nvPr/>
        </p:nvSpPr>
        <p:spPr>
          <a:xfrm>
            <a:off x="8076043" y="2063144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 1.23</a:t>
            </a:r>
            <a:r>
              <a:rPr lang="en-GB" sz="2200" dirty="0">
                <a:solidFill>
                  <a:srgbClr val="00B050"/>
                </a:solidFill>
              </a:rPr>
              <a:t>9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4" name="Google Shape;256;p39">
            <a:extLst>
              <a:ext uri="{FF2B5EF4-FFF2-40B4-BE49-F238E27FC236}">
                <a16:creationId xmlns:a16="http://schemas.microsoft.com/office/drawing/2014/main" id="{0FA890F6-0BEE-28AD-089C-631D4C764C68}"/>
              </a:ext>
            </a:extLst>
          </p:cNvPr>
          <p:cNvSpPr txBox="1"/>
          <p:nvPr/>
        </p:nvSpPr>
        <p:spPr>
          <a:xfrm>
            <a:off x="1429261" y="3262341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d) 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0.</a:t>
            </a:r>
            <a:r>
              <a:rPr lang="en-GB" sz="2200" dirty="0">
                <a:solidFill>
                  <a:srgbClr val="00B050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</a:rPr>
              <a:t> 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5" name="Google Shape;256;p39">
            <a:extLst>
              <a:ext uri="{FF2B5EF4-FFF2-40B4-BE49-F238E27FC236}">
                <a16:creationId xmlns:a16="http://schemas.microsoft.com/office/drawing/2014/main" id="{BC726775-33C1-12A8-4E40-7FA74E04A87F}"/>
              </a:ext>
            </a:extLst>
          </p:cNvPr>
          <p:cNvSpPr txBox="1"/>
          <p:nvPr/>
        </p:nvSpPr>
        <p:spPr>
          <a:xfrm>
            <a:off x="4330783" y="3282329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e)  99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.402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r>
              <a:rPr lang="en-GB" sz="2200" dirty="0">
                <a:solidFill>
                  <a:schemeClr val="dk1"/>
                </a:solidFill>
              </a:rPr>
              <a:t>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6" name="Google Shape;256;p39">
            <a:extLst>
              <a:ext uri="{FF2B5EF4-FFF2-40B4-BE49-F238E27FC236}">
                <a16:creationId xmlns:a16="http://schemas.microsoft.com/office/drawing/2014/main" id="{20E2705E-BF2E-75DD-E51D-CE50B9DD6F7F}"/>
              </a:ext>
            </a:extLst>
          </p:cNvPr>
          <p:cNvSpPr txBox="1"/>
          <p:nvPr/>
        </p:nvSpPr>
        <p:spPr>
          <a:xfrm>
            <a:off x="8076042" y="3262341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f)  13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r>
              <a:rPr lang="en-GB" sz="2200" dirty="0">
                <a:solidFill>
                  <a:schemeClr val="tx1"/>
                </a:solidFill>
              </a:rPr>
              <a:t>00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7" name="Google Shape;256;p39">
            <a:extLst>
              <a:ext uri="{FF2B5EF4-FFF2-40B4-BE49-F238E27FC236}">
                <a16:creationId xmlns:a16="http://schemas.microsoft.com/office/drawing/2014/main" id="{2C04A9DF-4FFE-DE65-D64D-4099A1792C76}"/>
              </a:ext>
            </a:extLst>
          </p:cNvPr>
          <p:cNvSpPr txBox="1"/>
          <p:nvPr/>
        </p:nvSpPr>
        <p:spPr>
          <a:xfrm>
            <a:off x="1429260" y="4705971"/>
            <a:ext cx="250613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g)  12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.000 00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3C23A699-1DFA-7867-9ED2-4CAF338C5EDD}"/>
              </a:ext>
            </a:extLst>
          </p:cNvPr>
          <p:cNvSpPr/>
          <p:nvPr/>
        </p:nvSpPr>
        <p:spPr>
          <a:xfrm>
            <a:off x="6551272" y="4461539"/>
            <a:ext cx="5153820" cy="1835090"/>
          </a:xfrm>
          <a:prstGeom prst="foldedCorner">
            <a:avLst/>
          </a:prstGeom>
          <a:solidFill>
            <a:srgbClr val="E2EE4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0</a:t>
            </a:r>
            <a:endParaRPr lang="en-GB" sz="2200" dirty="0"/>
          </a:p>
        </p:txBody>
      </p:sp>
      <p:sp>
        <p:nvSpPr>
          <p:cNvPr id="10" name="Google Shape;256;p39">
            <a:extLst>
              <a:ext uri="{FF2B5EF4-FFF2-40B4-BE49-F238E27FC236}">
                <a16:creationId xmlns:a16="http://schemas.microsoft.com/office/drawing/2014/main" id="{C093F9EE-4C26-4549-3CB9-CE9D4FE51E84}"/>
              </a:ext>
            </a:extLst>
          </p:cNvPr>
          <p:cNvSpPr txBox="1"/>
          <p:nvPr/>
        </p:nvSpPr>
        <p:spPr>
          <a:xfrm>
            <a:off x="6655443" y="4461538"/>
            <a:ext cx="491594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</a:rPr>
              <a:t>Challenge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How many numbers are there between 0.00001 and 0.00002?</a:t>
            </a:r>
            <a:endParaRPr sz="2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725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>
          <a:extLst>
            <a:ext uri="{FF2B5EF4-FFF2-40B4-BE49-F238E27FC236}">
              <a16:creationId xmlns:a16="http://schemas.microsoft.com/office/drawing/2014/main" id="{B70C0472-9BBF-E75C-5A2A-A89F03E98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943A70-47DE-98F8-2736-CE31F829C064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>
            <a:extLst>
              <a:ext uri="{FF2B5EF4-FFF2-40B4-BE49-F238E27FC236}">
                <a16:creationId xmlns:a16="http://schemas.microsoft.com/office/drawing/2014/main" id="{AFBA4E03-C3F0-FD3E-D0B4-BE53EFFF1569}"/>
              </a:ext>
            </a:extLst>
          </p:cNvPr>
          <p:cNvSpPr txBox="1"/>
          <p:nvPr/>
        </p:nvSpPr>
        <p:spPr>
          <a:xfrm>
            <a:off x="4658333" y="24187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>
            <a:extLst>
              <a:ext uri="{FF2B5EF4-FFF2-40B4-BE49-F238E27FC236}">
                <a16:creationId xmlns:a16="http://schemas.microsoft.com/office/drawing/2014/main" id="{C9C2543D-5EE0-C072-EC21-AC808C27563E}"/>
              </a:ext>
            </a:extLst>
          </p:cNvPr>
          <p:cNvSpPr txBox="1"/>
          <p:nvPr/>
        </p:nvSpPr>
        <p:spPr>
          <a:xfrm>
            <a:off x="1116743" y="2083132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 0.0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3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>
            <a:extLst>
              <a:ext uri="{FF2B5EF4-FFF2-40B4-BE49-F238E27FC236}">
                <a16:creationId xmlns:a16="http://schemas.microsoft.com/office/drawing/2014/main" id="{89349D78-BC2B-2927-5F47-44FA7418F0F1}"/>
              </a:ext>
            </a:extLst>
          </p:cNvPr>
          <p:cNvSpPr txBox="1"/>
          <p:nvPr/>
        </p:nvSpPr>
        <p:spPr>
          <a:xfrm>
            <a:off x="738381" y="1058799"/>
            <a:ext cx="606881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the value of each green digit: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6;p39">
            <a:extLst>
              <a:ext uri="{FF2B5EF4-FFF2-40B4-BE49-F238E27FC236}">
                <a16:creationId xmlns:a16="http://schemas.microsoft.com/office/drawing/2014/main" id="{60F1BBB8-685D-EF18-872F-675919040366}"/>
              </a:ext>
            </a:extLst>
          </p:cNvPr>
          <p:cNvSpPr txBox="1"/>
          <p:nvPr/>
        </p:nvSpPr>
        <p:spPr>
          <a:xfrm>
            <a:off x="4330784" y="2063144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b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 12.</a:t>
            </a:r>
            <a:r>
              <a:rPr lang="en-GB" sz="2200" dirty="0">
                <a:solidFill>
                  <a:srgbClr val="00B050"/>
                </a:solidFill>
              </a:rPr>
              <a:t>7</a:t>
            </a:r>
            <a:r>
              <a:rPr lang="en-GB" sz="2200" dirty="0">
                <a:solidFill>
                  <a:schemeClr val="tx1"/>
                </a:solidFill>
                <a:sym typeface="Arial"/>
              </a:rPr>
              <a:t>54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3" name="Google Shape;256;p39">
            <a:extLst>
              <a:ext uri="{FF2B5EF4-FFF2-40B4-BE49-F238E27FC236}">
                <a16:creationId xmlns:a16="http://schemas.microsoft.com/office/drawing/2014/main" id="{04E14B8F-D52F-7DF7-30BF-A96EBE6C2F15}"/>
              </a:ext>
            </a:extLst>
          </p:cNvPr>
          <p:cNvSpPr txBox="1"/>
          <p:nvPr/>
        </p:nvSpPr>
        <p:spPr>
          <a:xfrm>
            <a:off x="8261238" y="2063144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)  1.23</a:t>
            </a:r>
            <a:r>
              <a:rPr lang="en-GB" sz="2200" dirty="0">
                <a:solidFill>
                  <a:srgbClr val="00B050"/>
                </a:solidFill>
              </a:rPr>
              <a:t>9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4" name="Google Shape;256;p39">
            <a:extLst>
              <a:ext uri="{FF2B5EF4-FFF2-40B4-BE49-F238E27FC236}">
                <a16:creationId xmlns:a16="http://schemas.microsoft.com/office/drawing/2014/main" id="{E9BF4C44-BEF2-84FF-67F2-EAFF24C99AD1}"/>
              </a:ext>
            </a:extLst>
          </p:cNvPr>
          <p:cNvSpPr txBox="1"/>
          <p:nvPr/>
        </p:nvSpPr>
        <p:spPr>
          <a:xfrm>
            <a:off x="1116743" y="3262341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d) 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0.</a:t>
            </a:r>
            <a:r>
              <a:rPr lang="en-GB" sz="2200" dirty="0">
                <a:solidFill>
                  <a:srgbClr val="00B050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</a:rPr>
              <a:t> 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5" name="Google Shape;256;p39">
            <a:extLst>
              <a:ext uri="{FF2B5EF4-FFF2-40B4-BE49-F238E27FC236}">
                <a16:creationId xmlns:a16="http://schemas.microsoft.com/office/drawing/2014/main" id="{8A27C8A0-887B-1908-2D60-17417E5008B9}"/>
              </a:ext>
            </a:extLst>
          </p:cNvPr>
          <p:cNvSpPr txBox="1"/>
          <p:nvPr/>
        </p:nvSpPr>
        <p:spPr>
          <a:xfrm>
            <a:off x="4330783" y="3282329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e)  99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.402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r>
              <a:rPr lang="en-GB" sz="2200" dirty="0">
                <a:solidFill>
                  <a:schemeClr val="dk1"/>
                </a:solidFill>
              </a:rPr>
              <a:t>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6" name="Google Shape;256;p39">
            <a:extLst>
              <a:ext uri="{FF2B5EF4-FFF2-40B4-BE49-F238E27FC236}">
                <a16:creationId xmlns:a16="http://schemas.microsoft.com/office/drawing/2014/main" id="{BFA81860-F334-983A-1CF2-F3909042A3D5}"/>
              </a:ext>
            </a:extLst>
          </p:cNvPr>
          <p:cNvSpPr txBox="1"/>
          <p:nvPr/>
        </p:nvSpPr>
        <p:spPr>
          <a:xfrm>
            <a:off x="8261237" y="3262341"/>
            <a:ext cx="19844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f)  13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r>
              <a:rPr lang="en-GB" sz="2200" dirty="0">
                <a:solidFill>
                  <a:schemeClr val="tx1"/>
                </a:solidFill>
              </a:rPr>
              <a:t>00</a:t>
            </a:r>
            <a:r>
              <a:rPr lang="en-GB" sz="2200" dirty="0">
                <a:solidFill>
                  <a:srgbClr val="00B050"/>
                </a:solidFill>
              </a:rPr>
              <a:t>1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7" name="Google Shape;256;p39">
            <a:extLst>
              <a:ext uri="{FF2B5EF4-FFF2-40B4-BE49-F238E27FC236}">
                <a16:creationId xmlns:a16="http://schemas.microsoft.com/office/drawing/2014/main" id="{3D4C3DFC-727F-69E8-0B90-0E521D2DB55B}"/>
              </a:ext>
            </a:extLst>
          </p:cNvPr>
          <p:cNvSpPr txBox="1"/>
          <p:nvPr/>
        </p:nvSpPr>
        <p:spPr>
          <a:xfrm>
            <a:off x="1116742" y="4705971"/>
            <a:ext cx="250613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g)  12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.000 00</a:t>
            </a:r>
            <a:r>
              <a:rPr lang="en-GB" sz="2200" dirty="0">
                <a:solidFill>
                  <a:srgbClr val="00B050"/>
                </a:solidFill>
                <a:sym typeface="Arial"/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</a:t>
            </a:r>
            <a:endParaRPr sz="2200" dirty="0">
              <a:solidFill>
                <a:schemeClr val="dk1"/>
              </a:solidFill>
            </a:endParaRPr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0D058491-BE9C-F348-0EF3-24E48FF42E53}"/>
              </a:ext>
            </a:extLst>
          </p:cNvPr>
          <p:cNvSpPr/>
          <p:nvPr/>
        </p:nvSpPr>
        <p:spPr>
          <a:xfrm>
            <a:off x="6551272" y="4461539"/>
            <a:ext cx="5153820" cy="1835090"/>
          </a:xfrm>
          <a:prstGeom prst="foldedCorner">
            <a:avLst/>
          </a:prstGeom>
          <a:solidFill>
            <a:srgbClr val="E2EE4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0</a:t>
            </a:r>
            <a:endParaRPr lang="en-GB" sz="2200" dirty="0"/>
          </a:p>
        </p:txBody>
      </p:sp>
      <p:sp>
        <p:nvSpPr>
          <p:cNvPr id="10" name="Google Shape;256;p39">
            <a:extLst>
              <a:ext uri="{FF2B5EF4-FFF2-40B4-BE49-F238E27FC236}">
                <a16:creationId xmlns:a16="http://schemas.microsoft.com/office/drawing/2014/main" id="{D37C2B7B-73D3-7410-2572-0FE2756462BE}"/>
              </a:ext>
            </a:extLst>
          </p:cNvPr>
          <p:cNvSpPr txBox="1"/>
          <p:nvPr/>
        </p:nvSpPr>
        <p:spPr>
          <a:xfrm>
            <a:off x="6655443" y="4461538"/>
            <a:ext cx="491594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</a:rPr>
              <a:t>Challenge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How many numbers are there between 0.00001 and 0.00002?</a:t>
            </a:r>
            <a:endParaRPr sz="2200" dirty="0">
              <a:solidFill>
                <a:schemeClr val="dk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Google Shape;254;p39">
                <a:extLst>
                  <a:ext uri="{FF2B5EF4-FFF2-40B4-BE49-F238E27FC236}">
                    <a16:creationId xmlns:a16="http://schemas.microsoft.com/office/drawing/2014/main" id="{6B056174-4F49-22AD-85BF-4F900E6FEC3B}"/>
                  </a:ext>
                </a:extLst>
              </p:cNvPr>
              <p:cNvSpPr txBox="1"/>
              <p:nvPr/>
            </p:nvSpPr>
            <p:spPr>
              <a:xfrm>
                <a:off x="2193223" y="1956684"/>
                <a:ext cx="1618136" cy="66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0.03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9" name="Google Shape;254;p39">
                <a:extLst>
                  <a:ext uri="{FF2B5EF4-FFF2-40B4-BE49-F238E27FC236}">
                    <a16:creationId xmlns:a16="http://schemas.microsoft.com/office/drawing/2014/main" id="{6B056174-4F49-22AD-85BF-4F900E6FE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223" y="1956684"/>
                <a:ext cx="1618136" cy="660590"/>
              </a:xfrm>
              <a:prstGeom prst="rect">
                <a:avLst/>
              </a:prstGeom>
              <a:blipFill>
                <a:blip r:embed="rId5"/>
                <a:stretch>
                  <a:fillRect l="-4906" b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254;p39">
                <a:extLst>
                  <a:ext uri="{FF2B5EF4-FFF2-40B4-BE49-F238E27FC236}">
                    <a16:creationId xmlns:a16="http://schemas.microsoft.com/office/drawing/2014/main" id="{93C09786-2F05-81E4-4D8B-B3278C11201A}"/>
                  </a:ext>
                </a:extLst>
              </p:cNvPr>
              <p:cNvSpPr txBox="1"/>
              <p:nvPr/>
            </p:nvSpPr>
            <p:spPr>
              <a:xfrm>
                <a:off x="5747790" y="1947689"/>
                <a:ext cx="1618136" cy="6583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0.7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2" name="Google Shape;254;p39">
                <a:extLst>
                  <a:ext uri="{FF2B5EF4-FFF2-40B4-BE49-F238E27FC236}">
                    <a16:creationId xmlns:a16="http://schemas.microsoft.com/office/drawing/2014/main" id="{93C09786-2F05-81E4-4D8B-B3278C112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947689"/>
                <a:ext cx="1618136" cy="658345"/>
              </a:xfrm>
              <a:prstGeom prst="rect">
                <a:avLst/>
              </a:prstGeom>
              <a:blipFill>
                <a:blip r:embed="rId6"/>
                <a:stretch>
                  <a:fillRect l="-4906" b="-28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Google Shape;254;p39">
                <a:extLst>
                  <a:ext uri="{FF2B5EF4-FFF2-40B4-BE49-F238E27FC236}">
                    <a16:creationId xmlns:a16="http://schemas.microsoft.com/office/drawing/2014/main" id="{2296727A-9FE2-972A-EE62-31D20C16543A}"/>
                  </a:ext>
                </a:extLst>
              </p:cNvPr>
              <p:cNvSpPr txBox="1"/>
              <p:nvPr/>
            </p:nvSpPr>
            <p:spPr>
              <a:xfrm>
                <a:off x="9653286" y="1956684"/>
                <a:ext cx="1984499" cy="66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0.009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1000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3" name="Google Shape;254;p39">
                <a:extLst>
                  <a:ext uri="{FF2B5EF4-FFF2-40B4-BE49-F238E27FC236}">
                    <a16:creationId xmlns:a16="http://schemas.microsoft.com/office/drawing/2014/main" id="{2296727A-9FE2-972A-EE62-31D20C165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3286" y="1956684"/>
                <a:ext cx="1984499" cy="660590"/>
              </a:xfrm>
              <a:prstGeom prst="rect">
                <a:avLst/>
              </a:prstGeom>
              <a:blipFill>
                <a:blip r:embed="rId7"/>
                <a:stretch>
                  <a:fillRect l="-4000" b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Google Shape;254;p39">
                <a:extLst>
                  <a:ext uri="{FF2B5EF4-FFF2-40B4-BE49-F238E27FC236}">
                    <a16:creationId xmlns:a16="http://schemas.microsoft.com/office/drawing/2014/main" id="{BBCD2BF3-AF89-130C-7792-DFF7DC2182FE}"/>
                  </a:ext>
                </a:extLst>
              </p:cNvPr>
              <p:cNvSpPr txBox="1"/>
              <p:nvPr/>
            </p:nvSpPr>
            <p:spPr>
              <a:xfrm>
                <a:off x="9720593" y="3147469"/>
                <a:ext cx="1984499" cy="659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0.001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1000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5" name="Google Shape;254;p39">
                <a:extLst>
                  <a:ext uri="{FF2B5EF4-FFF2-40B4-BE49-F238E27FC236}">
                    <a16:creationId xmlns:a16="http://schemas.microsoft.com/office/drawing/2014/main" id="{BBCD2BF3-AF89-130C-7792-DFF7DC218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593" y="3147469"/>
                <a:ext cx="1984499" cy="659756"/>
              </a:xfrm>
              <a:prstGeom prst="rect">
                <a:avLst/>
              </a:prstGeom>
              <a:blipFill>
                <a:blip r:embed="rId8"/>
                <a:stretch>
                  <a:fillRect l="-4000" b="-2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Google Shape;254;p39">
                <a:extLst>
                  <a:ext uri="{FF2B5EF4-FFF2-40B4-BE49-F238E27FC236}">
                    <a16:creationId xmlns:a16="http://schemas.microsoft.com/office/drawing/2014/main" id="{F9D934A4-295D-58CE-891C-447DA975C910}"/>
                  </a:ext>
                </a:extLst>
              </p:cNvPr>
              <p:cNvSpPr txBox="1"/>
              <p:nvPr/>
            </p:nvSpPr>
            <p:spPr>
              <a:xfrm>
                <a:off x="5747790" y="3167874"/>
                <a:ext cx="2328253" cy="659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0.000 1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10 000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6" name="Google Shape;254;p39">
                <a:extLst>
                  <a:ext uri="{FF2B5EF4-FFF2-40B4-BE49-F238E27FC236}">
                    <a16:creationId xmlns:a16="http://schemas.microsoft.com/office/drawing/2014/main" id="{F9D934A4-295D-58CE-891C-447DA975C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3167874"/>
                <a:ext cx="2328253" cy="659756"/>
              </a:xfrm>
              <a:prstGeom prst="rect">
                <a:avLst/>
              </a:prstGeom>
              <a:blipFill>
                <a:blip r:embed="rId9"/>
                <a:stretch>
                  <a:fillRect l="-3403" b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Google Shape;254;p39">
                <a:extLst>
                  <a:ext uri="{FF2B5EF4-FFF2-40B4-BE49-F238E27FC236}">
                    <a16:creationId xmlns:a16="http://schemas.microsoft.com/office/drawing/2014/main" id="{B491F960-82D7-CECE-2E9A-8E1FDF63BD59}"/>
                  </a:ext>
                </a:extLst>
              </p:cNvPr>
              <p:cNvSpPr txBox="1"/>
              <p:nvPr/>
            </p:nvSpPr>
            <p:spPr>
              <a:xfrm>
                <a:off x="2109000" y="3147469"/>
                <a:ext cx="1618136" cy="66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0.6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6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7" name="Google Shape;254;p39">
                <a:extLst>
                  <a:ext uri="{FF2B5EF4-FFF2-40B4-BE49-F238E27FC236}">
                    <a16:creationId xmlns:a16="http://schemas.microsoft.com/office/drawing/2014/main" id="{B491F960-82D7-CECE-2E9A-8E1FDF63B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000" y="3147469"/>
                <a:ext cx="1618136" cy="660590"/>
              </a:xfrm>
              <a:prstGeom prst="rect">
                <a:avLst/>
              </a:prstGeom>
              <a:blipFill>
                <a:blip r:embed="rId10"/>
                <a:stretch>
                  <a:fillRect l="-4906" b="-2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Google Shape;254;p39">
                <a:extLst>
                  <a:ext uri="{FF2B5EF4-FFF2-40B4-BE49-F238E27FC236}">
                    <a16:creationId xmlns:a16="http://schemas.microsoft.com/office/drawing/2014/main" id="{7D69A31D-6832-7893-0AD9-9764041C5AB6}"/>
                  </a:ext>
                </a:extLst>
              </p:cNvPr>
              <p:cNvSpPr txBox="1"/>
              <p:nvPr/>
            </p:nvSpPr>
            <p:spPr>
              <a:xfrm>
                <a:off x="3055198" y="4575992"/>
                <a:ext cx="3111065" cy="660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Arial"/>
                    <a:sym typeface="Arial"/>
                  </a:rPr>
                  <a:t>0.000 003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/>
                    <a:sym typeface="Arial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a:rPr kumimoji="0" lang="en-US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1 000 000</m:t>
                        </m:r>
                      </m:den>
                    </m:f>
                  </m:oMath>
                </a14:m>
                <a:endParaRPr kumimoji="0" sz="26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8" name="Google Shape;254;p39">
                <a:extLst>
                  <a:ext uri="{FF2B5EF4-FFF2-40B4-BE49-F238E27FC236}">
                    <a16:creationId xmlns:a16="http://schemas.microsoft.com/office/drawing/2014/main" id="{7D69A31D-6832-7893-0AD9-9764041C5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198" y="4575992"/>
                <a:ext cx="3111065" cy="660590"/>
              </a:xfrm>
              <a:prstGeom prst="rect">
                <a:avLst/>
              </a:prstGeom>
              <a:blipFill>
                <a:blip r:embed="rId11"/>
                <a:stretch>
                  <a:fillRect l="-2544" b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Google Shape;254;p39">
            <a:extLst>
              <a:ext uri="{FF2B5EF4-FFF2-40B4-BE49-F238E27FC236}">
                <a16:creationId xmlns:a16="http://schemas.microsoft.com/office/drawing/2014/main" id="{0B65DEE9-36FD-2321-947C-98D19C290547}"/>
              </a:ext>
            </a:extLst>
          </p:cNvPr>
          <p:cNvSpPr txBox="1"/>
          <p:nvPr/>
        </p:nvSpPr>
        <p:spPr>
          <a:xfrm>
            <a:off x="6655443" y="5813758"/>
            <a:ext cx="34396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/>
                <a:sym typeface="Arial"/>
              </a:rPr>
              <a:t>An infinite number</a:t>
            </a:r>
            <a:endParaRPr kumimoji="0" sz="26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052745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0F4464-6448-5B5A-03D1-989E4A46112A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Google Shape;254;p39"/>
          <p:cNvSpPr txBox="1"/>
          <p:nvPr/>
        </p:nvSpPr>
        <p:spPr>
          <a:xfrm>
            <a:off x="685205" y="1451762"/>
            <a:ext cx="463863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Which of these numbers is largest?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1;p39">
            <a:extLst>
              <a:ext uri="{FF2B5EF4-FFF2-40B4-BE49-F238E27FC236}">
                <a16:creationId xmlns:a16="http://schemas.microsoft.com/office/drawing/2014/main" id="{B37EFFAA-E794-8813-202D-E08909837F5F}"/>
              </a:ext>
            </a:extLst>
          </p:cNvPr>
          <p:cNvSpPr txBox="1"/>
          <p:nvPr/>
        </p:nvSpPr>
        <p:spPr>
          <a:xfrm>
            <a:off x="2616200" y="243890"/>
            <a:ext cx="6959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Ordering Decimals : Example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Google Shape;254;p39">
            <a:extLst>
              <a:ext uri="{FF2B5EF4-FFF2-40B4-BE49-F238E27FC236}">
                <a16:creationId xmlns:a16="http://schemas.microsoft.com/office/drawing/2014/main" id="{8A6B8B33-2347-6B69-D045-07E079689B7D}"/>
              </a:ext>
            </a:extLst>
          </p:cNvPr>
          <p:cNvSpPr txBox="1"/>
          <p:nvPr/>
        </p:nvSpPr>
        <p:spPr>
          <a:xfrm>
            <a:off x="5630428" y="1451762"/>
            <a:ext cx="82863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0.59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54;p39">
            <a:extLst>
              <a:ext uri="{FF2B5EF4-FFF2-40B4-BE49-F238E27FC236}">
                <a16:creationId xmlns:a16="http://schemas.microsoft.com/office/drawing/2014/main" id="{67C4FB0D-992D-342B-59FD-A713151BDDC2}"/>
              </a:ext>
            </a:extLst>
          </p:cNvPr>
          <p:cNvSpPr txBox="1"/>
          <p:nvPr/>
        </p:nvSpPr>
        <p:spPr>
          <a:xfrm>
            <a:off x="7840227" y="1451762"/>
            <a:ext cx="82863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0.7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483962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A811A8-49FF-C1DB-70F7-DB2E5ECF9C7E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Google Shape;254;p39"/>
          <p:cNvSpPr txBox="1"/>
          <p:nvPr/>
        </p:nvSpPr>
        <p:spPr>
          <a:xfrm>
            <a:off x="644565" y="1431442"/>
            <a:ext cx="463863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Which of these numbers is largest?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1;p39">
            <a:extLst>
              <a:ext uri="{FF2B5EF4-FFF2-40B4-BE49-F238E27FC236}">
                <a16:creationId xmlns:a16="http://schemas.microsoft.com/office/drawing/2014/main" id="{B37EFFAA-E794-8813-202D-E08909837F5F}"/>
              </a:ext>
            </a:extLst>
          </p:cNvPr>
          <p:cNvSpPr txBox="1"/>
          <p:nvPr/>
        </p:nvSpPr>
        <p:spPr>
          <a:xfrm>
            <a:off x="2616200" y="243890"/>
            <a:ext cx="6959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Google Shape;254;p39">
                <a:extLst>
                  <a:ext uri="{FF2B5EF4-FFF2-40B4-BE49-F238E27FC236}">
                    <a16:creationId xmlns:a16="http://schemas.microsoft.com/office/drawing/2014/main" id="{8B950622-EB98-3F4C-CFAA-4810D566DC8D}"/>
                  </a:ext>
                </a:extLst>
              </p:cNvPr>
              <p:cNvSpPr txBox="1"/>
              <p:nvPr/>
            </p:nvSpPr>
            <p:spPr>
              <a:xfrm>
                <a:off x="5362216" y="1360268"/>
                <a:ext cx="1691087" cy="57319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0.70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70</m:t>
                        </m:r>
                      </m:num>
                      <m:den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100</m:t>
                        </m:r>
                      </m:den>
                    </m:f>
                  </m:oMath>
                </a14:m>
                <a:endParaRPr kumimoji="0" sz="22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6" name="Google Shape;254;p39">
                <a:extLst>
                  <a:ext uri="{FF2B5EF4-FFF2-40B4-BE49-F238E27FC236}">
                    <a16:creationId xmlns:a16="http://schemas.microsoft.com/office/drawing/2014/main" id="{8B950622-EB98-3F4C-CFAA-4810D566D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216" y="1360268"/>
                <a:ext cx="1691087" cy="573193"/>
              </a:xfrm>
              <a:prstGeom prst="rect">
                <a:avLst/>
              </a:prstGeom>
              <a:blipFill>
                <a:blip r:embed="rId4"/>
                <a:stretch>
                  <a:fillRect l="-4693" b="-85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Google Shape;254;p39">
                <a:extLst>
                  <a:ext uri="{FF2B5EF4-FFF2-40B4-BE49-F238E27FC236}">
                    <a16:creationId xmlns:a16="http://schemas.microsoft.com/office/drawing/2014/main" id="{50DDD020-BFE6-5EE6-0F3E-0FD431710E3F}"/>
                  </a:ext>
                </a:extLst>
              </p:cNvPr>
              <p:cNvSpPr txBox="1"/>
              <p:nvPr/>
            </p:nvSpPr>
            <p:spPr>
              <a:xfrm>
                <a:off x="7833695" y="1360268"/>
                <a:ext cx="1599647" cy="57800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0.59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59</m:t>
                        </m:r>
                      </m:num>
                      <m:den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100</m:t>
                        </m:r>
                      </m:den>
                    </m:f>
                  </m:oMath>
                </a14:m>
                <a:endParaRPr kumimoji="0" sz="22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8" name="Google Shape;254;p39">
                <a:extLst>
                  <a:ext uri="{FF2B5EF4-FFF2-40B4-BE49-F238E27FC236}">
                    <a16:creationId xmlns:a16="http://schemas.microsoft.com/office/drawing/2014/main" id="{50DDD020-BFE6-5EE6-0F3E-0FD431710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3695" y="1360268"/>
                <a:ext cx="1599647" cy="578003"/>
              </a:xfrm>
              <a:prstGeom prst="rect">
                <a:avLst/>
              </a:prstGeom>
              <a:blipFill>
                <a:blip r:embed="rId5"/>
                <a:stretch>
                  <a:fillRect l="-4962" b="-84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Google Shape;254;p39">
            <a:extLst>
              <a:ext uri="{FF2B5EF4-FFF2-40B4-BE49-F238E27FC236}">
                <a16:creationId xmlns:a16="http://schemas.microsoft.com/office/drawing/2014/main" id="{8538B8D7-BC85-1E17-335F-6013ACC78D9B}"/>
              </a:ext>
            </a:extLst>
          </p:cNvPr>
          <p:cNvSpPr txBox="1"/>
          <p:nvPr/>
        </p:nvSpPr>
        <p:spPr>
          <a:xfrm>
            <a:off x="644565" y="2713967"/>
            <a:ext cx="353401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Therefore 0.7  &gt;  0.59</a:t>
            </a:r>
            <a:endParaRPr kumimoji="0" sz="2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819531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7"/>
          <p:cNvSpPr/>
          <p:nvPr/>
        </p:nvSpPr>
        <p:spPr>
          <a:xfrm>
            <a:off x="308529" y="652468"/>
            <a:ext cx="3672000" cy="6002589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/>
          <p:cNvSpPr txBox="1"/>
          <p:nvPr/>
        </p:nvSpPr>
        <p:spPr>
          <a:xfrm>
            <a:off x="2224431" y="990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47"/>
          <p:cNvSpPr/>
          <p:nvPr/>
        </p:nvSpPr>
        <p:spPr>
          <a:xfrm>
            <a:off x="4281691" y="652468"/>
            <a:ext cx="3672000" cy="6002589"/>
          </a:xfrm>
          <a:prstGeom prst="roundRect">
            <a:avLst>
              <a:gd name="adj" fmla="val 248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/>
          <p:cNvSpPr/>
          <p:nvPr/>
        </p:nvSpPr>
        <p:spPr>
          <a:xfrm>
            <a:off x="8220745" y="652469"/>
            <a:ext cx="3672000" cy="2973732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/>
          <p:cNvSpPr txBox="1"/>
          <p:nvPr/>
        </p:nvSpPr>
        <p:spPr>
          <a:xfrm>
            <a:off x="308529" y="748306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ascending order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493083" y="19255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D9DBD79D-620E-251A-4722-2B97DE7E11DE}"/>
              </a:ext>
            </a:extLst>
          </p:cNvPr>
          <p:cNvSpPr txBox="1"/>
          <p:nvPr/>
        </p:nvSpPr>
        <p:spPr>
          <a:xfrm>
            <a:off x="888592" y="1926963"/>
            <a:ext cx="296204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0.8 , 0.72 , 0.691 , 0.7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493083" y="32422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493083" y="455903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0" name="Google Shape;424;p47">
            <a:extLst>
              <a:ext uri="{FF2B5EF4-FFF2-40B4-BE49-F238E27FC236}">
                <a16:creationId xmlns:a16="http://schemas.microsoft.com/office/drawing/2014/main" id="{F35FD940-2ABF-B432-D52A-83FD932925EB}"/>
              </a:ext>
            </a:extLst>
          </p:cNvPr>
          <p:cNvSpPr txBox="1"/>
          <p:nvPr/>
        </p:nvSpPr>
        <p:spPr>
          <a:xfrm>
            <a:off x="4281691" y="764597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ascending order: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24;p47">
            <a:extLst>
              <a:ext uri="{FF2B5EF4-FFF2-40B4-BE49-F238E27FC236}">
                <a16:creationId xmlns:a16="http://schemas.microsoft.com/office/drawing/2014/main" id="{95DF0E31-37B4-456D-6D6A-446833A98ACD}"/>
              </a:ext>
            </a:extLst>
          </p:cNvPr>
          <p:cNvSpPr txBox="1"/>
          <p:nvPr/>
        </p:nvSpPr>
        <p:spPr>
          <a:xfrm>
            <a:off x="4441397" y="18424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24;p47">
            <a:extLst>
              <a:ext uri="{FF2B5EF4-FFF2-40B4-BE49-F238E27FC236}">
                <a16:creationId xmlns:a16="http://schemas.microsoft.com/office/drawing/2014/main" id="{B7533657-C355-1625-0220-14EF0D768B5A}"/>
              </a:ext>
            </a:extLst>
          </p:cNvPr>
          <p:cNvSpPr txBox="1"/>
          <p:nvPr/>
        </p:nvSpPr>
        <p:spPr>
          <a:xfrm>
            <a:off x="4441397" y="317496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20846D9B-2ACF-77F8-E709-EBAB080F1BEA}"/>
              </a:ext>
            </a:extLst>
          </p:cNvPr>
          <p:cNvSpPr txBox="1"/>
          <p:nvPr/>
        </p:nvSpPr>
        <p:spPr>
          <a:xfrm>
            <a:off x="888593" y="3244985"/>
            <a:ext cx="309004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0.01 , 0.10 , 0.039 , 0.3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66C44366-2C61-6537-8401-EACCFDF73011}"/>
              </a:ext>
            </a:extLst>
          </p:cNvPr>
          <p:cNvSpPr txBox="1"/>
          <p:nvPr/>
        </p:nvSpPr>
        <p:spPr>
          <a:xfrm>
            <a:off x="888593" y="4553952"/>
            <a:ext cx="296204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7.9 , 7.89 , 7.98 , 7.8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68A0397A-6F5B-349F-602D-6BB478718314}"/>
              </a:ext>
            </a:extLst>
          </p:cNvPr>
          <p:cNvSpPr txBox="1"/>
          <p:nvPr/>
        </p:nvSpPr>
        <p:spPr>
          <a:xfrm>
            <a:off x="4867621" y="1845056"/>
            <a:ext cx="31584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.381 , 4.49 , </a:t>
            </a:r>
            <a:r>
              <a:rPr lang="en-GB" sz="2200" dirty="0">
                <a:solidFill>
                  <a:schemeClr val="dk1"/>
                </a:solidFill>
              </a:rPr>
              <a:t>4.5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, 4.38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4" name="Google Shape;424;p47">
            <a:extLst>
              <a:ext uri="{FF2B5EF4-FFF2-40B4-BE49-F238E27FC236}">
                <a16:creationId xmlns:a16="http://schemas.microsoft.com/office/drawing/2014/main" id="{7FA3D864-685F-8C4F-451B-477CC414D03F}"/>
              </a:ext>
            </a:extLst>
          </p:cNvPr>
          <p:cNvSpPr txBox="1"/>
          <p:nvPr/>
        </p:nvSpPr>
        <p:spPr>
          <a:xfrm>
            <a:off x="8220745" y="764597"/>
            <a:ext cx="36627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W</a:t>
            </a:r>
            <a:r>
              <a:rPr lang="en-GB" sz="2200" dirty="0">
                <a:solidFill>
                  <a:schemeClr val="dk1"/>
                </a:solidFill>
              </a:rPr>
              <a:t>hich of these is largest?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Google Shape;424;p47">
                <a:extLst>
                  <a:ext uri="{FF2B5EF4-FFF2-40B4-BE49-F238E27FC236}">
                    <a16:creationId xmlns:a16="http://schemas.microsoft.com/office/drawing/2014/main" id="{7228120F-9886-1F6A-4723-B47746688178}"/>
                  </a:ext>
                </a:extLst>
              </p:cNvPr>
              <p:cNvSpPr txBox="1"/>
              <p:nvPr/>
            </p:nvSpPr>
            <p:spPr>
              <a:xfrm>
                <a:off x="4867621" y="3099738"/>
                <a:ext cx="2673244" cy="57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0.38 ,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  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 ,  0.4</a:t>
                </a:r>
                <a:endParaRPr sz="2200" baseline="300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15" name="Google Shape;424;p47">
                <a:extLst>
                  <a:ext uri="{FF2B5EF4-FFF2-40B4-BE49-F238E27FC236}">
                    <a16:creationId xmlns:a16="http://schemas.microsoft.com/office/drawing/2014/main" id="{7228120F-9886-1F6A-4723-B477466881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621" y="3099738"/>
                <a:ext cx="2673244" cy="573386"/>
              </a:xfrm>
              <a:prstGeom prst="rect">
                <a:avLst/>
              </a:prstGeom>
              <a:blipFill>
                <a:blip r:embed="rId3"/>
                <a:stretch>
                  <a:fillRect l="-2961" b="-73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424;p47">
                <a:extLst>
                  <a:ext uri="{FF2B5EF4-FFF2-40B4-BE49-F238E27FC236}">
                    <a16:creationId xmlns:a16="http://schemas.microsoft.com/office/drawing/2014/main" id="{F6E7059A-B3A5-A723-EA22-830E85659AE6}"/>
                  </a:ext>
                </a:extLst>
              </p:cNvPr>
              <p:cNvSpPr txBox="1"/>
              <p:nvPr/>
            </p:nvSpPr>
            <p:spPr>
              <a:xfrm>
                <a:off x="8630164" y="1687720"/>
                <a:ext cx="2673244" cy="475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0.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9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    </m:t>
                      </m:r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 , </m:t>
                      </m:r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1</m:t>
                      </m:r>
                    </m:oMath>
                  </m:oMathPara>
                </a14:m>
                <a:endParaRPr sz="2400" dirty="0">
                  <a:solidFill>
                    <a:schemeClr val="dk1"/>
                  </a:solidFill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2" name="Google Shape;424;p47">
                <a:extLst>
                  <a:ext uri="{FF2B5EF4-FFF2-40B4-BE49-F238E27FC236}">
                    <a16:creationId xmlns:a16="http://schemas.microsoft.com/office/drawing/2014/main" id="{F6E7059A-B3A5-A723-EA22-830E85659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164" y="1687720"/>
                <a:ext cx="2673244" cy="4756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2356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>
          <a:extLst>
            <a:ext uri="{FF2B5EF4-FFF2-40B4-BE49-F238E27FC236}">
              <a16:creationId xmlns:a16="http://schemas.microsoft.com/office/drawing/2014/main" id="{85C31172-B6AF-35E5-504E-C80A0E7BF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7">
            <a:extLst>
              <a:ext uri="{FF2B5EF4-FFF2-40B4-BE49-F238E27FC236}">
                <a16:creationId xmlns:a16="http://schemas.microsoft.com/office/drawing/2014/main" id="{BD6910CB-2CF9-102B-72AA-60177D83268C}"/>
              </a:ext>
            </a:extLst>
          </p:cNvPr>
          <p:cNvSpPr/>
          <p:nvPr/>
        </p:nvSpPr>
        <p:spPr>
          <a:xfrm>
            <a:off x="308529" y="652468"/>
            <a:ext cx="3672000" cy="6002589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>
            <a:extLst>
              <a:ext uri="{FF2B5EF4-FFF2-40B4-BE49-F238E27FC236}">
                <a16:creationId xmlns:a16="http://schemas.microsoft.com/office/drawing/2014/main" id="{3BA25D61-78BF-3984-850A-299752083B0E}"/>
              </a:ext>
            </a:extLst>
          </p:cNvPr>
          <p:cNvSpPr txBox="1"/>
          <p:nvPr/>
        </p:nvSpPr>
        <p:spPr>
          <a:xfrm>
            <a:off x="2224431" y="990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47">
            <a:extLst>
              <a:ext uri="{FF2B5EF4-FFF2-40B4-BE49-F238E27FC236}">
                <a16:creationId xmlns:a16="http://schemas.microsoft.com/office/drawing/2014/main" id="{F5B8B017-68DE-B24B-7CBE-D52DCC8A9CA9}"/>
              </a:ext>
            </a:extLst>
          </p:cNvPr>
          <p:cNvSpPr/>
          <p:nvPr/>
        </p:nvSpPr>
        <p:spPr>
          <a:xfrm>
            <a:off x="4281691" y="652468"/>
            <a:ext cx="3672000" cy="6002589"/>
          </a:xfrm>
          <a:prstGeom prst="roundRect">
            <a:avLst>
              <a:gd name="adj" fmla="val 248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>
            <a:extLst>
              <a:ext uri="{FF2B5EF4-FFF2-40B4-BE49-F238E27FC236}">
                <a16:creationId xmlns:a16="http://schemas.microsoft.com/office/drawing/2014/main" id="{108C8026-5D30-A96B-C2A0-DA45D1CA8FDA}"/>
              </a:ext>
            </a:extLst>
          </p:cNvPr>
          <p:cNvSpPr/>
          <p:nvPr/>
        </p:nvSpPr>
        <p:spPr>
          <a:xfrm>
            <a:off x="8220745" y="652469"/>
            <a:ext cx="3672000" cy="2973732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>
            <a:extLst>
              <a:ext uri="{FF2B5EF4-FFF2-40B4-BE49-F238E27FC236}">
                <a16:creationId xmlns:a16="http://schemas.microsoft.com/office/drawing/2014/main" id="{FCC99B87-6779-B296-F8C5-7E5DA11713AE}"/>
              </a:ext>
            </a:extLst>
          </p:cNvPr>
          <p:cNvSpPr txBox="1"/>
          <p:nvPr/>
        </p:nvSpPr>
        <p:spPr>
          <a:xfrm>
            <a:off x="308529" y="748306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ascending order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1328C625-5CDA-31F3-9B5A-05FAD73579F6}"/>
              </a:ext>
            </a:extLst>
          </p:cNvPr>
          <p:cNvSpPr txBox="1"/>
          <p:nvPr/>
        </p:nvSpPr>
        <p:spPr>
          <a:xfrm>
            <a:off x="493083" y="19255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595C501F-C127-0B32-3EA0-AE611E44E363}"/>
              </a:ext>
            </a:extLst>
          </p:cNvPr>
          <p:cNvSpPr txBox="1"/>
          <p:nvPr/>
        </p:nvSpPr>
        <p:spPr>
          <a:xfrm>
            <a:off x="888592" y="1926963"/>
            <a:ext cx="296204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0.8 , 0.72 , 0.691 , 0.7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31EF7E45-7AD7-6131-F377-4F1320ECD9AB}"/>
              </a:ext>
            </a:extLst>
          </p:cNvPr>
          <p:cNvSpPr txBox="1"/>
          <p:nvPr/>
        </p:nvSpPr>
        <p:spPr>
          <a:xfrm>
            <a:off x="493083" y="32422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41AE47E8-C134-CE8B-D5C4-106C039EB59B}"/>
              </a:ext>
            </a:extLst>
          </p:cNvPr>
          <p:cNvSpPr txBox="1"/>
          <p:nvPr/>
        </p:nvSpPr>
        <p:spPr>
          <a:xfrm>
            <a:off x="493083" y="455903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0" name="Google Shape;424;p47">
            <a:extLst>
              <a:ext uri="{FF2B5EF4-FFF2-40B4-BE49-F238E27FC236}">
                <a16:creationId xmlns:a16="http://schemas.microsoft.com/office/drawing/2014/main" id="{14870150-1CE8-CB32-E372-75A6FFFA3005}"/>
              </a:ext>
            </a:extLst>
          </p:cNvPr>
          <p:cNvSpPr txBox="1"/>
          <p:nvPr/>
        </p:nvSpPr>
        <p:spPr>
          <a:xfrm>
            <a:off x="4281691" y="764597"/>
            <a:ext cx="326468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these numbers in ascending order: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24;p47">
            <a:extLst>
              <a:ext uri="{FF2B5EF4-FFF2-40B4-BE49-F238E27FC236}">
                <a16:creationId xmlns:a16="http://schemas.microsoft.com/office/drawing/2014/main" id="{08201944-AF98-1D8D-9A44-7131263C2C8D}"/>
              </a:ext>
            </a:extLst>
          </p:cNvPr>
          <p:cNvSpPr txBox="1"/>
          <p:nvPr/>
        </p:nvSpPr>
        <p:spPr>
          <a:xfrm>
            <a:off x="4441397" y="18424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24;p47">
            <a:extLst>
              <a:ext uri="{FF2B5EF4-FFF2-40B4-BE49-F238E27FC236}">
                <a16:creationId xmlns:a16="http://schemas.microsoft.com/office/drawing/2014/main" id="{76D51934-BC7B-4610-71AD-10DCE0837E89}"/>
              </a:ext>
            </a:extLst>
          </p:cNvPr>
          <p:cNvSpPr txBox="1"/>
          <p:nvPr/>
        </p:nvSpPr>
        <p:spPr>
          <a:xfrm>
            <a:off x="4441397" y="317496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2311781C-90B0-8F95-416E-BBF9C0A0B34F}"/>
              </a:ext>
            </a:extLst>
          </p:cNvPr>
          <p:cNvSpPr txBox="1"/>
          <p:nvPr/>
        </p:nvSpPr>
        <p:spPr>
          <a:xfrm>
            <a:off x="888593" y="3244985"/>
            <a:ext cx="309004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0.01 , 0.10 , 0.039 , 0.3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02558B11-E5A2-FB7A-C86D-0D809545F966}"/>
              </a:ext>
            </a:extLst>
          </p:cNvPr>
          <p:cNvSpPr txBox="1"/>
          <p:nvPr/>
        </p:nvSpPr>
        <p:spPr>
          <a:xfrm>
            <a:off x="888593" y="4553952"/>
            <a:ext cx="296204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7.9 , 7.89 , 7.98 , 7.8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C042308D-A171-4F94-7855-F049C8419ACE}"/>
              </a:ext>
            </a:extLst>
          </p:cNvPr>
          <p:cNvSpPr txBox="1"/>
          <p:nvPr/>
        </p:nvSpPr>
        <p:spPr>
          <a:xfrm>
            <a:off x="4867621" y="1845056"/>
            <a:ext cx="31584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.381 , 4.49 , </a:t>
            </a:r>
            <a:r>
              <a:rPr lang="en-GB" sz="2200" dirty="0">
                <a:solidFill>
                  <a:schemeClr val="dk1"/>
                </a:solidFill>
              </a:rPr>
              <a:t>4.5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, 4.38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4" name="Google Shape;424;p47">
            <a:extLst>
              <a:ext uri="{FF2B5EF4-FFF2-40B4-BE49-F238E27FC236}">
                <a16:creationId xmlns:a16="http://schemas.microsoft.com/office/drawing/2014/main" id="{88E48DDA-9921-49D2-3BAE-9C268DFBEB06}"/>
              </a:ext>
            </a:extLst>
          </p:cNvPr>
          <p:cNvSpPr txBox="1"/>
          <p:nvPr/>
        </p:nvSpPr>
        <p:spPr>
          <a:xfrm>
            <a:off x="8220745" y="764597"/>
            <a:ext cx="36627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W</a:t>
            </a:r>
            <a:r>
              <a:rPr lang="en-GB" sz="2200" dirty="0">
                <a:solidFill>
                  <a:schemeClr val="dk1"/>
                </a:solidFill>
              </a:rPr>
              <a:t>hich of these is largest?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Google Shape;424;p47">
                <a:extLst>
                  <a:ext uri="{FF2B5EF4-FFF2-40B4-BE49-F238E27FC236}">
                    <a16:creationId xmlns:a16="http://schemas.microsoft.com/office/drawing/2014/main" id="{67F856C8-3B7C-40CD-8EA2-4C344A0EA759}"/>
                  </a:ext>
                </a:extLst>
              </p:cNvPr>
              <p:cNvSpPr txBox="1"/>
              <p:nvPr/>
            </p:nvSpPr>
            <p:spPr>
              <a:xfrm>
                <a:off x="4867621" y="3099738"/>
                <a:ext cx="2673244" cy="57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0.38 ,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  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 ,  0.4</a:t>
                </a:r>
                <a:endParaRPr sz="2200" baseline="300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15" name="Google Shape;424;p47">
                <a:extLst>
                  <a:ext uri="{FF2B5EF4-FFF2-40B4-BE49-F238E27FC236}">
                    <a16:creationId xmlns:a16="http://schemas.microsoft.com/office/drawing/2014/main" id="{67F856C8-3B7C-40CD-8EA2-4C344A0EA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621" y="3099738"/>
                <a:ext cx="2673244" cy="573386"/>
              </a:xfrm>
              <a:prstGeom prst="rect">
                <a:avLst/>
              </a:prstGeom>
              <a:blipFill>
                <a:blip r:embed="rId3"/>
                <a:stretch>
                  <a:fillRect l="-2961" b="-73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424;p47">
                <a:extLst>
                  <a:ext uri="{FF2B5EF4-FFF2-40B4-BE49-F238E27FC236}">
                    <a16:creationId xmlns:a16="http://schemas.microsoft.com/office/drawing/2014/main" id="{2848B3A3-2AA8-2645-9E6E-B71F919C0374}"/>
                  </a:ext>
                </a:extLst>
              </p:cNvPr>
              <p:cNvSpPr txBox="1"/>
              <p:nvPr/>
            </p:nvSpPr>
            <p:spPr>
              <a:xfrm>
                <a:off x="8630164" y="1604675"/>
                <a:ext cx="2673244" cy="4756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0.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9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      ,  1</m:t>
                      </m:r>
                    </m:oMath>
                  </m:oMathPara>
                </a14:m>
                <a:endParaRPr sz="2400" dirty="0">
                  <a:solidFill>
                    <a:schemeClr val="dk1"/>
                  </a:solidFill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2" name="Google Shape;424;p47">
                <a:extLst>
                  <a:ext uri="{FF2B5EF4-FFF2-40B4-BE49-F238E27FC236}">
                    <a16:creationId xmlns:a16="http://schemas.microsoft.com/office/drawing/2014/main" id="{2848B3A3-2AA8-2645-9E6E-B71F919C0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164" y="1604675"/>
                <a:ext cx="2673244" cy="4756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oogle Shape;424;p47">
            <a:extLst>
              <a:ext uri="{FF2B5EF4-FFF2-40B4-BE49-F238E27FC236}">
                <a16:creationId xmlns:a16="http://schemas.microsoft.com/office/drawing/2014/main" id="{CB193A67-3F20-4B4F-D8AC-877F38A156CF}"/>
              </a:ext>
            </a:extLst>
          </p:cNvPr>
          <p:cNvSpPr txBox="1"/>
          <p:nvPr/>
        </p:nvSpPr>
        <p:spPr>
          <a:xfrm>
            <a:off x="897576" y="2406474"/>
            <a:ext cx="29924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0.691 , 0.7 , 0.72 , 0.8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2F69E578-BA4C-F942-2245-DCD74F1C550F}"/>
              </a:ext>
            </a:extLst>
          </p:cNvPr>
          <p:cNvSpPr txBox="1"/>
          <p:nvPr/>
        </p:nvSpPr>
        <p:spPr>
          <a:xfrm>
            <a:off x="897576" y="3604141"/>
            <a:ext cx="316699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0.01 , 0.039 , 0.10 , 0.3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658A030E-5295-A7C3-5E8C-6FFF896FB9B6}"/>
              </a:ext>
            </a:extLst>
          </p:cNvPr>
          <p:cNvSpPr txBox="1"/>
          <p:nvPr/>
        </p:nvSpPr>
        <p:spPr>
          <a:xfrm>
            <a:off x="897576" y="4945765"/>
            <a:ext cx="29924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7.8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GB" sz="2200" b="1" dirty="0">
                <a:solidFill>
                  <a:srgbClr val="FF0000"/>
                </a:solidFill>
              </a:rPr>
              <a:t>7.89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GB" sz="2200" b="1" dirty="0">
                <a:solidFill>
                  <a:srgbClr val="FF0000"/>
                </a:solidFill>
              </a:rPr>
              <a:t>7.9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GB" sz="2200" b="1" dirty="0">
                <a:solidFill>
                  <a:srgbClr val="FF0000"/>
                </a:solidFill>
              </a:rPr>
              <a:t>7.98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4;p47">
            <a:extLst>
              <a:ext uri="{FF2B5EF4-FFF2-40B4-BE49-F238E27FC236}">
                <a16:creationId xmlns:a16="http://schemas.microsoft.com/office/drawing/2014/main" id="{08341CE1-0808-6B7D-2A93-94DDF0D963EC}"/>
              </a:ext>
            </a:extLst>
          </p:cNvPr>
          <p:cNvSpPr txBox="1"/>
          <p:nvPr/>
        </p:nvSpPr>
        <p:spPr>
          <a:xfrm>
            <a:off x="4870303" y="2286983"/>
            <a:ext cx="3145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4.38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GB" sz="2200" b="1" dirty="0">
                <a:solidFill>
                  <a:srgbClr val="FF0000"/>
                </a:solidFill>
              </a:rPr>
              <a:t>4.381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GB" sz="2200" b="1" dirty="0">
                <a:solidFill>
                  <a:srgbClr val="FF0000"/>
                </a:solidFill>
              </a:rPr>
              <a:t>4.49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r>
              <a:rPr lang="en-GB" sz="2200" b="1" dirty="0">
                <a:solidFill>
                  <a:srgbClr val="FF0000"/>
                </a:solidFill>
              </a:rPr>
              <a:t>4.5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Google Shape;424;p47">
                <a:extLst>
                  <a:ext uri="{FF2B5EF4-FFF2-40B4-BE49-F238E27FC236}">
                    <a16:creationId xmlns:a16="http://schemas.microsoft.com/office/drawing/2014/main" id="{0FF9B9DB-B92C-A9A5-53C4-62B2CD6ADDA9}"/>
                  </a:ext>
                </a:extLst>
              </p:cNvPr>
              <p:cNvSpPr txBox="1"/>
              <p:nvPr/>
            </p:nvSpPr>
            <p:spPr>
              <a:xfrm>
                <a:off x="4952130" y="3867932"/>
                <a:ext cx="2992465" cy="714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sym typeface="Arial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200" b="1" dirty="0">
                    <a:solidFill>
                      <a:srgbClr val="FF0000"/>
                    </a:solidFill>
                  </a:rPr>
                  <a:t>, 0.38 , 0.4</a:t>
                </a:r>
                <a:endParaRPr sz="2200" b="1" baseline="300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18" name="Google Shape;424;p47">
                <a:extLst>
                  <a:ext uri="{FF2B5EF4-FFF2-40B4-BE49-F238E27FC236}">
                    <a16:creationId xmlns:a16="http://schemas.microsoft.com/office/drawing/2014/main" id="{0FF9B9DB-B92C-A9A5-53C4-62B2CD6AD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130" y="3867932"/>
                <a:ext cx="2992465" cy="714771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Google Shape;424;p47">
            <a:extLst>
              <a:ext uri="{FF2B5EF4-FFF2-40B4-BE49-F238E27FC236}">
                <a16:creationId xmlns:a16="http://schemas.microsoft.com/office/drawing/2014/main" id="{58BCA9B3-8035-6E73-06A0-6FDEDB4E44FC}"/>
              </a:ext>
            </a:extLst>
          </p:cNvPr>
          <p:cNvSpPr txBox="1"/>
          <p:nvPr/>
        </p:nvSpPr>
        <p:spPr>
          <a:xfrm>
            <a:off x="8487922" y="2556564"/>
            <a:ext cx="29924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They are the same!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3325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4DA8F9-C463-C2E2-2759-03CC673A173A}"/>
              </a:ext>
            </a:extLst>
          </p:cNvPr>
          <p:cNvSpPr/>
          <p:nvPr/>
        </p:nvSpPr>
        <p:spPr>
          <a:xfrm>
            <a:off x="235608" y="234572"/>
            <a:ext cx="11720785" cy="6388856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37" name="Google Shape;937;p69"/>
          <p:cNvSpPr txBox="1"/>
          <p:nvPr/>
        </p:nvSpPr>
        <p:spPr>
          <a:xfrm>
            <a:off x="749155" y="1104036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binary number system, the number 2 is the </a:t>
            </a:r>
            <a:r>
              <a:rPr lang="en-US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base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instead of 10.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69"/>
          <p:cNvSpPr txBox="1"/>
          <p:nvPr/>
        </p:nvSpPr>
        <p:spPr>
          <a:xfrm>
            <a:off x="4348579" y="243085"/>
            <a:ext cx="34948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Extension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" name="Google Shape;937;p69">
            <a:extLst>
              <a:ext uri="{FF2B5EF4-FFF2-40B4-BE49-F238E27FC236}">
                <a16:creationId xmlns:a16="http://schemas.microsoft.com/office/drawing/2014/main" id="{80FF5B0B-8E57-ED76-3EB8-60113F439EC7}"/>
              </a:ext>
            </a:extLst>
          </p:cNvPr>
          <p:cNvSpPr txBox="1"/>
          <p:nvPr/>
        </p:nvSpPr>
        <p:spPr>
          <a:xfrm>
            <a:off x="749154" y="1822441"/>
            <a:ext cx="97461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In the binary system, w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can write any number using just zeroes and ones.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BCC1B2D-1ADA-6BF8-90B2-4BA2AC1A5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897154"/>
              </p:ext>
            </p:extLst>
          </p:nvPr>
        </p:nvGraphicFramePr>
        <p:xfrm>
          <a:off x="2854957" y="3180703"/>
          <a:ext cx="56896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3912532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28173336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764346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612911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286815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001561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78910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64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32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16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  <a:endParaRPr lang="en-GB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3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976859"/>
                  </a:ext>
                </a:extLst>
              </a:tr>
            </a:tbl>
          </a:graphicData>
        </a:graphic>
      </p:graphicFrame>
      <p:sp>
        <p:nvSpPr>
          <p:cNvPr id="5" name="Google Shape;937;p69">
            <a:extLst>
              <a:ext uri="{FF2B5EF4-FFF2-40B4-BE49-F238E27FC236}">
                <a16:creationId xmlns:a16="http://schemas.microsoft.com/office/drawing/2014/main" id="{057DDCE2-DEEA-3701-9CDB-BFCF6ED89991}"/>
              </a:ext>
            </a:extLst>
          </p:cNvPr>
          <p:cNvSpPr txBox="1"/>
          <p:nvPr/>
        </p:nvSpPr>
        <p:spPr>
          <a:xfrm>
            <a:off x="749153" y="2506576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1011 in binary is equal to 8 + 2 + 1 = 11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937;p69">
            <a:extLst>
              <a:ext uri="{FF2B5EF4-FFF2-40B4-BE49-F238E27FC236}">
                <a16:creationId xmlns:a16="http://schemas.microsoft.com/office/drawing/2014/main" id="{78264254-A320-A9FF-FE66-35C6A411FA9C}"/>
              </a:ext>
            </a:extLst>
          </p:cNvPr>
          <p:cNvSpPr txBox="1"/>
          <p:nvPr/>
        </p:nvSpPr>
        <p:spPr>
          <a:xfrm>
            <a:off x="749154" y="4083968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these numbers from binary to decimal.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937;p69">
            <a:extLst>
              <a:ext uri="{FF2B5EF4-FFF2-40B4-BE49-F238E27FC236}">
                <a16:creationId xmlns:a16="http://schemas.microsoft.com/office/drawing/2014/main" id="{FCCB803E-8AE8-6D03-B28D-B1429C46FFB8}"/>
              </a:ext>
            </a:extLst>
          </p:cNvPr>
          <p:cNvSpPr txBox="1"/>
          <p:nvPr/>
        </p:nvSpPr>
        <p:spPr>
          <a:xfrm>
            <a:off x="1511153" y="4570529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 101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37;p69">
            <a:extLst>
              <a:ext uri="{FF2B5EF4-FFF2-40B4-BE49-F238E27FC236}">
                <a16:creationId xmlns:a16="http://schemas.microsoft.com/office/drawing/2014/main" id="{AF4EF0DB-6389-30F1-EBD7-7CB53D5C0777}"/>
              </a:ext>
            </a:extLst>
          </p:cNvPr>
          <p:cNvSpPr txBox="1"/>
          <p:nvPr/>
        </p:nvSpPr>
        <p:spPr>
          <a:xfrm>
            <a:off x="4955393" y="4570529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 1 111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937;p69">
            <a:extLst>
              <a:ext uri="{FF2B5EF4-FFF2-40B4-BE49-F238E27FC236}">
                <a16:creationId xmlns:a16="http://schemas.microsoft.com/office/drawing/2014/main" id="{D7E7CEB4-1111-927A-F58D-DAF8DF3E7BD0}"/>
              </a:ext>
            </a:extLst>
          </p:cNvPr>
          <p:cNvSpPr txBox="1"/>
          <p:nvPr/>
        </p:nvSpPr>
        <p:spPr>
          <a:xfrm>
            <a:off x="7574445" y="4570529"/>
            <a:ext cx="235138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 1 000 000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37;p69">
            <a:extLst>
              <a:ext uri="{FF2B5EF4-FFF2-40B4-BE49-F238E27FC236}">
                <a16:creationId xmlns:a16="http://schemas.microsoft.com/office/drawing/2014/main" id="{4282B71C-928E-A6D6-5F5F-90319B686BBB}"/>
              </a:ext>
            </a:extLst>
          </p:cNvPr>
          <p:cNvSpPr txBox="1"/>
          <p:nvPr/>
        </p:nvSpPr>
        <p:spPr>
          <a:xfrm>
            <a:off x="749153" y="5296951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these numbers from decimal to binary.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37;p69">
            <a:extLst>
              <a:ext uri="{FF2B5EF4-FFF2-40B4-BE49-F238E27FC236}">
                <a16:creationId xmlns:a16="http://schemas.microsoft.com/office/drawing/2014/main" id="{D58347D4-7DDC-1EBE-B72F-5E9CF7864B51}"/>
              </a:ext>
            </a:extLst>
          </p:cNvPr>
          <p:cNvSpPr txBox="1"/>
          <p:nvPr/>
        </p:nvSpPr>
        <p:spPr>
          <a:xfrm>
            <a:off x="1511153" y="5718590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 18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937;p69">
            <a:extLst>
              <a:ext uri="{FF2B5EF4-FFF2-40B4-BE49-F238E27FC236}">
                <a16:creationId xmlns:a16="http://schemas.microsoft.com/office/drawing/2014/main" id="{65E93E5F-0B92-5104-9383-432C81D21BA4}"/>
              </a:ext>
            </a:extLst>
          </p:cNvPr>
          <p:cNvSpPr txBox="1"/>
          <p:nvPr/>
        </p:nvSpPr>
        <p:spPr>
          <a:xfrm>
            <a:off x="4955393" y="5718590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 23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937;p69">
            <a:extLst>
              <a:ext uri="{FF2B5EF4-FFF2-40B4-BE49-F238E27FC236}">
                <a16:creationId xmlns:a16="http://schemas.microsoft.com/office/drawing/2014/main" id="{BB442FDC-3A66-3708-FB9F-89C9AC416F2D}"/>
              </a:ext>
            </a:extLst>
          </p:cNvPr>
          <p:cNvSpPr txBox="1"/>
          <p:nvPr/>
        </p:nvSpPr>
        <p:spPr>
          <a:xfrm>
            <a:off x="7574445" y="5718590"/>
            <a:ext cx="235138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 100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>
          <a:extLst>
            <a:ext uri="{FF2B5EF4-FFF2-40B4-BE49-F238E27FC236}">
              <a16:creationId xmlns:a16="http://schemas.microsoft.com/office/drawing/2014/main" id="{DCE3A82C-2124-566A-968A-A7101F07D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9604A9-1592-4F3A-1D74-3B496CC9203A}"/>
              </a:ext>
            </a:extLst>
          </p:cNvPr>
          <p:cNvSpPr/>
          <p:nvPr/>
        </p:nvSpPr>
        <p:spPr>
          <a:xfrm>
            <a:off x="378618" y="285205"/>
            <a:ext cx="11434764" cy="628759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37" name="Google Shape;937;p69">
            <a:extLst>
              <a:ext uri="{FF2B5EF4-FFF2-40B4-BE49-F238E27FC236}">
                <a16:creationId xmlns:a16="http://schemas.microsoft.com/office/drawing/2014/main" id="{79911E67-825F-F639-A199-327E0A5C4D44}"/>
              </a:ext>
            </a:extLst>
          </p:cNvPr>
          <p:cNvSpPr txBox="1"/>
          <p:nvPr/>
        </p:nvSpPr>
        <p:spPr>
          <a:xfrm>
            <a:off x="749155" y="1104036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binary number system, the number 2 is the base instead of 10.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69">
            <a:extLst>
              <a:ext uri="{FF2B5EF4-FFF2-40B4-BE49-F238E27FC236}">
                <a16:creationId xmlns:a16="http://schemas.microsoft.com/office/drawing/2014/main" id="{7803E709-1A1F-7A2B-FCCA-235172D9BE2F}"/>
              </a:ext>
            </a:extLst>
          </p:cNvPr>
          <p:cNvSpPr txBox="1"/>
          <p:nvPr/>
        </p:nvSpPr>
        <p:spPr>
          <a:xfrm>
            <a:off x="4348579" y="300960"/>
            <a:ext cx="34948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" name="Google Shape;937;p69">
            <a:extLst>
              <a:ext uri="{FF2B5EF4-FFF2-40B4-BE49-F238E27FC236}">
                <a16:creationId xmlns:a16="http://schemas.microsoft.com/office/drawing/2014/main" id="{8536B1F6-13B7-D034-9BA9-F9EA77AAE364}"/>
              </a:ext>
            </a:extLst>
          </p:cNvPr>
          <p:cNvSpPr txBox="1"/>
          <p:nvPr/>
        </p:nvSpPr>
        <p:spPr>
          <a:xfrm>
            <a:off x="749154" y="1822441"/>
            <a:ext cx="97461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In the binary system, w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can write any number using just zeroes and ones.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30C7F28-7BA4-9D03-3FC5-2570E7C78BDD}"/>
              </a:ext>
            </a:extLst>
          </p:cNvPr>
          <p:cNvGraphicFramePr>
            <a:graphicFrameLocks noGrp="1"/>
          </p:cNvGraphicFramePr>
          <p:nvPr/>
        </p:nvGraphicFramePr>
        <p:xfrm>
          <a:off x="2854957" y="3180703"/>
          <a:ext cx="56896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39125320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28173336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7643467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6129114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286815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001561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78910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64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32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16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  <a:endParaRPr lang="en-GB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3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976859"/>
                  </a:ext>
                </a:extLst>
              </a:tr>
            </a:tbl>
          </a:graphicData>
        </a:graphic>
      </p:graphicFrame>
      <p:sp>
        <p:nvSpPr>
          <p:cNvPr id="5" name="Google Shape;937;p69">
            <a:extLst>
              <a:ext uri="{FF2B5EF4-FFF2-40B4-BE49-F238E27FC236}">
                <a16:creationId xmlns:a16="http://schemas.microsoft.com/office/drawing/2014/main" id="{C5512FDA-BAB9-69AD-ED0E-5507D6880D30}"/>
              </a:ext>
            </a:extLst>
          </p:cNvPr>
          <p:cNvSpPr txBox="1"/>
          <p:nvPr/>
        </p:nvSpPr>
        <p:spPr>
          <a:xfrm>
            <a:off x="749153" y="2586175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1011 in binary is equal to 8 + 2 + 1 = 11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937;p69">
            <a:extLst>
              <a:ext uri="{FF2B5EF4-FFF2-40B4-BE49-F238E27FC236}">
                <a16:creationId xmlns:a16="http://schemas.microsoft.com/office/drawing/2014/main" id="{CAB3ACC9-A97F-80B7-C4B3-1AC5896F212B}"/>
              </a:ext>
            </a:extLst>
          </p:cNvPr>
          <p:cNvSpPr txBox="1"/>
          <p:nvPr/>
        </p:nvSpPr>
        <p:spPr>
          <a:xfrm>
            <a:off x="749154" y="4083968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these numbers from binary to decimal.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937;p69">
            <a:extLst>
              <a:ext uri="{FF2B5EF4-FFF2-40B4-BE49-F238E27FC236}">
                <a16:creationId xmlns:a16="http://schemas.microsoft.com/office/drawing/2014/main" id="{EB5A9387-9581-A31D-80C3-EDB2F8DA0334}"/>
              </a:ext>
            </a:extLst>
          </p:cNvPr>
          <p:cNvSpPr txBox="1"/>
          <p:nvPr/>
        </p:nvSpPr>
        <p:spPr>
          <a:xfrm>
            <a:off x="1511153" y="4579394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 101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37;p69">
            <a:extLst>
              <a:ext uri="{FF2B5EF4-FFF2-40B4-BE49-F238E27FC236}">
                <a16:creationId xmlns:a16="http://schemas.microsoft.com/office/drawing/2014/main" id="{C2EF366A-54DF-2328-CFE4-8EE8F053F502}"/>
              </a:ext>
            </a:extLst>
          </p:cNvPr>
          <p:cNvSpPr txBox="1"/>
          <p:nvPr/>
        </p:nvSpPr>
        <p:spPr>
          <a:xfrm>
            <a:off x="4955393" y="4579394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 1 111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937;p69">
            <a:extLst>
              <a:ext uri="{FF2B5EF4-FFF2-40B4-BE49-F238E27FC236}">
                <a16:creationId xmlns:a16="http://schemas.microsoft.com/office/drawing/2014/main" id="{43A680E4-6B9C-45B2-AA06-DB78728FDFE8}"/>
              </a:ext>
            </a:extLst>
          </p:cNvPr>
          <p:cNvSpPr txBox="1"/>
          <p:nvPr/>
        </p:nvSpPr>
        <p:spPr>
          <a:xfrm>
            <a:off x="7574445" y="4579394"/>
            <a:ext cx="235138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 1 000 000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37;p69">
            <a:extLst>
              <a:ext uri="{FF2B5EF4-FFF2-40B4-BE49-F238E27FC236}">
                <a16:creationId xmlns:a16="http://schemas.microsoft.com/office/drawing/2014/main" id="{4A8578AD-9A13-6446-DDDA-9BA4DA49C494}"/>
              </a:ext>
            </a:extLst>
          </p:cNvPr>
          <p:cNvSpPr txBox="1"/>
          <p:nvPr/>
        </p:nvSpPr>
        <p:spPr>
          <a:xfrm>
            <a:off x="749153" y="5296951"/>
            <a:ext cx="9176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these numbers from decimal to binary.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37;p69">
            <a:extLst>
              <a:ext uri="{FF2B5EF4-FFF2-40B4-BE49-F238E27FC236}">
                <a16:creationId xmlns:a16="http://schemas.microsoft.com/office/drawing/2014/main" id="{604ECF3D-4A0B-1A11-E6D2-4615DEC15B3B}"/>
              </a:ext>
            </a:extLst>
          </p:cNvPr>
          <p:cNvSpPr txBox="1"/>
          <p:nvPr/>
        </p:nvSpPr>
        <p:spPr>
          <a:xfrm>
            <a:off x="1511153" y="5719418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 18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937;p69">
            <a:extLst>
              <a:ext uri="{FF2B5EF4-FFF2-40B4-BE49-F238E27FC236}">
                <a16:creationId xmlns:a16="http://schemas.microsoft.com/office/drawing/2014/main" id="{50EBAFC6-B4AA-DC19-BDC3-C8C7F7AE10F0}"/>
              </a:ext>
            </a:extLst>
          </p:cNvPr>
          <p:cNvSpPr txBox="1"/>
          <p:nvPr/>
        </p:nvSpPr>
        <p:spPr>
          <a:xfrm>
            <a:off x="4955393" y="5719418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 23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937;p69">
            <a:extLst>
              <a:ext uri="{FF2B5EF4-FFF2-40B4-BE49-F238E27FC236}">
                <a16:creationId xmlns:a16="http://schemas.microsoft.com/office/drawing/2014/main" id="{0262FB14-CE53-5721-94B4-310D4DA9FEDA}"/>
              </a:ext>
            </a:extLst>
          </p:cNvPr>
          <p:cNvSpPr txBox="1"/>
          <p:nvPr/>
        </p:nvSpPr>
        <p:spPr>
          <a:xfrm>
            <a:off x="7574445" y="5719418"/>
            <a:ext cx="235138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 100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937;p69">
            <a:extLst>
              <a:ext uri="{FF2B5EF4-FFF2-40B4-BE49-F238E27FC236}">
                <a16:creationId xmlns:a16="http://schemas.microsoft.com/office/drawing/2014/main" id="{705159D9-ACDB-EF92-3428-5949E43F08EC}"/>
              </a:ext>
            </a:extLst>
          </p:cNvPr>
          <p:cNvSpPr txBox="1"/>
          <p:nvPr/>
        </p:nvSpPr>
        <p:spPr>
          <a:xfrm>
            <a:off x="2536209" y="4579394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937;p69">
            <a:extLst>
              <a:ext uri="{FF2B5EF4-FFF2-40B4-BE49-F238E27FC236}">
                <a16:creationId xmlns:a16="http://schemas.microsoft.com/office/drawing/2014/main" id="{2FCB2D5F-63E3-9FC4-D2DC-AE3DBD1F96A1}"/>
              </a:ext>
            </a:extLst>
          </p:cNvPr>
          <p:cNvSpPr txBox="1"/>
          <p:nvPr/>
        </p:nvSpPr>
        <p:spPr>
          <a:xfrm>
            <a:off x="6247684" y="4579394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15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937;p69">
            <a:extLst>
              <a:ext uri="{FF2B5EF4-FFF2-40B4-BE49-F238E27FC236}">
                <a16:creationId xmlns:a16="http://schemas.microsoft.com/office/drawing/2014/main" id="{16C6E465-3F3F-CDE2-8A89-82D54ADCF9F7}"/>
              </a:ext>
            </a:extLst>
          </p:cNvPr>
          <p:cNvSpPr txBox="1"/>
          <p:nvPr/>
        </p:nvSpPr>
        <p:spPr>
          <a:xfrm>
            <a:off x="9337043" y="4579394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64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37;p69">
            <a:extLst>
              <a:ext uri="{FF2B5EF4-FFF2-40B4-BE49-F238E27FC236}">
                <a16:creationId xmlns:a16="http://schemas.microsoft.com/office/drawing/2014/main" id="{1E9BA6A5-FF44-0917-22B0-7CC1D30BCBD6}"/>
              </a:ext>
            </a:extLst>
          </p:cNvPr>
          <p:cNvSpPr txBox="1"/>
          <p:nvPr/>
        </p:nvSpPr>
        <p:spPr>
          <a:xfrm>
            <a:off x="2437591" y="5719418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10010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37;p69">
            <a:extLst>
              <a:ext uri="{FF2B5EF4-FFF2-40B4-BE49-F238E27FC236}">
                <a16:creationId xmlns:a16="http://schemas.microsoft.com/office/drawing/2014/main" id="{AC84959D-8C22-EE2A-2CBE-3648C761CC95}"/>
              </a:ext>
            </a:extLst>
          </p:cNvPr>
          <p:cNvSpPr txBox="1"/>
          <p:nvPr/>
        </p:nvSpPr>
        <p:spPr>
          <a:xfrm>
            <a:off x="5873583" y="5719418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10111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37;p69">
            <a:extLst>
              <a:ext uri="{FF2B5EF4-FFF2-40B4-BE49-F238E27FC236}">
                <a16:creationId xmlns:a16="http://schemas.microsoft.com/office/drawing/2014/main" id="{94299E87-C978-4A4F-361A-7F57A2725436}"/>
              </a:ext>
            </a:extLst>
          </p:cNvPr>
          <p:cNvSpPr txBox="1"/>
          <p:nvPr/>
        </p:nvSpPr>
        <p:spPr>
          <a:xfrm>
            <a:off x="8628588" y="5719418"/>
            <a:ext cx="13438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987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D6B50E8-AF93-49F4-AE42-9C4632C6EEBD}"/>
              </a:ext>
            </a:extLst>
          </p:cNvPr>
          <p:cNvSpPr/>
          <p:nvPr/>
        </p:nvSpPr>
        <p:spPr>
          <a:xfrm>
            <a:off x="0" y="22806"/>
            <a:ext cx="3881120" cy="520399"/>
          </a:xfrm>
          <a:prstGeom prst="rect">
            <a:avLst/>
          </a:prstGeom>
          <a:solidFill>
            <a:srgbClr val="3B3D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Exam Style Question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FF1FDB-77E1-3EB5-B88D-73E8097A79F2}"/>
              </a:ext>
            </a:extLst>
          </p:cNvPr>
          <p:cNvSpPr txBox="1"/>
          <p:nvPr/>
        </p:nvSpPr>
        <p:spPr>
          <a:xfrm>
            <a:off x="531612" y="832796"/>
            <a:ext cx="5326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Circle the value of the digit 6 in 0.067 </a:t>
            </a:r>
            <a:endParaRPr lang="en-GB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932FC22-FE65-CDD0-A8BB-2694B2ED68C1}"/>
                  </a:ext>
                </a:extLst>
              </p:cNvPr>
              <p:cNvSpPr txBox="1"/>
              <p:nvPr/>
            </p:nvSpPr>
            <p:spPr>
              <a:xfrm>
                <a:off x="6070319" y="1815609"/>
                <a:ext cx="545021" cy="6360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932FC22-FE65-CDD0-A8BB-2694B2ED6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319" y="1815609"/>
                <a:ext cx="545021" cy="6360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D7EEAB8-75B4-20D8-BD09-D71E046B137C}"/>
                  </a:ext>
                </a:extLst>
              </p:cNvPr>
              <p:cNvSpPr txBox="1"/>
              <p:nvPr/>
            </p:nvSpPr>
            <p:spPr>
              <a:xfrm>
                <a:off x="3000095" y="1815609"/>
                <a:ext cx="389529" cy="6360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D7EEAB8-75B4-20D8-BD09-D71E046B1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095" y="1815609"/>
                <a:ext cx="389529" cy="6360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90851D-7BD2-40E3-A52C-2FF86439BA13}"/>
                  </a:ext>
                </a:extLst>
              </p:cNvPr>
              <p:cNvSpPr txBox="1"/>
              <p:nvPr/>
            </p:nvSpPr>
            <p:spPr>
              <a:xfrm>
                <a:off x="4535207" y="1815609"/>
                <a:ext cx="234038" cy="6360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90851D-7BD2-40E3-A52C-2FF86439B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207" y="1815609"/>
                <a:ext cx="234038" cy="6360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4BD1F39-EAF5-49C8-04F4-FA43EF85A98E}"/>
                  </a:ext>
                </a:extLst>
              </p:cNvPr>
              <p:cNvSpPr txBox="1"/>
              <p:nvPr/>
            </p:nvSpPr>
            <p:spPr>
              <a:xfrm>
                <a:off x="7605432" y="1815609"/>
                <a:ext cx="389529" cy="6360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4BD1F39-EAF5-49C8-04F4-FA43EF85A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432" y="1815609"/>
                <a:ext cx="389529" cy="6360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676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71"/>
          <p:cNvSpPr/>
          <p:nvPr/>
        </p:nvSpPr>
        <p:spPr>
          <a:xfrm>
            <a:off x="30953" y="10160"/>
            <a:ext cx="2194087" cy="497840"/>
          </a:xfrm>
          <a:prstGeom prst="rect">
            <a:avLst/>
          </a:prstGeom>
          <a:solidFill>
            <a:srgbClr val="57382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 sz="3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E1DD1-25A5-8D39-DEDB-E34C392A8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24" y="904119"/>
            <a:ext cx="7923848" cy="182615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EAC1C01-4455-7D19-66D4-3A848FBB67E9}"/>
              </a:ext>
            </a:extLst>
          </p:cNvPr>
          <p:cNvSpPr/>
          <p:nvPr/>
        </p:nvSpPr>
        <p:spPr>
          <a:xfrm>
            <a:off x="6169716" y="1785972"/>
            <a:ext cx="1089891" cy="10898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26099</TotalTime>
  <Words>1252</Words>
  <Application>Microsoft Office PowerPoint</Application>
  <PresentationFormat>Widescreen</PresentationFormat>
  <Paragraphs>356</Paragraphs>
  <Slides>27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 Black</vt:lpstr>
      <vt:lpstr>Calibri Light</vt:lpstr>
      <vt:lpstr>Cambria</vt:lpstr>
      <vt:lpstr>Cambria Math</vt:lpstr>
      <vt:lpstr>Verdana</vt:lpstr>
      <vt:lpstr>Arial</vt:lpstr>
      <vt:lpstr>Calibri</vt:lpstr>
      <vt:lpstr>1_Office Theme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Douglas</dc:creator>
  <cp:lastModifiedBy>Doug Downs</cp:lastModifiedBy>
  <cp:revision>23</cp:revision>
  <cp:lastPrinted>2022-09-13T07:58:30Z</cp:lastPrinted>
  <dcterms:modified xsi:type="dcterms:W3CDTF">2025-08-31T20:01:48Z</dcterms:modified>
</cp:coreProperties>
</file>