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charts/chart1.xml" ContentType="application/vnd.openxmlformats-officedocument.drawingml.chart+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344" r:id="rId3"/>
    <p:sldId id="354" r:id="rId4"/>
    <p:sldId id="351" r:id="rId5"/>
    <p:sldId id="258" r:id="rId6"/>
    <p:sldId id="382" r:id="rId7"/>
    <p:sldId id="355" r:id="rId8"/>
    <p:sldId id="357" r:id="rId9"/>
    <p:sldId id="352" r:id="rId10"/>
    <p:sldId id="383" r:id="rId11"/>
    <p:sldId id="356" r:id="rId12"/>
    <p:sldId id="358" r:id="rId13"/>
    <p:sldId id="359" r:id="rId14"/>
    <p:sldId id="360" r:id="rId15"/>
    <p:sldId id="363" r:id="rId16"/>
    <p:sldId id="377" r:id="rId17"/>
    <p:sldId id="364" r:id="rId18"/>
    <p:sldId id="365" r:id="rId19"/>
    <p:sldId id="378" r:id="rId20"/>
    <p:sldId id="384" r:id="rId21"/>
    <p:sldId id="370" r:id="rId22"/>
    <p:sldId id="379" r:id="rId23"/>
    <p:sldId id="385" r:id="rId24"/>
    <p:sldId id="268" r:id="rId25"/>
    <p:sldId id="380" r:id="rId26"/>
    <p:sldId id="381" r:id="rId27"/>
    <p:sldId id="272" r:id="rId28"/>
    <p:sldId id="373" r:id="rId29"/>
    <p:sldId id="369" r:id="rId30"/>
    <p:sldId id="353" r:id="rId31"/>
    <p:sldId id="278" r:id="rId32"/>
    <p:sldId id="371" r:id="rId33"/>
    <p:sldId id="386" r:id="rId34"/>
    <p:sldId id="345" r:id="rId35"/>
    <p:sldId id="347" r:id="rId36"/>
    <p:sldId id="348" r:id="rId37"/>
    <p:sldId id="375" r:id="rId38"/>
    <p:sldId id="376" r:id="rId39"/>
    <p:sldId id="349" r:id="rId40"/>
    <p:sldId id="350" r:id="rId4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ug Downs" initials="DD" lastIdx="1" clrIdx="0">
    <p:extLst>
      <p:ext uri="{19B8F6BF-5375-455C-9EA6-DF929625EA0E}">
        <p15:presenceInfo xmlns:p15="http://schemas.microsoft.com/office/powerpoint/2012/main" userId="4d504ec9b0c77c7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B050"/>
    <a:srgbClr val="7030A0"/>
    <a:srgbClr val="FFC000"/>
    <a:srgbClr val="DAE3F3"/>
    <a:srgbClr val="D4EB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56" d="100"/>
          <a:sy n="56" d="100"/>
        </p:scale>
        <p:origin x="1714" y="5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ug Downs" userId="4d504ec9b0c77c7e" providerId="LiveId" clId="{22B81E32-9DF6-49D1-B5D2-0B93A5C4221C}"/>
    <pc:docChg chg="undo custSel addSld delSld modSld sldOrd">
      <pc:chgData name="Doug Downs" userId="4d504ec9b0c77c7e" providerId="LiveId" clId="{22B81E32-9DF6-49D1-B5D2-0B93A5C4221C}" dt="2025-08-21T20:45:35.311" v="2015" actId="1037"/>
      <pc:docMkLst>
        <pc:docMk/>
      </pc:docMkLst>
      <pc:sldChg chg="addSp delSp modSp mod">
        <pc:chgData name="Doug Downs" userId="4d504ec9b0c77c7e" providerId="LiveId" clId="{22B81E32-9DF6-49D1-B5D2-0B93A5C4221C}" dt="2025-08-18T09:36:14.792" v="837" actId="1076"/>
        <pc:sldMkLst>
          <pc:docMk/>
          <pc:sldMk cId="4254252250" sldId="258"/>
        </pc:sldMkLst>
        <pc:spChg chg="add mod ord">
          <ac:chgData name="Doug Downs" userId="4d504ec9b0c77c7e" providerId="LiveId" clId="{22B81E32-9DF6-49D1-B5D2-0B93A5C4221C}" dt="2025-08-18T09:35:56.738" v="827" actId="167"/>
          <ac:spMkLst>
            <pc:docMk/>
            <pc:sldMk cId="4254252250" sldId="258"/>
            <ac:spMk id="2" creationId="{0217B4B0-D07B-FB00-045D-EC314AA8E076}"/>
          </ac:spMkLst>
        </pc:spChg>
        <pc:spChg chg="mod">
          <ac:chgData name="Doug Downs" userId="4d504ec9b0c77c7e" providerId="LiveId" clId="{22B81E32-9DF6-49D1-B5D2-0B93A5C4221C}" dt="2025-08-18T09:36:09.727" v="836" actId="1076"/>
          <ac:spMkLst>
            <pc:docMk/>
            <pc:sldMk cId="4254252250" sldId="258"/>
            <ac:spMk id="4" creationId="{2F941A80-0F20-42CC-8EC4-76683ED583CA}"/>
          </ac:spMkLst>
        </pc:spChg>
        <pc:spChg chg="mod">
          <ac:chgData name="Doug Downs" userId="4d504ec9b0c77c7e" providerId="LiveId" clId="{22B81E32-9DF6-49D1-B5D2-0B93A5C4221C}" dt="2025-08-18T09:36:05.309" v="835" actId="12788"/>
          <ac:spMkLst>
            <pc:docMk/>
            <pc:sldMk cId="4254252250" sldId="258"/>
            <ac:spMk id="6" creationId="{128ABBE7-C11C-40A4-A27D-9C3681DC76EF}"/>
          </ac:spMkLst>
        </pc:spChg>
        <pc:picChg chg="mod">
          <ac:chgData name="Doug Downs" userId="4d504ec9b0c77c7e" providerId="LiveId" clId="{22B81E32-9DF6-49D1-B5D2-0B93A5C4221C}" dt="2025-08-18T09:36:14.792" v="837" actId="1076"/>
          <ac:picMkLst>
            <pc:docMk/>
            <pc:sldMk cId="4254252250" sldId="258"/>
            <ac:picMk id="7" creationId="{5917ECBA-FCAD-20AD-E3F2-448D5B3B1F13}"/>
          </ac:picMkLst>
        </pc:picChg>
      </pc:sldChg>
      <pc:sldChg chg="delSp modSp del mod">
        <pc:chgData name="Doug Downs" userId="4d504ec9b0c77c7e" providerId="LiveId" clId="{22B81E32-9DF6-49D1-B5D2-0B93A5C4221C}" dt="2025-08-18T09:44:13.606" v="1029" actId="47"/>
        <pc:sldMkLst>
          <pc:docMk/>
          <pc:sldMk cId="300654543" sldId="259"/>
        </pc:sldMkLst>
      </pc:sldChg>
      <pc:sldChg chg="delSp modSp del mod">
        <pc:chgData name="Doug Downs" userId="4d504ec9b0c77c7e" providerId="LiveId" clId="{22B81E32-9DF6-49D1-B5D2-0B93A5C4221C}" dt="2025-08-18T10:14:28.719" v="1461" actId="47"/>
        <pc:sldMkLst>
          <pc:docMk/>
          <pc:sldMk cId="94906181" sldId="267"/>
        </pc:sldMkLst>
      </pc:sldChg>
      <pc:sldChg chg="addSp delSp modSp mod">
        <pc:chgData name="Doug Downs" userId="4d504ec9b0c77c7e" providerId="LiveId" clId="{22B81E32-9DF6-49D1-B5D2-0B93A5C4221C}" dt="2025-08-18T10:15:04.391" v="1476" actId="20577"/>
        <pc:sldMkLst>
          <pc:docMk/>
          <pc:sldMk cId="861224480" sldId="268"/>
        </pc:sldMkLst>
        <pc:spChg chg="mod">
          <ac:chgData name="Doug Downs" userId="4d504ec9b0c77c7e" providerId="LiveId" clId="{22B81E32-9DF6-49D1-B5D2-0B93A5C4221C}" dt="2025-08-18T10:14:53.911" v="1473" actId="1035"/>
          <ac:spMkLst>
            <pc:docMk/>
            <pc:sldMk cId="861224480" sldId="268"/>
            <ac:spMk id="3" creationId="{0FC4A032-2F95-0BE5-B4A1-E4761EBF3D40}"/>
          </ac:spMkLst>
        </pc:spChg>
        <pc:spChg chg="add mod ord">
          <ac:chgData name="Doug Downs" userId="4d504ec9b0c77c7e" providerId="LiveId" clId="{22B81E32-9DF6-49D1-B5D2-0B93A5C4221C}" dt="2025-08-18T10:14:49.742" v="1464" actId="167"/>
          <ac:spMkLst>
            <pc:docMk/>
            <pc:sldMk cId="861224480" sldId="268"/>
            <ac:spMk id="5" creationId="{2B314771-2B06-56AF-943A-9E14E657F1AA}"/>
          </ac:spMkLst>
        </pc:spChg>
        <pc:spChg chg="mod">
          <ac:chgData name="Doug Downs" userId="4d504ec9b0c77c7e" providerId="LiveId" clId="{22B81E32-9DF6-49D1-B5D2-0B93A5C4221C}" dt="2025-08-18T10:14:58.411" v="1474" actId="1076"/>
          <ac:spMkLst>
            <pc:docMk/>
            <pc:sldMk cId="861224480" sldId="268"/>
            <ac:spMk id="53" creationId="{202B4F1E-0061-4E9C-B655-048539D323F7}"/>
          </ac:spMkLst>
        </pc:spChg>
        <pc:spChg chg="mod">
          <ac:chgData name="Doug Downs" userId="4d504ec9b0c77c7e" providerId="LiveId" clId="{22B81E32-9DF6-49D1-B5D2-0B93A5C4221C}" dt="2025-08-18T10:15:04.391" v="1476" actId="20577"/>
          <ac:spMkLst>
            <pc:docMk/>
            <pc:sldMk cId="861224480" sldId="268"/>
            <ac:spMk id="58" creationId="{0A512612-DDA4-4F2D-B09C-0869062198CC}"/>
          </ac:spMkLst>
        </pc:spChg>
      </pc:sldChg>
      <pc:sldChg chg="delSp del mod">
        <pc:chgData name="Doug Downs" userId="4d504ec9b0c77c7e" providerId="LiveId" clId="{22B81E32-9DF6-49D1-B5D2-0B93A5C4221C}" dt="2025-08-18T09:37:32.268" v="969" actId="47"/>
        <pc:sldMkLst>
          <pc:docMk/>
          <pc:sldMk cId="3660076054" sldId="270"/>
        </pc:sldMkLst>
      </pc:sldChg>
      <pc:sldChg chg="del">
        <pc:chgData name="Doug Downs" userId="4d504ec9b0c77c7e" providerId="LiveId" clId="{22B81E32-9DF6-49D1-B5D2-0B93A5C4221C}" dt="2025-08-18T13:04:36.172" v="1845" actId="47"/>
        <pc:sldMkLst>
          <pc:docMk/>
          <pc:sldMk cId="312668783" sldId="271"/>
        </pc:sldMkLst>
      </pc:sldChg>
      <pc:sldChg chg="addSp delSp modSp mod">
        <pc:chgData name="Doug Downs" userId="4d504ec9b0c77c7e" providerId="LiveId" clId="{22B81E32-9DF6-49D1-B5D2-0B93A5C4221C}" dt="2025-08-18T12:50:16.028" v="1535" actId="1035"/>
        <pc:sldMkLst>
          <pc:docMk/>
          <pc:sldMk cId="1677789906" sldId="272"/>
        </pc:sldMkLst>
        <pc:spChg chg="add mod ord">
          <ac:chgData name="Doug Downs" userId="4d504ec9b0c77c7e" providerId="LiveId" clId="{22B81E32-9DF6-49D1-B5D2-0B93A5C4221C}" dt="2025-08-18T12:50:11.347" v="1526" actId="167"/>
          <ac:spMkLst>
            <pc:docMk/>
            <pc:sldMk cId="1677789906" sldId="272"/>
            <ac:spMk id="3" creationId="{9CCB1712-A8DF-A603-2303-B08F27A14075}"/>
          </ac:spMkLst>
        </pc:spChg>
        <pc:spChg chg="mod">
          <ac:chgData name="Doug Downs" userId="4d504ec9b0c77c7e" providerId="LiveId" clId="{22B81E32-9DF6-49D1-B5D2-0B93A5C4221C}" dt="2025-08-18T12:50:16.028" v="1535" actId="1035"/>
          <ac:spMkLst>
            <pc:docMk/>
            <pc:sldMk cId="1677789906" sldId="272"/>
            <ac:spMk id="53" creationId="{202B4F1E-0061-4E9C-B655-048539D323F7}"/>
          </ac:spMkLst>
        </pc:spChg>
      </pc:sldChg>
      <pc:sldChg chg="addSp delSp modSp mod">
        <pc:chgData name="Doug Downs" userId="4d504ec9b0c77c7e" providerId="LiveId" clId="{22B81E32-9DF6-49D1-B5D2-0B93A5C4221C}" dt="2025-08-18T12:52:47.429" v="1655" actId="20577"/>
        <pc:sldMkLst>
          <pc:docMk/>
          <pc:sldMk cId="2648620281" sldId="278"/>
        </pc:sldMkLst>
        <pc:spChg chg="mod">
          <ac:chgData name="Doug Downs" userId="4d504ec9b0c77c7e" providerId="LiveId" clId="{22B81E32-9DF6-49D1-B5D2-0B93A5C4221C}" dt="2025-08-18T12:52:47.429" v="1655" actId="20577"/>
          <ac:spMkLst>
            <pc:docMk/>
            <pc:sldMk cId="2648620281" sldId="278"/>
            <ac:spMk id="3" creationId="{25D7AA3A-1401-40E0-11A7-460AC19AB6CE}"/>
          </ac:spMkLst>
        </pc:spChg>
        <pc:spChg chg="mod">
          <ac:chgData name="Doug Downs" userId="4d504ec9b0c77c7e" providerId="LiveId" clId="{22B81E32-9DF6-49D1-B5D2-0B93A5C4221C}" dt="2025-08-18T12:51:57.185" v="1601" actId="1035"/>
          <ac:spMkLst>
            <pc:docMk/>
            <pc:sldMk cId="2648620281" sldId="278"/>
            <ac:spMk id="5" creationId="{3670B86E-BC61-5DA4-0003-6A1ED175238D}"/>
          </ac:spMkLst>
        </pc:spChg>
        <pc:spChg chg="add mod ord">
          <ac:chgData name="Doug Downs" userId="4d504ec9b0c77c7e" providerId="LiveId" clId="{22B81E32-9DF6-49D1-B5D2-0B93A5C4221C}" dt="2025-08-18T12:51:53.296" v="1594" actId="167"/>
          <ac:spMkLst>
            <pc:docMk/>
            <pc:sldMk cId="2648620281" sldId="278"/>
            <ac:spMk id="9" creationId="{228436EF-B84A-6BBC-A7A2-B8120CCD6889}"/>
          </ac:spMkLst>
        </pc:spChg>
        <pc:spChg chg="add mod">
          <ac:chgData name="Doug Downs" userId="4d504ec9b0c77c7e" providerId="LiveId" clId="{22B81E32-9DF6-49D1-B5D2-0B93A5C4221C}" dt="2025-08-18T12:52:18.129" v="1605" actId="1076"/>
          <ac:spMkLst>
            <pc:docMk/>
            <pc:sldMk cId="2648620281" sldId="278"/>
            <ac:spMk id="10" creationId="{0A363CA2-106C-84D3-E3C1-92090579D5B3}"/>
          </ac:spMkLst>
        </pc:spChg>
        <pc:grpChg chg="mod">
          <ac:chgData name="Doug Downs" userId="4d504ec9b0c77c7e" providerId="LiveId" clId="{22B81E32-9DF6-49D1-B5D2-0B93A5C4221C}" dt="2025-08-18T12:52:23.494" v="1606" actId="1076"/>
          <ac:grpSpMkLst>
            <pc:docMk/>
            <pc:sldMk cId="2648620281" sldId="278"/>
            <ac:grpSpMk id="4" creationId="{4E3E1C54-3F4F-C7D7-CEB4-FAEF5C7BEB3F}"/>
          </ac:grpSpMkLst>
        </pc:grpChg>
      </pc:sldChg>
      <pc:sldChg chg="modSp mod">
        <pc:chgData name="Doug Downs" userId="4d504ec9b0c77c7e" providerId="LiveId" clId="{22B81E32-9DF6-49D1-B5D2-0B93A5C4221C}" dt="2025-08-18T09:34:09.949" v="802" actId="552"/>
        <pc:sldMkLst>
          <pc:docMk/>
          <pc:sldMk cId="2332284195" sldId="344"/>
        </pc:sldMkLst>
        <pc:spChg chg="mod">
          <ac:chgData name="Doug Downs" userId="4d504ec9b0c77c7e" providerId="LiveId" clId="{22B81E32-9DF6-49D1-B5D2-0B93A5C4221C}" dt="2025-08-18T09:34:01.294" v="801" actId="552"/>
          <ac:spMkLst>
            <pc:docMk/>
            <pc:sldMk cId="2332284195" sldId="344"/>
            <ac:spMk id="2" creationId="{28CD8A2E-2C6E-40DB-B687-E3C7F7EB3F7C}"/>
          </ac:spMkLst>
        </pc:spChg>
        <pc:spChg chg="mod">
          <ac:chgData name="Doug Downs" userId="4d504ec9b0c77c7e" providerId="LiveId" clId="{22B81E32-9DF6-49D1-B5D2-0B93A5C4221C}" dt="2025-08-18T09:29:23.304" v="762" actId="12789"/>
          <ac:spMkLst>
            <pc:docMk/>
            <pc:sldMk cId="2332284195" sldId="344"/>
            <ac:spMk id="3" creationId="{D3F6A9C4-17B0-A142-6D67-B4BEB6C37BD8}"/>
          </ac:spMkLst>
        </pc:spChg>
        <pc:spChg chg="mod">
          <ac:chgData name="Doug Downs" userId="4d504ec9b0c77c7e" providerId="LiveId" clId="{22B81E32-9DF6-49D1-B5D2-0B93A5C4221C}" dt="2025-08-18T09:34:09.949" v="802" actId="552"/>
          <ac:spMkLst>
            <pc:docMk/>
            <pc:sldMk cId="2332284195" sldId="344"/>
            <ac:spMk id="4" creationId="{691E096C-6D58-DD2A-FFE1-DEFAA2847B88}"/>
          </ac:spMkLst>
        </pc:spChg>
        <pc:spChg chg="mod">
          <ac:chgData name="Doug Downs" userId="4d504ec9b0c77c7e" providerId="LiveId" clId="{22B81E32-9DF6-49D1-B5D2-0B93A5C4221C}" dt="2025-08-18T09:29:37.987" v="772" actId="12788"/>
          <ac:spMkLst>
            <pc:docMk/>
            <pc:sldMk cId="2332284195" sldId="344"/>
            <ac:spMk id="5" creationId="{00000000-0000-0000-0000-000000000000}"/>
          </ac:spMkLst>
        </pc:spChg>
        <pc:spChg chg="mod">
          <ac:chgData name="Doug Downs" userId="4d504ec9b0c77c7e" providerId="LiveId" clId="{22B81E32-9DF6-49D1-B5D2-0B93A5C4221C}" dt="2025-08-18T09:34:09.949" v="802" actId="552"/>
          <ac:spMkLst>
            <pc:docMk/>
            <pc:sldMk cId="2332284195" sldId="344"/>
            <ac:spMk id="7" creationId="{0FDB378E-8CD4-4CA2-B8AD-8D3BEFEF7C49}"/>
          </ac:spMkLst>
        </pc:spChg>
        <pc:spChg chg="mod">
          <ac:chgData name="Doug Downs" userId="4d504ec9b0c77c7e" providerId="LiveId" clId="{22B81E32-9DF6-49D1-B5D2-0B93A5C4221C}" dt="2025-08-18T09:34:01.294" v="801" actId="552"/>
          <ac:spMkLst>
            <pc:docMk/>
            <pc:sldMk cId="2332284195" sldId="344"/>
            <ac:spMk id="8" creationId="{28CD8A2E-2C6E-40DB-B687-E3C7F7EB3F7C}"/>
          </ac:spMkLst>
        </pc:spChg>
        <pc:spChg chg="mod">
          <ac:chgData name="Doug Downs" userId="4d504ec9b0c77c7e" providerId="LiveId" clId="{22B81E32-9DF6-49D1-B5D2-0B93A5C4221C}" dt="2025-08-18T09:34:01.294" v="801" actId="552"/>
          <ac:spMkLst>
            <pc:docMk/>
            <pc:sldMk cId="2332284195" sldId="344"/>
            <ac:spMk id="9" creationId="{AC3E9098-184F-4DB8-8C7B-285C7F750D60}"/>
          </ac:spMkLst>
        </pc:spChg>
        <pc:spChg chg="mod">
          <ac:chgData name="Doug Downs" userId="4d504ec9b0c77c7e" providerId="LiveId" clId="{22B81E32-9DF6-49D1-B5D2-0B93A5C4221C}" dt="2025-08-18T09:34:01.294" v="801" actId="552"/>
          <ac:spMkLst>
            <pc:docMk/>
            <pc:sldMk cId="2332284195" sldId="344"/>
            <ac:spMk id="10" creationId="{8174701A-FD07-4767-A2EC-DA165DA2E4B0}"/>
          </ac:spMkLst>
        </pc:spChg>
        <pc:spChg chg="mod">
          <ac:chgData name="Doug Downs" userId="4d504ec9b0c77c7e" providerId="LiveId" clId="{22B81E32-9DF6-49D1-B5D2-0B93A5C4221C}" dt="2025-08-18T09:34:09.949" v="802" actId="552"/>
          <ac:spMkLst>
            <pc:docMk/>
            <pc:sldMk cId="2332284195" sldId="344"/>
            <ac:spMk id="11" creationId="{8174701A-FD07-4767-A2EC-DA165DA2E4B0}"/>
          </ac:spMkLst>
        </pc:spChg>
      </pc:sldChg>
      <pc:sldChg chg="addSp delSp modSp mod">
        <pc:chgData name="Doug Downs" userId="4d504ec9b0c77c7e" providerId="LiveId" clId="{22B81E32-9DF6-49D1-B5D2-0B93A5C4221C}" dt="2025-08-21T20:33:40.140" v="1913" actId="1076"/>
        <pc:sldMkLst>
          <pc:docMk/>
          <pc:sldMk cId="606456060" sldId="345"/>
        </pc:sldMkLst>
        <pc:spChg chg="add del mod">
          <ac:chgData name="Doug Downs" userId="4d504ec9b0c77c7e" providerId="LiveId" clId="{22B81E32-9DF6-49D1-B5D2-0B93A5C4221C}" dt="2025-08-21T20:29:36.609" v="1881" actId="478"/>
          <ac:spMkLst>
            <pc:docMk/>
            <pc:sldMk cId="606456060" sldId="345"/>
            <ac:spMk id="2" creationId="{F095E5E5-6F10-2182-FED2-05D1C7125370}"/>
          </ac:spMkLst>
        </pc:spChg>
        <pc:spChg chg="del mod topLvl">
          <ac:chgData name="Doug Downs" userId="4d504ec9b0c77c7e" providerId="LiveId" clId="{22B81E32-9DF6-49D1-B5D2-0B93A5C4221C}" dt="2025-08-21T20:29:48.503" v="1882" actId="478"/>
          <ac:spMkLst>
            <pc:docMk/>
            <pc:sldMk cId="606456060" sldId="345"/>
            <ac:spMk id="4" creationId="{63A63CD4-7D89-865A-EBAF-E9C628DFC884}"/>
          </ac:spMkLst>
        </pc:spChg>
        <pc:spChg chg="add del mod">
          <ac:chgData name="Doug Downs" userId="4d504ec9b0c77c7e" providerId="LiveId" clId="{22B81E32-9DF6-49D1-B5D2-0B93A5C4221C}" dt="2025-08-21T20:29:32.478" v="1880" actId="478"/>
          <ac:spMkLst>
            <pc:docMk/>
            <pc:sldMk cId="606456060" sldId="345"/>
            <ac:spMk id="6" creationId="{FE9C8BC9-B1A2-EC42-656F-CA0044B96F82}"/>
          </ac:spMkLst>
        </pc:spChg>
        <pc:spChg chg="add del mod">
          <ac:chgData name="Doug Downs" userId="4d504ec9b0c77c7e" providerId="LiveId" clId="{22B81E32-9DF6-49D1-B5D2-0B93A5C4221C}" dt="2025-08-21T20:26:57.903" v="1873" actId="478"/>
          <ac:spMkLst>
            <pc:docMk/>
            <pc:sldMk cId="606456060" sldId="345"/>
            <ac:spMk id="7" creationId="{5C8B7AC7-690E-AACD-37C3-E333897DEFAF}"/>
          </ac:spMkLst>
        </pc:spChg>
        <pc:spChg chg="del">
          <ac:chgData name="Doug Downs" userId="4d504ec9b0c77c7e" providerId="LiveId" clId="{22B81E32-9DF6-49D1-B5D2-0B93A5C4221C}" dt="2025-08-21T20:32:31.417" v="1895" actId="478"/>
          <ac:spMkLst>
            <pc:docMk/>
            <pc:sldMk cId="606456060" sldId="345"/>
            <ac:spMk id="8" creationId="{14918327-D9FF-A278-2605-8E1D9B52CF52}"/>
          </ac:spMkLst>
        </pc:spChg>
        <pc:spChg chg="mod">
          <ac:chgData name="Doug Downs" userId="4d504ec9b0c77c7e" providerId="LiveId" clId="{22B81E32-9DF6-49D1-B5D2-0B93A5C4221C}" dt="2025-08-21T20:32:41.223" v="1906" actId="1035"/>
          <ac:spMkLst>
            <pc:docMk/>
            <pc:sldMk cId="606456060" sldId="345"/>
            <ac:spMk id="9" creationId="{1F4E47AB-1165-47DE-A485-2C8EA561DA9F}"/>
          </ac:spMkLst>
        </pc:spChg>
        <pc:spChg chg="add mod">
          <ac:chgData name="Doug Downs" userId="4d504ec9b0c77c7e" providerId="LiveId" clId="{22B81E32-9DF6-49D1-B5D2-0B93A5C4221C}" dt="2025-08-21T20:33:28.800" v="1912" actId="164"/>
          <ac:spMkLst>
            <pc:docMk/>
            <pc:sldMk cId="606456060" sldId="345"/>
            <ac:spMk id="10" creationId="{2A3A1156-69B8-BEBD-08FD-C80EC5D8A2E5}"/>
          </ac:spMkLst>
        </pc:spChg>
        <pc:spChg chg="add mod">
          <ac:chgData name="Doug Downs" userId="4d504ec9b0c77c7e" providerId="LiveId" clId="{22B81E32-9DF6-49D1-B5D2-0B93A5C4221C}" dt="2025-08-21T20:33:28.800" v="1912" actId="164"/>
          <ac:spMkLst>
            <pc:docMk/>
            <pc:sldMk cId="606456060" sldId="345"/>
            <ac:spMk id="11" creationId="{2F26E2D7-6D62-1F53-F04F-2C78A4ADD8A3}"/>
          </ac:spMkLst>
        </pc:spChg>
        <pc:spChg chg="add mod">
          <ac:chgData name="Doug Downs" userId="4d504ec9b0c77c7e" providerId="LiveId" clId="{22B81E32-9DF6-49D1-B5D2-0B93A5C4221C}" dt="2025-08-21T20:33:28.800" v="1912" actId="164"/>
          <ac:spMkLst>
            <pc:docMk/>
            <pc:sldMk cId="606456060" sldId="345"/>
            <ac:spMk id="12" creationId="{568579A6-A3ED-674F-A52B-B795B6B358DC}"/>
          </ac:spMkLst>
        </pc:spChg>
        <pc:spChg chg="mod">
          <ac:chgData name="Doug Downs" userId="4d504ec9b0c77c7e" providerId="LiveId" clId="{22B81E32-9DF6-49D1-B5D2-0B93A5C4221C}" dt="2025-08-21T20:32:56.064" v="1911" actId="20577"/>
          <ac:spMkLst>
            <pc:docMk/>
            <pc:sldMk cId="606456060" sldId="345"/>
            <ac:spMk id="13" creationId="{FB51A76A-5EE2-4E62-803D-0812415CAC29}"/>
          </ac:spMkLst>
        </pc:spChg>
        <pc:spChg chg="add mod ord">
          <ac:chgData name="Doug Downs" userId="4d504ec9b0c77c7e" providerId="LiveId" clId="{22B81E32-9DF6-49D1-B5D2-0B93A5C4221C}" dt="2025-08-21T20:32:36.596" v="1897" actId="167"/>
          <ac:spMkLst>
            <pc:docMk/>
            <pc:sldMk cId="606456060" sldId="345"/>
            <ac:spMk id="14" creationId="{37D098C5-8E23-9BE4-C980-4A17BCDF53BC}"/>
          </ac:spMkLst>
        </pc:spChg>
        <pc:grpChg chg="del mod">
          <ac:chgData name="Doug Downs" userId="4d504ec9b0c77c7e" providerId="LiveId" clId="{22B81E32-9DF6-49D1-B5D2-0B93A5C4221C}" dt="2025-08-21T20:29:48.503" v="1882" actId="478"/>
          <ac:grpSpMkLst>
            <pc:docMk/>
            <pc:sldMk cId="606456060" sldId="345"/>
            <ac:grpSpMk id="5" creationId="{ED292622-260F-EBC6-0A98-26E3105DDECD}"/>
          </ac:grpSpMkLst>
        </pc:grpChg>
        <pc:grpChg chg="add mod">
          <ac:chgData name="Doug Downs" userId="4d504ec9b0c77c7e" providerId="LiveId" clId="{22B81E32-9DF6-49D1-B5D2-0B93A5C4221C}" dt="2025-08-21T20:33:40.140" v="1913" actId="1076"/>
          <ac:grpSpMkLst>
            <pc:docMk/>
            <pc:sldMk cId="606456060" sldId="345"/>
            <ac:grpSpMk id="15" creationId="{49CE4E96-CDFD-3B46-68E2-7B1E999F1751}"/>
          </ac:grpSpMkLst>
        </pc:grpChg>
        <pc:picChg chg="mod topLvl">
          <ac:chgData name="Doug Downs" userId="4d504ec9b0c77c7e" providerId="LiveId" clId="{22B81E32-9DF6-49D1-B5D2-0B93A5C4221C}" dt="2025-08-21T20:33:28.800" v="1912" actId="164"/>
          <ac:picMkLst>
            <pc:docMk/>
            <pc:sldMk cId="606456060" sldId="345"/>
            <ac:picMk id="3" creationId="{A44AC9CF-D135-1855-321C-88D153C9428D}"/>
          </ac:picMkLst>
        </pc:picChg>
      </pc:sldChg>
      <pc:sldChg chg="modSp mod">
        <pc:chgData name="Doug Downs" userId="4d504ec9b0c77c7e" providerId="LiveId" clId="{22B81E32-9DF6-49D1-B5D2-0B93A5C4221C}" dt="2024-12-26T15:37:04.756" v="643" actId="1076"/>
        <pc:sldMkLst>
          <pc:docMk/>
          <pc:sldMk cId="850676838" sldId="347"/>
        </pc:sldMkLst>
      </pc:sldChg>
      <pc:sldChg chg="addSp delSp modSp mod">
        <pc:chgData name="Doug Downs" userId="4d504ec9b0c77c7e" providerId="LiveId" clId="{22B81E32-9DF6-49D1-B5D2-0B93A5C4221C}" dt="2025-08-21T20:42:41.240" v="1964" actId="108"/>
        <pc:sldMkLst>
          <pc:docMk/>
          <pc:sldMk cId="2907720131" sldId="348"/>
        </pc:sldMkLst>
        <pc:spChg chg="add mod">
          <ac:chgData name="Doug Downs" userId="4d504ec9b0c77c7e" providerId="LiveId" clId="{22B81E32-9DF6-49D1-B5D2-0B93A5C4221C}" dt="2025-08-21T20:42:12.549" v="1962" actId="14100"/>
          <ac:spMkLst>
            <pc:docMk/>
            <pc:sldMk cId="2907720131" sldId="348"/>
            <ac:spMk id="4" creationId="{71BFE9AC-4B91-24D8-8900-9164D60EE760}"/>
          </ac:spMkLst>
        </pc:spChg>
        <pc:spChg chg="mod">
          <ac:chgData name="Doug Downs" userId="4d504ec9b0c77c7e" providerId="LiveId" clId="{22B81E32-9DF6-49D1-B5D2-0B93A5C4221C}" dt="2025-08-21T20:38:02.614" v="1914" actId="207"/>
          <ac:spMkLst>
            <pc:docMk/>
            <pc:sldMk cId="2907720131" sldId="348"/>
            <ac:spMk id="7" creationId="{B222BA54-1A91-4132-A2B8-4D2A8797A09E}"/>
          </ac:spMkLst>
        </pc:spChg>
        <pc:spChg chg="mod">
          <ac:chgData name="Doug Downs" userId="4d504ec9b0c77c7e" providerId="LiveId" clId="{22B81E32-9DF6-49D1-B5D2-0B93A5C4221C}" dt="2025-08-21T20:38:31.758" v="1916" actId="207"/>
          <ac:spMkLst>
            <pc:docMk/>
            <pc:sldMk cId="2907720131" sldId="348"/>
            <ac:spMk id="17" creationId="{6428F27D-6239-83C0-7556-1157E1704996}"/>
          </ac:spMkLst>
        </pc:spChg>
        <pc:picChg chg="mod">
          <ac:chgData name="Doug Downs" userId="4d504ec9b0c77c7e" providerId="LiveId" clId="{22B81E32-9DF6-49D1-B5D2-0B93A5C4221C}" dt="2025-08-21T20:38:42.402" v="1918" actId="14100"/>
          <ac:picMkLst>
            <pc:docMk/>
            <pc:sldMk cId="2907720131" sldId="348"/>
            <ac:picMk id="14" creationId="{66EF5DE3-AD36-5085-7AC7-DA4E246690E4}"/>
          </ac:picMkLst>
        </pc:picChg>
        <pc:cxnChg chg="add mod">
          <ac:chgData name="Doug Downs" userId="4d504ec9b0c77c7e" providerId="LiveId" clId="{22B81E32-9DF6-49D1-B5D2-0B93A5C4221C}" dt="2025-08-21T20:42:41.240" v="1964" actId="108"/>
          <ac:cxnSpMkLst>
            <pc:docMk/>
            <pc:sldMk cId="2907720131" sldId="348"/>
            <ac:cxnSpMk id="8" creationId="{E25E0076-7B03-ECC3-768C-06C7258E3034}"/>
          </ac:cxnSpMkLst>
        </pc:cxnChg>
      </pc:sldChg>
      <pc:sldChg chg="addSp delSp modSp mod">
        <pc:chgData name="Doug Downs" userId="4d504ec9b0c77c7e" providerId="LiveId" clId="{22B81E32-9DF6-49D1-B5D2-0B93A5C4221C}" dt="2025-08-21T20:45:35.311" v="2015" actId="1037"/>
        <pc:sldMkLst>
          <pc:docMk/>
          <pc:sldMk cId="1864758793" sldId="349"/>
        </pc:sldMkLst>
        <pc:spChg chg="mod">
          <ac:chgData name="Doug Downs" userId="4d504ec9b0c77c7e" providerId="LiveId" clId="{22B81E32-9DF6-49D1-B5D2-0B93A5C4221C}" dt="2025-08-21T20:45:35.311" v="2015" actId="1037"/>
          <ac:spMkLst>
            <pc:docMk/>
            <pc:sldMk cId="1864758793" sldId="349"/>
            <ac:spMk id="2" creationId="{2AE9529F-AE89-4480-87B0-5BFCBBC8863B}"/>
          </ac:spMkLst>
        </pc:spChg>
        <pc:spChg chg="add mod ord">
          <ac:chgData name="Doug Downs" userId="4d504ec9b0c77c7e" providerId="LiveId" clId="{22B81E32-9DF6-49D1-B5D2-0B93A5C4221C}" dt="2025-08-21T20:44:56.716" v="1980" actId="167"/>
          <ac:spMkLst>
            <pc:docMk/>
            <pc:sldMk cId="1864758793" sldId="349"/>
            <ac:spMk id="3" creationId="{6329CA39-BF62-E295-FC8F-ACE1CC209BF4}"/>
          </ac:spMkLst>
        </pc:spChg>
        <pc:spChg chg="mod">
          <ac:chgData name="Doug Downs" userId="4d504ec9b0c77c7e" providerId="LiveId" clId="{22B81E32-9DF6-49D1-B5D2-0B93A5C4221C}" dt="2025-08-21T20:45:35.311" v="2015" actId="1037"/>
          <ac:spMkLst>
            <pc:docMk/>
            <pc:sldMk cId="1864758793" sldId="349"/>
            <ac:spMk id="7" creationId="{D4EB9756-0BFD-43C5-B57A-372430B4A65E}"/>
          </ac:spMkLst>
        </pc:spChg>
        <pc:spChg chg="del">
          <ac:chgData name="Doug Downs" userId="4d504ec9b0c77c7e" providerId="LiveId" clId="{22B81E32-9DF6-49D1-B5D2-0B93A5C4221C}" dt="2025-08-21T20:44:52.787" v="1978" actId="478"/>
          <ac:spMkLst>
            <pc:docMk/>
            <pc:sldMk cId="1864758793" sldId="349"/>
            <ac:spMk id="8" creationId="{14918327-D9FF-A278-2605-8E1D9B52CF52}"/>
          </ac:spMkLst>
        </pc:spChg>
        <pc:spChg chg="mod">
          <ac:chgData name="Doug Downs" userId="4d504ec9b0c77c7e" providerId="LiveId" clId="{22B81E32-9DF6-49D1-B5D2-0B93A5C4221C}" dt="2025-08-21T20:45:06.589" v="1989" actId="12788"/>
          <ac:spMkLst>
            <pc:docMk/>
            <pc:sldMk cId="1864758793" sldId="349"/>
            <ac:spMk id="11" creationId="{58D53CBD-B3F9-4424-88C8-F783B997EE91}"/>
          </ac:spMkLst>
        </pc:spChg>
      </pc:sldChg>
      <pc:sldChg chg="addSp delSp modSp mod">
        <pc:chgData name="Doug Downs" userId="4d504ec9b0c77c7e" providerId="LiveId" clId="{22B81E32-9DF6-49D1-B5D2-0B93A5C4221C}" dt="2025-08-21T20:45:27.252" v="2000" actId="1035"/>
        <pc:sldMkLst>
          <pc:docMk/>
          <pc:sldMk cId="3406948985" sldId="350"/>
        </pc:sldMkLst>
        <pc:spChg chg="add mod ord">
          <ac:chgData name="Doug Downs" userId="4d504ec9b0c77c7e" providerId="LiveId" clId="{22B81E32-9DF6-49D1-B5D2-0B93A5C4221C}" dt="2025-08-21T20:45:22.828" v="1992" actId="167"/>
          <ac:spMkLst>
            <pc:docMk/>
            <pc:sldMk cId="3406948985" sldId="350"/>
            <ac:spMk id="3" creationId="{4E0EC87E-1C83-1E4B-9778-26A75472D5E0}"/>
          </ac:spMkLst>
        </pc:spChg>
        <pc:spChg chg="del">
          <ac:chgData name="Doug Downs" userId="4d504ec9b0c77c7e" providerId="LiveId" clId="{22B81E32-9DF6-49D1-B5D2-0B93A5C4221C}" dt="2025-08-21T20:45:12.230" v="1990" actId="478"/>
          <ac:spMkLst>
            <pc:docMk/>
            <pc:sldMk cId="3406948985" sldId="350"/>
            <ac:spMk id="7" creationId="{14918327-D9FF-A278-2605-8E1D9B52CF52}"/>
          </ac:spMkLst>
        </pc:spChg>
        <pc:spChg chg="mod">
          <ac:chgData name="Doug Downs" userId="4d504ec9b0c77c7e" providerId="LiveId" clId="{22B81E32-9DF6-49D1-B5D2-0B93A5C4221C}" dt="2025-08-21T20:45:27.252" v="2000" actId="1035"/>
          <ac:spMkLst>
            <pc:docMk/>
            <pc:sldMk cId="3406948985" sldId="350"/>
            <ac:spMk id="11" creationId="{58D53CBD-B3F9-4424-88C8-F783B997EE91}"/>
          </ac:spMkLst>
        </pc:spChg>
      </pc:sldChg>
      <pc:sldChg chg="addSp delSp modSp mod">
        <pc:chgData name="Doug Downs" userId="4d504ec9b0c77c7e" providerId="LiveId" clId="{22B81E32-9DF6-49D1-B5D2-0B93A5C4221C}" dt="2025-08-18T09:35:44.964" v="824" actId="1076"/>
        <pc:sldMkLst>
          <pc:docMk/>
          <pc:sldMk cId="2643372424" sldId="351"/>
        </pc:sldMkLst>
        <pc:spChg chg="add mod ord">
          <ac:chgData name="Doug Downs" userId="4d504ec9b0c77c7e" providerId="LiveId" clId="{22B81E32-9DF6-49D1-B5D2-0B93A5C4221C}" dt="2025-08-18T09:34:54.124" v="810" actId="167"/>
          <ac:spMkLst>
            <pc:docMk/>
            <pc:sldMk cId="2643372424" sldId="351"/>
            <ac:spMk id="2" creationId="{C5C1120C-32B8-1F00-8809-B7A580B02030}"/>
          </ac:spMkLst>
        </pc:spChg>
        <pc:spChg chg="mod">
          <ac:chgData name="Doug Downs" userId="4d504ec9b0c77c7e" providerId="LiveId" clId="{22B81E32-9DF6-49D1-B5D2-0B93A5C4221C}" dt="2025-08-18T09:35:02.185" v="818" actId="12788"/>
          <ac:spMkLst>
            <pc:docMk/>
            <pc:sldMk cId="2643372424" sldId="351"/>
            <ac:spMk id="4" creationId="{0C8A5D67-AF68-4F88-ABEC-B8150BA8A46D}"/>
          </ac:spMkLst>
        </pc:spChg>
        <pc:spChg chg="mod">
          <ac:chgData name="Doug Downs" userId="4d504ec9b0c77c7e" providerId="LiveId" clId="{22B81E32-9DF6-49D1-B5D2-0B93A5C4221C}" dt="2025-08-18T09:35:27.640" v="822" actId="1076"/>
          <ac:spMkLst>
            <pc:docMk/>
            <pc:sldMk cId="2643372424" sldId="351"/>
            <ac:spMk id="55" creationId="{63553BCD-649A-4FFB-8139-99457408706A}"/>
          </ac:spMkLst>
        </pc:spChg>
        <pc:spChg chg="mod">
          <ac:chgData name="Doug Downs" userId="4d504ec9b0c77c7e" providerId="LiveId" clId="{22B81E32-9DF6-49D1-B5D2-0B93A5C4221C}" dt="2025-08-18T09:35:34.950" v="823" actId="14100"/>
          <ac:spMkLst>
            <pc:docMk/>
            <pc:sldMk cId="2643372424" sldId="351"/>
            <ac:spMk id="56" creationId="{BE73E651-479E-410F-9BF6-1D7B205BFFFA}"/>
          </ac:spMkLst>
        </pc:spChg>
        <pc:spChg chg="mod">
          <ac:chgData name="Doug Downs" userId="4d504ec9b0c77c7e" providerId="LiveId" clId="{22B81E32-9DF6-49D1-B5D2-0B93A5C4221C}" dt="2025-08-18T09:35:44.964" v="824" actId="1076"/>
          <ac:spMkLst>
            <pc:docMk/>
            <pc:sldMk cId="2643372424" sldId="351"/>
            <ac:spMk id="57" creationId="{48856BE2-2125-4EA0-A434-E6F76FE70164}"/>
          </ac:spMkLst>
        </pc:spChg>
        <pc:picChg chg="mod">
          <ac:chgData name="Doug Downs" userId="4d504ec9b0c77c7e" providerId="LiveId" clId="{22B81E32-9DF6-49D1-B5D2-0B93A5C4221C}" dt="2025-08-18T09:35:20.303" v="821" actId="1076"/>
          <ac:picMkLst>
            <pc:docMk/>
            <pc:sldMk cId="2643372424" sldId="351"/>
            <ac:picMk id="3" creationId="{34FD9BA9-4385-4BC7-AC69-2020D39154CC}"/>
          </ac:picMkLst>
        </pc:picChg>
      </pc:sldChg>
      <pc:sldChg chg="addSp delSp modSp mod">
        <pc:chgData name="Doug Downs" userId="4d504ec9b0c77c7e" providerId="LiveId" clId="{22B81E32-9DF6-49D1-B5D2-0B93A5C4221C}" dt="2025-08-18T09:39:44.969" v="998" actId="20577"/>
        <pc:sldMkLst>
          <pc:docMk/>
          <pc:sldMk cId="3980797328" sldId="352"/>
        </pc:sldMkLst>
        <pc:spChg chg="mod">
          <ac:chgData name="Doug Downs" userId="4d504ec9b0c77c7e" providerId="LiveId" clId="{22B81E32-9DF6-49D1-B5D2-0B93A5C4221C}" dt="2025-08-18T09:39:27.188" v="990" actId="20577"/>
          <ac:spMkLst>
            <pc:docMk/>
            <pc:sldMk cId="3980797328" sldId="352"/>
            <ac:spMk id="2" creationId="{4F7B719A-ED6A-1569-5C0E-AB71EE489093}"/>
          </ac:spMkLst>
        </pc:spChg>
        <pc:spChg chg="mod">
          <ac:chgData name="Doug Downs" userId="4d504ec9b0c77c7e" providerId="LiveId" clId="{22B81E32-9DF6-49D1-B5D2-0B93A5C4221C}" dt="2025-08-18T09:39:44.969" v="998" actId="20577"/>
          <ac:spMkLst>
            <pc:docMk/>
            <pc:sldMk cId="3980797328" sldId="352"/>
            <ac:spMk id="4" creationId="{0C8A5D67-AF68-4F88-ABEC-B8150BA8A46D}"/>
          </ac:spMkLst>
        </pc:spChg>
        <pc:spChg chg="add mod ord">
          <ac:chgData name="Doug Downs" userId="4d504ec9b0c77c7e" providerId="LiveId" clId="{22B81E32-9DF6-49D1-B5D2-0B93A5C4221C}" dt="2025-08-18T09:38:57.799" v="973" actId="167"/>
          <ac:spMkLst>
            <pc:docMk/>
            <pc:sldMk cId="3980797328" sldId="352"/>
            <ac:spMk id="12" creationId="{24671098-6B3D-046D-39D7-536AEBAEA498}"/>
          </ac:spMkLst>
        </pc:spChg>
        <pc:spChg chg="mod">
          <ac:chgData name="Doug Downs" userId="4d504ec9b0c77c7e" providerId="LiveId" clId="{22B81E32-9DF6-49D1-B5D2-0B93A5C4221C}" dt="2025-08-18T09:39:14.518" v="981" actId="1076"/>
          <ac:spMkLst>
            <pc:docMk/>
            <pc:sldMk cId="3980797328" sldId="352"/>
            <ac:spMk id="55" creationId="{63553BCD-649A-4FFB-8139-99457408706A}"/>
          </ac:spMkLst>
        </pc:spChg>
        <pc:picChg chg="mod">
          <ac:chgData name="Doug Downs" userId="4d504ec9b0c77c7e" providerId="LiveId" clId="{22B81E32-9DF6-49D1-B5D2-0B93A5C4221C}" dt="2025-08-18T09:39:20.544" v="982" actId="1076"/>
          <ac:picMkLst>
            <pc:docMk/>
            <pc:sldMk cId="3980797328" sldId="352"/>
            <ac:picMk id="5" creationId="{9B904551-9F35-E986-541F-F53C2D36D56E}"/>
          </ac:picMkLst>
        </pc:picChg>
      </pc:sldChg>
      <pc:sldChg chg="ord">
        <pc:chgData name="Doug Downs" userId="4d504ec9b0c77c7e" providerId="LiveId" clId="{22B81E32-9DF6-49D1-B5D2-0B93A5C4221C}" dt="2024-12-26T15:30:49.277" v="528"/>
        <pc:sldMkLst>
          <pc:docMk/>
          <pc:sldMk cId="2549678344" sldId="353"/>
        </pc:sldMkLst>
      </pc:sldChg>
      <pc:sldChg chg="modSp mod">
        <pc:chgData name="Doug Downs" userId="4d504ec9b0c77c7e" providerId="LiveId" clId="{22B81E32-9DF6-49D1-B5D2-0B93A5C4221C}" dt="2025-08-18T09:34:34.591" v="807" actId="20577"/>
        <pc:sldMkLst>
          <pc:docMk/>
          <pc:sldMk cId="3082827429" sldId="354"/>
        </pc:sldMkLst>
        <pc:spChg chg="mod">
          <ac:chgData name="Doug Downs" userId="4d504ec9b0c77c7e" providerId="LiveId" clId="{22B81E32-9DF6-49D1-B5D2-0B93A5C4221C}" dt="2025-08-18T09:34:28.204" v="805" actId="20577"/>
          <ac:spMkLst>
            <pc:docMk/>
            <pc:sldMk cId="3082827429" sldId="354"/>
            <ac:spMk id="3" creationId="{492599FA-7E64-8D91-D68D-97BB2434B325}"/>
          </ac:spMkLst>
        </pc:spChg>
        <pc:spChg chg="mod">
          <ac:chgData name="Doug Downs" userId="4d504ec9b0c77c7e" providerId="LiveId" clId="{22B81E32-9DF6-49D1-B5D2-0B93A5C4221C}" dt="2025-08-18T09:34:31.872" v="806" actId="20577"/>
          <ac:spMkLst>
            <pc:docMk/>
            <pc:sldMk cId="3082827429" sldId="354"/>
            <ac:spMk id="6" creationId="{F0F73498-BD52-268E-0A8A-60C58D9C873E}"/>
          </ac:spMkLst>
        </pc:spChg>
        <pc:spChg chg="mod">
          <ac:chgData name="Doug Downs" userId="4d504ec9b0c77c7e" providerId="LiveId" clId="{22B81E32-9DF6-49D1-B5D2-0B93A5C4221C}" dt="2025-08-18T09:34:34.591" v="807" actId="20577"/>
          <ac:spMkLst>
            <pc:docMk/>
            <pc:sldMk cId="3082827429" sldId="354"/>
            <ac:spMk id="8" creationId="{6D7E2D9C-D252-6CDE-C230-566BCC21A4AC}"/>
          </ac:spMkLst>
        </pc:spChg>
        <pc:spChg chg="mod">
          <ac:chgData name="Doug Downs" userId="4d504ec9b0c77c7e" providerId="LiveId" clId="{22B81E32-9DF6-49D1-B5D2-0B93A5C4221C}" dt="2025-08-18T09:34:15.308" v="803" actId="255"/>
          <ac:spMkLst>
            <pc:docMk/>
            <pc:sldMk cId="3082827429" sldId="354"/>
            <ac:spMk id="10" creationId="{7979AA49-C44D-3B66-DCAD-37DF54D7B414}"/>
          </ac:spMkLst>
        </pc:spChg>
        <pc:spChg chg="mod">
          <ac:chgData name="Doug Downs" userId="4d504ec9b0c77c7e" providerId="LiveId" clId="{22B81E32-9DF6-49D1-B5D2-0B93A5C4221C}" dt="2025-08-18T09:34:15.308" v="803" actId="255"/>
          <ac:spMkLst>
            <pc:docMk/>
            <pc:sldMk cId="3082827429" sldId="354"/>
            <ac:spMk id="12" creationId="{44CAEB07-5851-3EA3-0C24-0B0487630DF3}"/>
          </ac:spMkLst>
        </pc:spChg>
        <pc:spChg chg="mod">
          <ac:chgData name="Doug Downs" userId="4d504ec9b0c77c7e" providerId="LiveId" clId="{22B81E32-9DF6-49D1-B5D2-0B93A5C4221C}" dt="2025-08-18T09:34:15.308" v="803" actId="255"/>
          <ac:spMkLst>
            <pc:docMk/>
            <pc:sldMk cId="3082827429" sldId="354"/>
            <ac:spMk id="13" creationId="{AE03E9C3-FAA5-4D43-2B2F-582600707A4D}"/>
          </ac:spMkLst>
        </pc:spChg>
        <pc:grpChg chg="mod">
          <ac:chgData name="Doug Downs" userId="4d504ec9b0c77c7e" providerId="LiveId" clId="{22B81E32-9DF6-49D1-B5D2-0B93A5C4221C}" dt="2025-08-18T09:34:24.688" v="804" actId="14100"/>
          <ac:grpSpMkLst>
            <pc:docMk/>
            <pc:sldMk cId="3082827429" sldId="354"/>
            <ac:grpSpMk id="14" creationId="{9C48A77C-5039-24D7-EC8D-84E9E4777DE7}"/>
          </ac:grpSpMkLst>
        </pc:grpChg>
        <pc:grpChg chg="mod">
          <ac:chgData name="Doug Downs" userId="4d504ec9b0c77c7e" providerId="LiveId" clId="{22B81E32-9DF6-49D1-B5D2-0B93A5C4221C}" dt="2025-08-18T09:34:24.688" v="804" actId="14100"/>
          <ac:grpSpMkLst>
            <pc:docMk/>
            <pc:sldMk cId="3082827429" sldId="354"/>
            <ac:grpSpMk id="15" creationId="{4602EE51-2D5A-0592-BA85-C870654A3C58}"/>
          </ac:grpSpMkLst>
        </pc:grpChg>
        <pc:grpChg chg="mod">
          <ac:chgData name="Doug Downs" userId="4d504ec9b0c77c7e" providerId="LiveId" clId="{22B81E32-9DF6-49D1-B5D2-0B93A5C4221C}" dt="2025-08-18T09:34:24.688" v="804" actId="14100"/>
          <ac:grpSpMkLst>
            <pc:docMk/>
            <pc:sldMk cId="3082827429" sldId="354"/>
            <ac:grpSpMk id="16" creationId="{30B81C4A-4ED0-631B-00E5-A9EF1D6E58C7}"/>
          </ac:grpSpMkLst>
        </pc:grpChg>
      </pc:sldChg>
      <pc:sldChg chg="addSp delSp modSp mod">
        <pc:chgData name="Doug Downs" userId="4d504ec9b0c77c7e" providerId="LiveId" clId="{22B81E32-9DF6-49D1-B5D2-0B93A5C4221C}" dt="2025-08-18T09:45:49.083" v="1049" actId="1076"/>
        <pc:sldMkLst>
          <pc:docMk/>
          <pc:sldMk cId="4260304217" sldId="356"/>
        </pc:sldMkLst>
        <pc:spChg chg="add mod ord">
          <ac:chgData name="Doug Downs" userId="4d504ec9b0c77c7e" providerId="LiveId" clId="{22B81E32-9DF6-49D1-B5D2-0B93A5C4221C}" dt="2025-08-18T09:44:29.343" v="1032" actId="167"/>
          <ac:spMkLst>
            <pc:docMk/>
            <pc:sldMk cId="4260304217" sldId="356"/>
            <ac:spMk id="3" creationId="{A1E04273-E4EE-EACC-FFA8-51CE56981C51}"/>
          </ac:spMkLst>
        </pc:spChg>
        <pc:spChg chg="mod">
          <ac:chgData name="Doug Downs" userId="4d504ec9b0c77c7e" providerId="LiveId" clId="{22B81E32-9DF6-49D1-B5D2-0B93A5C4221C}" dt="2025-08-18T09:44:49.436" v="1041" actId="1035"/>
          <ac:spMkLst>
            <pc:docMk/>
            <pc:sldMk cId="4260304217" sldId="356"/>
            <ac:spMk id="4" creationId="{0C8A5D67-AF68-4F88-ABEC-B8150BA8A46D}"/>
          </ac:spMkLst>
        </pc:spChg>
        <pc:spChg chg="mod">
          <ac:chgData name="Doug Downs" userId="4d504ec9b0c77c7e" providerId="LiveId" clId="{22B81E32-9DF6-49D1-B5D2-0B93A5C4221C}" dt="2025-08-18T09:45:34.719" v="1047" actId="113"/>
          <ac:spMkLst>
            <pc:docMk/>
            <pc:sldMk cId="4260304217" sldId="356"/>
            <ac:spMk id="5" creationId="{00000000-0000-0000-0000-000000000000}"/>
          </ac:spMkLst>
        </pc:spChg>
        <pc:spChg chg="mod ord">
          <ac:chgData name="Doug Downs" userId="4d504ec9b0c77c7e" providerId="LiveId" clId="{22B81E32-9DF6-49D1-B5D2-0B93A5C4221C}" dt="2025-08-18T09:45:42.658" v="1048" actId="14100"/>
          <ac:spMkLst>
            <pc:docMk/>
            <pc:sldMk cId="4260304217" sldId="356"/>
            <ac:spMk id="56" creationId="{BE73E651-479E-410F-9BF6-1D7B205BFFFA}"/>
          </ac:spMkLst>
        </pc:spChg>
        <pc:spChg chg="mod">
          <ac:chgData name="Doug Downs" userId="4d504ec9b0c77c7e" providerId="LiveId" clId="{22B81E32-9DF6-49D1-B5D2-0B93A5C4221C}" dt="2025-08-18T09:45:31.443" v="1046" actId="113"/>
          <ac:spMkLst>
            <pc:docMk/>
            <pc:sldMk cId="4260304217" sldId="356"/>
            <ac:spMk id="110" creationId="{00000000-0000-0000-0000-000000000000}"/>
          </ac:spMkLst>
        </pc:spChg>
        <pc:spChg chg="mod">
          <ac:chgData name="Doug Downs" userId="4d504ec9b0c77c7e" providerId="LiveId" clId="{22B81E32-9DF6-49D1-B5D2-0B93A5C4221C}" dt="2025-08-18T09:45:28.470" v="1045" actId="113"/>
          <ac:spMkLst>
            <pc:docMk/>
            <pc:sldMk cId="4260304217" sldId="356"/>
            <ac:spMk id="111" creationId="{00000000-0000-0000-0000-000000000000}"/>
          </ac:spMkLst>
        </pc:spChg>
        <pc:spChg chg="mod">
          <ac:chgData name="Doug Downs" userId="4d504ec9b0c77c7e" providerId="LiveId" clId="{22B81E32-9DF6-49D1-B5D2-0B93A5C4221C}" dt="2025-08-18T09:45:21.926" v="1044" actId="113"/>
          <ac:spMkLst>
            <pc:docMk/>
            <pc:sldMk cId="4260304217" sldId="356"/>
            <ac:spMk id="112" creationId="{00000000-0000-0000-0000-000000000000}"/>
          </ac:spMkLst>
        </pc:spChg>
        <pc:grpChg chg="mod">
          <ac:chgData name="Doug Downs" userId="4d504ec9b0c77c7e" providerId="LiveId" clId="{22B81E32-9DF6-49D1-B5D2-0B93A5C4221C}" dt="2025-08-18T09:45:49.083" v="1049" actId="1076"/>
          <ac:grpSpMkLst>
            <pc:docMk/>
            <pc:sldMk cId="4260304217" sldId="356"/>
            <ac:grpSpMk id="7" creationId="{07772730-6D22-6AAF-7801-995B04BB85EC}"/>
          </ac:grpSpMkLst>
        </pc:grpChg>
      </pc:sldChg>
      <pc:sldChg chg="modSp mod">
        <pc:chgData name="Doug Downs" userId="4d504ec9b0c77c7e" providerId="LiveId" clId="{22B81E32-9DF6-49D1-B5D2-0B93A5C4221C}" dt="2024-12-26T15:12:18.891" v="69" actId="1036"/>
        <pc:sldMkLst>
          <pc:docMk/>
          <pc:sldMk cId="101776514" sldId="357"/>
        </pc:sldMkLst>
      </pc:sldChg>
      <pc:sldChg chg="addSp delSp modSp mod">
        <pc:chgData name="Doug Downs" userId="4d504ec9b0c77c7e" providerId="LiveId" clId="{22B81E32-9DF6-49D1-B5D2-0B93A5C4221C}" dt="2025-08-18T09:49:00.194" v="1070" actId="20577"/>
        <pc:sldMkLst>
          <pc:docMk/>
          <pc:sldMk cId="4147879867" sldId="358"/>
        </pc:sldMkLst>
        <pc:spChg chg="add mod ord">
          <ac:chgData name="Doug Downs" userId="4d504ec9b0c77c7e" providerId="LiveId" clId="{22B81E32-9DF6-49D1-B5D2-0B93A5C4221C}" dt="2025-08-18T09:47:30.438" v="1052" actId="167"/>
          <ac:spMkLst>
            <pc:docMk/>
            <pc:sldMk cId="4147879867" sldId="358"/>
            <ac:spMk id="3" creationId="{BD7F67E2-FE4C-F559-3CDE-FB8AD40C1DB3}"/>
          </ac:spMkLst>
        </pc:spChg>
        <pc:spChg chg="mod">
          <ac:chgData name="Doug Downs" userId="4d504ec9b0c77c7e" providerId="LiveId" clId="{22B81E32-9DF6-49D1-B5D2-0B93A5C4221C}" dt="2025-08-18T09:47:34.103" v="1059" actId="1035"/>
          <ac:spMkLst>
            <pc:docMk/>
            <pc:sldMk cId="4147879867" sldId="358"/>
            <ac:spMk id="4" creationId="{0C8A5D67-AF68-4F88-ABEC-B8150BA8A46D}"/>
          </ac:spMkLst>
        </pc:spChg>
        <pc:spChg chg="mod">
          <ac:chgData name="Doug Downs" userId="4d504ec9b0c77c7e" providerId="LiveId" clId="{22B81E32-9DF6-49D1-B5D2-0B93A5C4221C}" dt="2025-08-18T09:48:51.154" v="1065" actId="20577"/>
          <ac:spMkLst>
            <pc:docMk/>
            <pc:sldMk cId="4147879867" sldId="358"/>
            <ac:spMk id="14" creationId="{4A895F08-5C8F-84EC-CAFB-8BC852228920}"/>
          </ac:spMkLst>
        </pc:spChg>
        <pc:spChg chg="mod">
          <ac:chgData name="Doug Downs" userId="4d504ec9b0c77c7e" providerId="LiveId" clId="{22B81E32-9DF6-49D1-B5D2-0B93A5C4221C}" dt="2025-08-18T09:48:53.425" v="1066" actId="20577"/>
          <ac:spMkLst>
            <pc:docMk/>
            <pc:sldMk cId="4147879867" sldId="358"/>
            <ac:spMk id="15" creationId="{F5367040-814B-C3E9-018A-E360AD3E267C}"/>
          </ac:spMkLst>
        </pc:spChg>
        <pc:spChg chg="mod">
          <ac:chgData name="Doug Downs" userId="4d504ec9b0c77c7e" providerId="LiveId" clId="{22B81E32-9DF6-49D1-B5D2-0B93A5C4221C}" dt="2025-08-18T09:48:55.157" v="1067" actId="20577"/>
          <ac:spMkLst>
            <pc:docMk/>
            <pc:sldMk cId="4147879867" sldId="358"/>
            <ac:spMk id="16" creationId="{F2272F58-F990-70F3-6D7C-05DB0D49A132}"/>
          </ac:spMkLst>
        </pc:spChg>
        <pc:spChg chg="mod">
          <ac:chgData name="Doug Downs" userId="4d504ec9b0c77c7e" providerId="LiveId" clId="{22B81E32-9DF6-49D1-B5D2-0B93A5C4221C}" dt="2025-08-18T09:48:56.990" v="1068" actId="20577"/>
          <ac:spMkLst>
            <pc:docMk/>
            <pc:sldMk cId="4147879867" sldId="358"/>
            <ac:spMk id="17" creationId="{7AC84DBB-21DB-D8F5-EF3E-8CD616958381}"/>
          </ac:spMkLst>
        </pc:spChg>
        <pc:spChg chg="mod">
          <ac:chgData name="Doug Downs" userId="4d504ec9b0c77c7e" providerId="LiveId" clId="{22B81E32-9DF6-49D1-B5D2-0B93A5C4221C}" dt="2025-08-18T09:48:58.446" v="1069" actId="20577"/>
          <ac:spMkLst>
            <pc:docMk/>
            <pc:sldMk cId="4147879867" sldId="358"/>
            <ac:spMk id="18" creationId="{8EFE1459-7C47-9EE9-5008-4843F8511F69}"/>
          </ac:spMkLst>
        </pc:spChg>
        <pc:spChg chg="mod">
          <ac:chgData name="Doug Downs" userId="4d504ec9b0c77c7e" providerId="LiveId" clId="{22B81E32-9DF6-49D1-B5D2-0B93A5C4221C}" dt="2025-08-18T09:49:00.194" v="1070" actId="20577"/>
          <ac:spMkLst>
            <pc:docMk/>
            <pc:sldMk cId="4147879867" sldId="358"/>
            <ac:spMk id="19" creationId="{DC6AA48F-BA96-4F6C-7AB7-5A26270B2140}"/>
          </ac:spMkLst>
        </pc:spChg>
        <pc:spChg chg="mod">
          <ac:chgData name="Doug Downs" userId="4d504ec9b0c77c7e" providerId="LiveId" clId="{22B81E32-9DF6-49D1-B5D2-0B93A5C4221C}" dt="2025-08-18T09:48:45.198" v="1064" actId="14100"/>
          <ac:spMkLst>
            <pc:docMk/>
            <pc:sldMk cId="4147879867" sldId="358"/>
            <ac:spMk id="56" creationId="{BE73E651-479E-410F-9BF6-1D7B205BFFFA}"/>
          </ac:spMkLst>
        </pc:spChg>
        <pc:picChg chg="add mod">
          <ac:chgData name="Doug Downs" userId="4d504ec9b0c77c7e" providerId="LiveId" clId="{22B81E32-9DF6-49D1-B5D2-0B93A5C4221C}" dt="2025-08-18T09:48:42.522" v="1063" actId="1076"/>
          <ac:picMkLst>
            <pc:docMk/>
            <pc:sldMk cId="4147879867" sldId="358"/>
            <ac:picMk id="6" creationId="{E7924932-A99A-64BE-DDB5-D4EBFD43EDBF}"/>
          </ac:picMkLst>
        </pc:picChg>
      </pc:sldChg>
      <pc:sldChg chg="addSp delSp modSp mod setBg">
        <pc:chgData name="Doug Downs" userId="4d504ec9b0c77c7e" providerId="LiveId" clId="{22B81E32-9DF6-49D1-B5D2-0B93A5C4221C}" dt="2025-08-18T09:52:53.251" v="1084" actId="1076"/>
        <pc:sldMkLst>
          <pc:docMk/>
          <pc:sldMk cId="402504251" sldId="359"/>
        </pc:sldMkLst>
        <pc:spChg chg="mod">
          <ac:chgData name="Doug Downs" userId="4d504ec9b0c77c7e" providerId="LiveId" clId="{22B81E32-9DF6-49D1-B5D2-0B93A5C4221C}" dt="2025-08-18T09:52:36.111" v="1083" actId="1035"/>
          <ac:spMkLst>
            <pc:docMk/>
            <pc:sldMk cId="402504251" sldId="359"/>
            <ac:spMk id="4" creationId="{0C8A5D67-AF68-4F88-ABEC-B8150BA8A46D}"/>
          </ac:spMkLst>
        </pc:spChg>
        <pc:spChg chg="add mod ord">
          <ac:chgData name="Doug Downs" userId="4d504ec9b0c77c7e" providerId="LiveId" clId="{22B81E32-9DF6-49D1-B5D2-0B93A5C4221C}" dt="2025-08-18T09:52:30.766" v="1075" actId="167"/>
          <ac:spMkLst>
            <pc:docMk/>
            <pc:sldMk cId="402504251" sldId="359"/>
            <ac:spMk id="8" creationId="{15D662AB-83CA-341C-7E4A-0B9F5738B388}"/>
          </ac:spMkLst>
        </pc:spChg>
        <pc:spChg chg="mod">
          <ac:chgData name="Doug Downs" userId="4d504ec9b0c77c7e" providerId="LiveId" clId="{22B81E32-9DF6-49D1-B5D2-0B93A5C4221C}" dt="2025-08-18T09:52:53.251" v="1084" actId="1076"/>
          <ac:spMkLst>
            <pc:docMk/>
            <pc:sldMk cId="402504251" sldId="359"/>
            <ac:spMk id="14" creationId="{4A895F08-5C8F-84EC-CAFB-8BC852228920}"/>
          </ac:spMkLst>
        </pc:spChg>
        <pc:spChg chg="mod">
          <ac:chgData name="Doug Downs" userId="4d504ec9b0c77c7e" providerId="LiveId" clId="{22B81E32-9DF6-49D1-B5D2-0B93A5C4221C}" dt="2025-08-18T09:52:53.251" v="1084" actId="1076"/>
          <ac:spMkLst>
            <pc:docMk/>
            <pc:sldMk cId="402504251" sldId="359"/>
            <ac:spMk id="15" creationId="{F5367040-814B-C3E9-018A-E360AD3E267C}"/>
          </ac:spMkLst>
        </pc:spChg>
        <pc:spChg chg="mod">
          <ac:chgData name="Doug Downs" userId="4d504ec9b0c77c7e" providerId="LiveId" clId="{22B81E32-9DF6-49D1-B5D2-0B93A5C4221C}" dt="2025-08-18T09:52:53.251" v="1084" actId="1076"/>
          <ac:spMkLst>
            <pc:docMk/>
            <pc:sldMk cId="402504251" sldId="359"/>
            <ac:spMk id="16" creationId="{F2272F58-F990-70F3-6D7C-05DB0D49A132}"/>
          </ac:spMkLst>
        </pc:spChg>
        <pc:spChg chg="mod">
          <ac:chgData name="Doug Downs" userId="4d504ec9b0c77c7e" providerId="LiveId" clId="{22B81E32-9DF6-49D1-B5D2-0B93A5C4221C}" dt="2025-08-18T09:52:53.251" v="1084" actId="1076"/>
          <ac:spMkLst>
            <pc:docMk/>
            <pc:sldMk cId="402504251" sldId="359"/>
            <ac:spMk id="17" creationId="{7AC84DBB-21DB-D8F5-EF3E-8CD616958381}"/>
          </ac:spMkLst>
        </pc:spChg>
        <pc:spChg chg="mod">
          <ac:chgData name="Doug Downs" userId="4d504ec9b0c77c7e" providerId="LiveId" clId="{22B81E32-9DF6-49D1-B5D2-0B93A5C4221C}" dt="2025-08-18T09:52:53.251" v="1084" actId="1076"/>
          <ac:spMkLst>
            <pc:docMk/>
            <pc:sldMk cId="402504251" sldId="359"/>
            <ac:spMk id="19" creationId="{DC6AA48F-BA96-4F6C-7AB7-5A26270B2140}"/>
          </ac:spMkLst>
        </pc:spChg>
        <pc:spChg chg="mod">
          <ac:chgData name="Doug Downs" userId="4d504ec9b0c77c7e" providerId="LiveId" clId="{22B81E32-9DF6-49D1-B5D2-0B93A5C4221C}" dt="2025-08-18T09:52:53.251" v="1084" actId="1076"/>
          <ac:spMkLst>
            <pc:docMk/>
            <pc:sldMk cId="402504251" sldId="359"/>
            <ac:spMk id="20" creationId="{70B2B86A-86FD-73FC-8853-D11D604DF4D2}"/>
          </ac:spMkLst>
        </pc:spChg>
        <pc:spChg chg="mod">
          <ac:chgData name="Doug Downs" userId="4d504ec9b0c77c7e" providerId="LiveId" clId="{22B81E32-9DF6-49D1-B5D2-0B93A5C4221C}" dt="2025-08-18T09:52:53.251" v="1084" actId="1076"/>
          <ac:spMkLst>
            <pc:docMk/>
            <pc:sldMk cId="402504251" sldId="359"/>
            <ac:spMk id="21" creationId="{1D141972-51BF-0AD0-7AF4-F15CB93251F8}"/>
          </ac:spMkLst>
        </pc:spChg>
        <pc:spChg chg="mod">
          <ac:chgData name="Doug Downs" userId="4d504ec9b0c77c7e" providerId="LiveId" clId="{22B81E32-9DF6-49D1-B5D2-0B93A5C4221C}" dt="2025-08-18T09:52:53.251" v="1084" actId="1076"/>
          <ac:spMkLst>
            <pc:docMk/>
            <pc:sldMk cId="402504251" sldId="359"/>
            <ac:spMk id="22" creationId="{9325EEE8-5384-CFC3-A906-8C64A1E5EE02}"/>
          </ac:spMkLst>
        </pc:spChg>
        <pc:spChg chg="mod">
          <ac:chgData name="Doug Downs" userId="4d504ec9b0c77c7e" providerId="LiveId" clId="{22B81E32-9DF6-49D1-B5D2-0B93A5C4221C}" dt="2025-08-18T09:52:53.251" v="1084" actId="1076"/>
          <ac:spMkLst>
            <pc:docMk/>
            <pc:sldMk cId="402504251" sldId="359"/>
            <ac:spMk id="23" creationId="{4D8C58E0-219D-CDFB-20B3-5823E2CCBADF}"/>
          </ac:spMkLst>
        </pc:spChg>
        <pc:spChg chg="mod">
          <ac:chgData name="Doug Downs" userId="4d504ec9b0c77c7e" providerId="LiveId" clId="{22B81E32-9DF6-49D1-B5D2-0B93A5C4221C}" dt="2025-08-18T09:52:53.251" v="1084" actId="1076"/>
          <ac:spMkLst>
            <pc:docMk/>
            <pc:sldMk cId="402504251" sldId="359"/>
            <ac:spMk id="25" creationId="{329E8589-3DD5-C1F7-00DE-60E4ED1F30E1}"/>
          </ac:spMkLst>
        </pc:spChg>
      </pc:sldChg>
      <pc:sldChg chg="addSp delSp modSp mod">
        <pc:chgData name="Doug Downs" userId="4d504ec9b0c77c7e" providerId="LiveId" clId="{22B81E32-9DF6-49D1-B5D2-0B93A5C4221C}" dt="2025-08-18T09:53:21.469" v="1097" actId="1076"/>
        <pc:sldMkLst>
          <pc:docMk/>
          <pc:sldMk cId="221559984" sldId="360"/>
        </pc:sldMkLst>
        <pc:spChg chg="add mod ord">
          <ac:chgData name="Doug Downs" userId="4d504ec9b0c77c7e" providerId="LiveId" clId="{22B81E32-9DF6-49D1-B5D2-0B93A5C4221C}" dt="2025-08-18T09:53:06.578" v="1087" actId="167"/>
          <ac:spMkLst>
            <pc:docMk/>
            <pc:sldMk cId="221559984" sldId="360"/>
            <ac:spMk id="2" creationId="{D86FE0C5-ACE1-FBC1-CE6D-9E35351BFD23}"/>
          </ac:spMkLst>
        </pc:spChg>
        <pc:spChg chg="mod">
          <ac:chgData name="Doug Downs" userId="4d504ec9b0c77c7e" providerId="LiveId" clId="{22B81E32-9DF6-49D1-B5D2-0B93A5C4221C}" dt="2025-08-18T09:53:11.203" v="1094" actId="1035"/>
          <ac:spMkLst>
            <pc:docMk/>
            <pc:sldMk cId="221559984" sldId="360"/>
            <ac:spMk id="7" creationId="{F0F9BD00-C634-7C9F-4024-A1F4E1C3BFA6}"/>
          </ac:spMkLst>
        </pc:spChg>
        <pc:spChg chg="mod">
          <ac:chgData name="Doug Downs" userId="4d504ec9b0c77c7e" providerId="LiveId" clId="{22B81E32-9DF6-49D1-B5D2-0B93A5C4221C}" dt="2025-08-18T09:53:18.822" v="1096" actId="1076"/>
          <ac:spMkLst>
            <pc:docMk/>
            <pc:sldMk cId="221559984" sldId="360"/>
            <ac:spMk id="8" creationId="{6EBE3277-08CD-9AFB-ED78-7B6F493CC684}"/>
          </ac:spMkLst>
        </pc:spChg>
        <pc:picChg chg="mod">
          <ac:chgData name="Doug Downs" userId="4d504ec9b0c77c7e" providerId="LiveId" clId="{22B81E32-9DF6-49D1-B5D2-0B93A5C4221C}" dt="2025-08-18T09:53:21.469" v="1097" actId="1076"/>
          <ac:picMkLst>
            <pc:docMk/>
            <pc:sldMk cId="221559984" sldId="360"/>
            <ac:picMk id="14" creationId="{EC7A87C5-180E-95C3-538A-525282BB3C50}"/>
          </ac:picMkLst>
        </pc:picChg>
      </pc:sldChg>
      <pc:sldChg chg="addSp delSp modSp mod">
        <pc:chgData name="Doug Downs" userId="4d504ec9b0c77c7e" providerId="LiveId" clId="{22B81E32-9DF6-49D1-B5D2-0B93A5C4221C}" dt="2025-08-18T09:54:38.576" v="1120" actId="1076"/>
        <pc:sldMkLst>
          <pc:docMk/>
          <pc:sldMk cId="1613525227" sldId="363"/>
        </pc:sldMkLst>
        <pc:spChg chg="add mod ord">
          <ac:chgData name="Doug Downs" userId="4d504ec9b0c77c7e" providerId="LiveId" clId="{22B81E32-9DF6-49D1-B5D2-0B93A5C4221C}" dt="2025-08-18T09:53:31.070" v="1100" actId="167"/>
          <ac:spMkLst>
            <pc:docMk/>
            <pc:sldMk cId="1613525227" sldId="363"/>
            <ac:spMk id="2" creationId="{43CAA4A4-97D7-609D-99EA-D82259F218BD}"/>
          </ac:spMkLst>
        </pc:spChg>
        <pc:spChg chg="mod">
          <ac:chgData name="Doug Downs" userId="4d504ec9b0c77c7e" providerId="LiveId" clId="{22B81E32-9DF6-49D1-B5D2-0B93A5C4221C}" dt="2025-08-18T09:53:35.134" v="1108" actId="1035"/>
          <ac:spMkLst>
            <pc:docMk/>
            <pc:sldMk cId="1613525227" sldId="363"/>
            <ac:spMk id="7" creationId="{F0F9BD00-C634-7C9F-4024-A1F4E1C3BFA6}"/>
          </ac:spMkLst>
        </pc:spChg>
        <pc:spChg chg="mod">
          <ac:chgData name="Doug Downs" userId="4d504ec9b0c77c7e" providerId="LiveId" clId="{22B81E32-9DF6-49D1-B5D2-0B93A5C4221C}" dt="2025-08-18T09:54:34.830" v="1119" actId="113"/>
          <ac:spMkLst>
            <pc:docMk/>
            <pc:sldMk cId="1613525227" sldId="363"/>
            <ac:spMk id="9" creationId="{6EBE3277-08CD-9AFB-ED78-7B6F493CC684}"/>
          </ac:spMkLst>
        </pc:spChg>
        <pc:grpChg chg="add mod">
          <ac:chgData name="Doug Downs" userId="4d504ec9b0c77c7e" providerId="LiveId" clId="{22B81E32-9DF6-49D1-B5D2-0B93A5C4221C}" dt="2025-08-18T09:54:38.576" v="1120" actId="1076"/>
          <ac:grpSpMkLst>
            <pc:docMk/>
            <pc:sldMk cId="1613525227" sldId="363"/>
            <ac:grpSpMk id="3" creationId="{E17326DF-9969-3881-7E2F-3B79E364F913}"/>
          </ac:grpSpMkLst>
        </pc:grpChg>
        <pc:grpChg chg="mod">
          <ac:chgData name="Doug Downs" userId="4d504ec9b0c77c7e" providerId="LiveId" clId="{22B81E32-9DF6-49D1-B5D2-0B93A5C4221C}" dt="2025-08-18T09:53:49.895" v="1111" actId="164"/>
          <ac:grpSpMkLst>
            <pc:docMk/>
            <pc:sldMk cId="1613525227" sldId="363"/>
            <ac:grpSpMk id="16" creationId="{F4C17655-F466-2981-8927-3D7DC4924CB6}"/>
          </ac:grpSpMkLst>
        </pc:grpChg>
        <pc:picChg chg="mod">
          <ac:chgData name="Doug Downs" userId="4d504ec9b0c77c7e" providerId="LiveId" clId="{22B81E32-9DF6-49D1-B5D2-0B93A5C4221C}" dt="2025-08-18T09:53:49.895" v="1111" actId="164"/>
          <ac:picMkLst>
            <pc:docMk/>
            <pc:sldMk cId="1613525227" sldId="363"/>
            <ac:picMk id="8" creationId="{7E1B8FAC-2855-0AC6-DB0D-A17880BC6E94}"/>
          </ac:picMkLst>
        </pc:picChg>
      </pc:sldChg>
      <pc:sldChg chg="modSp mod">
        <pc:chgData name="Doug Downs" userId="4d504ec9b0c77c7e" providerId="LiveId" clId="{22B81E32-9DF6-49D1-B5D2-0B93A5C4221C}" dt="2025-08-18T09:54:54.119" v="1121" actId="1076"/>
        <pc:sldMkLst>
          <pc:docMk/>
          <pc:sldMk cId="1939024344" sldId="364"/>
        </pc:sldMkLst>
        <pc:spChg chg="mod">
          <ac:chgData name="Doug Downs" userId="4d504ec9b0c77c7e" providerId="LiveId" clId="{22B81E32-9DF6-49D1-B5D2-0B93A5C4221C}" dt="2025-08-18T09:54:54.119" v="1121" actId="1076"/>
          <ac:spMkLst>
            <pc:docMk/>
            <pc:sldMk cId="1939024344" sldId="364"/>
            <ac:spMk id="53" creationId="{202B4F1E-0061-4E9C-B655-048539D323F7}"/>
          </ac:spMkLst>
        </pc:spChg>
      </pc:sldChg>
      <pc:sldChg chg="addSp delSp modSp mod">
        <pc:chgData name="Doug Downs" userId="4d504ec9b0c77c7e" providerId="LiveId" clId="{22B81E32-9DF6-49D1-B5D2-0B93A5C4221C}" dt="2025-08-18T10:08:47.068" v="1146" actId="208"/>
        <pc:sldMkLst>
          <pc:docMk/>
          <pc:sldMk cId="166623395" sldId="365"/>
        </pc:sldMkLst>
        <pc:spChg chg="mod">
          <ac:chgData name="Doug Downs" userId="4d504ec9b0c77c7e" providerId="LiveId" clId="{22B81E32-9DF6-49D1-B5D2-0B93A5C4221C}" dt="2025-08-18T10:07:50.657" v="1137" actId="1076"/>
          <ac:spMkLst>
            <pc:docMk/>
            <pc:sldMk cId="166623395" sldId="365"/>
            <ac:spMk id="2" creationId="{5C828202-0453-54B6-8BCA-99EF876DB642}"/>
          </ac:spMkLst>
        </pc:spChg>
        <pc:spChg chg="add mod ord">
          <ac:chgData name="Doug Downs" userId="4d504ec9b0c77c7e" providerId="LiveId" clId="{22B81E32-9DF6-49D1-B5D2-0B93A5C4221C}" dt="2025-08-18T10:07:28.736" v="1124" actId="167"/>
          <ac:spMkLst>
            <pc:docMk/>
            <pc:sldMk cId="166623395" sldId="365"/>
            <ac:spMk id="3" creationId="{EF7D25E0-49BB-59F4-C5F1-DD7EE19A7077}"/>
          </ac:spMkLst>
        </pc:spChg>
        <pc:spChg chg="mod">
          <ac:chgData name="Doug Downs" userId="4d504ec9b0c77c7e" providerId="LiveId" clId="{22B81E32-9DF6-49D1-B5D2-0B93A5C4221C}" dt="2025-08-18T10:07:41.405" v="1135" actId="12788"/>
          <ac:spMkLst>
            <pc:docMk/>
            <pc:sldMk cId="166623395" sldId="365"/>
            <ac:spMk id="7" creationId="{F0F9BD00-C634-7C9F-4024-A1F4E1C3BFA6}"/>
          </ac:spMkLst>
        </pc:spChg>
        <pc:spChg chg="mod">
          <ac:chgData name="Doug Downs" userId="4d504ec9b0c77c7e" providerId="LiveId" clId="{22B81E32-9DF6-49D1-B5D2-0B93A5C4221C}" dt="2025-08-18T10:07:57.918" v="1139" actId="1076"/>
          <ac:spMkLst>
            <pc:docMk/>
            <pc:sldMk cId="166623395" sldId="365"/>
            <ac:spMk id="14" creationId="{462680B8-CCA2-6F39-1B01-C1C12F8CF7F3}"/>
          </ac:spMkLst>
        </pc:spChg>
        <pc:spChg chg="mod">
          <ac:chgData name="Doug Downs" userId="4d504ec9b0c77c7e" providerId="LiveId" clId="{22B81E32-9DF6-49D1-B5D2-0B93A5C4221C}" dt="2025-08-18T10:08:12.330" v="1142" actId="20577"/>
          <ac:spMkLst>
            <pc:docMk/>
            <pc:sldMk cId="166623395" sldId="365"/>
            <ac:spMk id="15" creationId="{DE8ABD88-9429-5BDF-B0F2-E8F72326EBC1}"/>
          </ac:spMkLst>
        </pc:spChg>
        <pc:spChg chg="mod">
          <ac:chgData name="Doug Downs" userId="4d504ec9b0c77c7e" providerId="LiveId" clId="{22B81E32-9DF6-49D1-B5D2-0B93A5C4221C}" dt="2025-08-18T10:07:45.760" v="1136" actId="1076"/>
          <ac:spMkLst>
            <pc:docMk/>
            <pc:sldMk cId="166623395" sldId="365"/>
            <ac:spMk id="53" creationId="{202B4F1E-0061-4E9C-B655-048539D323F7}"/>
          </ac:spMkLst>
        </pc:spChg>
        <pc:cxnChg chg="add mod">
          <ac:chgData name="Doug Downs" userId="4d504ec9b0c77c7e" providerId="LiveId" clId="{22B81E32-9DF6-49D1-B5D2-0B93A5C4221C}" dt="2025-08-18T10:08:47.068" v="1146" actId="208"/>
          <ac:cxnSpMkLst>
            <pc:docMk/>
            <pc:sldMk cId="166623395" sldId="365"/>
            <ac:cxnSpMk id="5" creationId="{DB62A956-ED34-0605-D66B-431E4F4E0B87}"/>
          </ac:cxnSpMkLst>
        </pc:cxnChg>
      </pc:sldChg>
      <pc:sldChg chg="delSp modSp del mod">
        <pc:chgData name="Doug Downs" userId="4d504ec9b0c77c7e" providerId="LiveId" clId="{22B81E32-9DF6-49D1-B5D2-0B93A5C4221C}" dt="2025-08-18T10:12:04.185" v="1418" actId="47"/>
        <pc:sldMkLst>
          <pc:docMk/>
          <pc:sldMk cId="2270868568" sldId="367"/>
        </pc:sldMkLst>
      </pc:sldChg>
      <pc:sldChg chg="addSp delSp modSp mod">
        <pc:chgData name="Doug Downs" userId="4d504ec9b0c77c7e" providerId="LiveId" clId="{22B81E32-9DF6-49D1-B5D2-0B93A5C4221C}" dt="2025-08-18T12:51:43.501" v="1591" actId="14100"/>
        <pc:sldMkLst>
          <pc:docMk/>
          <pc:sldMk cId="229063202" sldId="369"/>
        </pc:sldMkLst>
        <pc:spChg chg="mod">
          <ac:chgData name="Doug Downs" userId="4d504ec9b0c77c7e" providerId="LiveId" clId="{22B81E32-9DF6-49D1-B5D2-0B93A5C4221C}" dt="2025-08-18T12:51:23.466" v="1566" actId="1035"/>
          <ac:spMkLst>
            <pc:docMk/>
            <pc:sldMk cId="229063202" sldId="369"/>
            <ac:spMk id="3" creationId="{3F662548-E384-E3C5-5526-6797296966CC}"/>
          </ac:spMkLst>
        </pc:spChg>
        <pc:spChg chg="add mod ord">
          <ac:chgData name="Doug Downs" userId="4d504ec9b0c77c7e" providerId="LiveId" clId="{22B81E32-9DF6-49D1-B5D2-0B93A5C4221C}" dt="2025-08-18T12:51:18.578" v="1558" actId="167"/>
          <ac:spMkLst>
            <pc:docMk/>
            <pc:sldMk cId="229063202" sldId="369"/>
            <ac:spMk id="6" creationId="{1578A9B0-020F-560B-7E2A-034E3D739904}"/>
          </ac:spMkLst>
        </pc:spChg>
        <pc:spChg chg="mod">
          <ac:chgData name="Doug Downs" userId="4d504ec9b0c77c7e" providerId="LiveId" clId="{22B81E32-9DF6-49D1-B5D2-0B93A5C4221C}" dt="2025-08-18T12:51:39.602" v="1590" actId="1035"/>
          <ac:spMkLst>
            <pc:docMk/>
            <pc:sldMk cId="229063202" sldId="369"/>
            <ac:spMk id="53" creationId="{202B4F1E-0061-4E9C-B655-048539D323F7}"/>
          </ac:spMkLst>
        </pc:spChg>
        <pc:spChg chg="mod">
          <ac:chgData name="Doug Downs" userId="4d504ec9b0c77c7e" providerId="LiveId" clId="{22B81E32-9DF6-49D1-B5D2-0B93A5C4221C}" dt="2025-08-18T12:51:39.602" v="1590" actId="1035"/>
          <ac:spMkLst>
            <pc:docMk/>
            <pc:sldMk cId="229063202" sldId="369"/>
            <ac:spMk id="57" creationId="{0B61627D-F50B-4D28-8983-63E071E8F9F3}"/>
          </ac:spMkLst>
        </pc:spChg>
        <pc:grpChg chg="mod">
          <ac:chgData name="Doug Downs" userId="4d504ec9b0c77c7e" providerId="LiveId" clId="{22B81E32-9DF6-49D1-B5D2-0B93A5C4221C}" dt="2025-08-18T12:51:39.602" v="1590" actId="1035"/>
          <ac:grpSpMkLst>
            <pc:docMk/>
            <pc:sldMk cId="229063202" sldId="369"/>
            <ac:grpSpMk id="5" creationId="{00000000-0000-0000-0000-000000000000}"/>
          </ac:grpSpMkLst>
        </pc:grpChg>
        <pc:picChg chg="mod">
          <ac:chgData name="Doug Downs" userId="4d504ec9b0c77c7e" providerId="LiveId" clId="{22B81E32-9DF6-49D1-B5D2-0B93A5C4221C}" dt="2025-08-18T12:51:43.501" v="1591" actId="14100"/>
          <ac:picMkLst>
            <pc:docMk/>
            <pc:sldMk cId="229063202" sldId="369"/>
            <ac:picMk id="2" creationId="{00000000-0000-0000-0000-000000000000}"/>
          </ac:picMkLst>
        </pc:picChg>
      </pc:sldChg>
      <pc:sldChg chg="addSp delSp modSp mod">
        <pc:chgData name="Doug Downs" userId="4d504ec9b0c77c7e" providerId="LiveId" clId="{22B81E32-9DF6-49D1-B5D2-0B93A5C4221C}" dt="2025-08-18T10:12:59.331" v="1433" actId="14100"/>
        <pc:sldMkLst>
          <pc:docMk/>
          <pc:sldMk cId="2532867305" sldId="370"/>
        </pc:sldMkLst>
        <pc:spChg chg="mod">
          <ac:chgData name="Doug Downs" userId="4d504ec9b0c77c7e" providerId="LiveId" clId="{22B81E32-9DF6-49D1-B5D2-0B93A5C4221C}" dt="2025-08-18T10:12:27.066" v="1427" actId="1035"/>
          <ac:spMkLst>
            <pc:docMk/>
            <pc:sldMk cId="2532867305" sldId="370"/>
            <ac:spMk id="3" creationId="{3F662548-E384-E3C5-5526-6797296966CC}"/>
          </ac:spMkLst>
        </pc:spChg>
        <pc:spChg chg="add mod ord">
          <ac:chgData name="Doug Downs" userId="4d504ec9b0c77c7e" providerId="LiveId" clId="{22B81E32-9DF6-49D1-B5D2-0B93A5C4221C}" dt="2025-08-18T10:12:23.574" v="1421" actId="167"/>
          <ac:spMkLst>
            <pc:docMk/>
            <pc:sldMk cId="2532867305" sldId="370"/>
            <ac:spMk id="5" creationId="{5230A575-BC37-F9E0-EB88-C43A706C436C}"/>
          </ac:spMkLst>
        </pc:spChg>
        <pc:spChg chg="mod">
          <ac:chgData name="Doug Downs" userId="4d504ec9b0c77c7e" providerId="LiveId" clId="{22B81E32-9DF6-49D1-B5D2-0B93A5C4221C}" dt="2025-08-18T10:12:50.004" v="1431" actId="20577"/>
          <ac:spMkLst>
            <pc:docMk/>
            <pc:sldMk cId="2532867305" sldId="370"/>
            <ac:spMk id="7" creationId="{92A14E2A-C317-452A-879B-C18DCB72D51E}"/>
          </ac:spMkLst>
        </pc:spChg>
        <pc:spChg chg="mod">
          <ac:chgData name="Doug Downs" userId="4d504ec9b0c77c7e" providerId="LiveId" clId="{22B81E32-9DF6-49D1-B5D2-0B93A5C4221C}" dt="2025-08-18T10:12:36.211" v="1428" actId="1076"/>
          <ac:spMkLst>
            <pc:docMk/>
            <pc:sldMk cId="2532867305" sldId="370"/>
            <ac:spMk id="53" creationId="{202B4F1E-0061-4E9C-B655-048539D323F7}"/>
          </ac:spMkLst>
        </pc:spChg>
        <pc:spChg chg="mod">
          <ac:chgData name="Doug Downs" userId="4d504ec9b0c77c7e" providerId="LiveId" clId="{22B81E32-9DF6-49D1-B5D2-0B93A5C4221C}" dt="2025-08-18T10:12:59.331" v="1433" actId="14100"/>
          <ac:spMkLst>
            <pc:docMk/>
            <pc:sldMk cId="2532867305" sldId="370"/>
            <ac:spMk id="57" creationId="{0B61627D-F50B-4D28-8983-63E071E8F9F3}"/>
          </ac:spMkLst>
        </pc:spChg>
        <pc:spChg chg="mod">
          <ac:chgData name="Doug Downs" userId="4d504ec9b0c77c7e" providerId="LiveId" clId="{22B81E32-9DF6-49D1-B5D2-0B93A5C4221C}" dt="2025-08-18T10:12:48.281" v="1430" actId="20577"/>
          <ac:spMkLst>
            <pc:docMk/>
            <pc:sldMk cId="2532867305" sldId="370"/>
            <ac:spMk id="65" creationId="{EA0E5F75-1D1B-4AD8-912F-64B97D86D8D7}"/>
          </ac:spMkLst>
        </pc:spChg>
        <pc:grpChg chg="mod">
          <ac:chgData name="Doug Downs" userId="4d504ec9b0c77c7e" providerId="LiveId" clId="{22B81E32-9DF6-49D1-B5D2-0B93A5C4221C}" dt="2025-08-18T10:12:46.666" v="1429" actId="1076"/>
          <ac:grpSpMkLst>
            <pc:docMk/>
            <pc:sldMk cId="2532867305" sldId="370"/>
            <ac:grpSpMk id="4" creationId="{00000000-0000-0000-0000-000000000000}"/>
          </ac:grpSpMkLst>
        </pc:grpChg>
      </pc:sldChg>
      <pc:sldChg chg="addSp delSp modSp mod">
        <pc:chgData name="Doug Downs" userId="4d504ec9b0c77c7e" providerId="LiveId" clId="{22B81E32-9DF6-49D1-B5D2-0B93A5C4221C}" dt="2025-08-18T13:00:32.616" v="1697" actId="1076"/>
        <pc:sldMkLst>
          <pc:docMk/>
          <pc:sldMk cId="2836394616" sldId="371"/>
        </pc:sldMkLst>
        <pc:spChg chg="mod">
          <ac:chgData name="Doug Downs" userId="4d504ec9b0c77c7e" providerId="LiveId" clId="{22B81E32-9DF6-49D1-B5D2-0B93A5C4221C}" dt="2025-08-18T12:58:53.017" v="1668" actId="1035"/>
          <ac:spMkLst>
            <pc:docMk/>
            <pc:sldMk cId="2836394616" sldId="371"/>
            <ac:spMk id="3" creationId="{0FC4A032-2F95-0BE5-B4A1-E4761EBF3D40}"/>
          </ac:spMkLst>
        </pc:spChg>
        <pc:spChg chg="add mod ord">
          <ac:chgData name="Doug Downs" userId="4d504ec9b0c77c7e" providerId="LiveId" clId="{22B81E32-9DF6-49D1-B5D2-0B93A5C4221C}" dt="2025-08-18T12:58:49.242" v="1659" actId="167"/>
          <ac:spMkLst>
            <pc:docMk/>
            <pc:sldMk cId="2836394616" sldId="371"/>
            <ac:spMk id="4" creationId="{599EE2FC-CDCA-DC8D-BDF7-FCF590C9C649}"/>
          </ac:spMkLst>
        </pc:spChg>
        <pc:spChg chg="add mod">
          <ac:chgData name="Doug Downs" userId="4d504ec9b0c77c7e" providerId="LiveId" clId="{22B81E32-9DF6-49D1-B5D2-0B93A5C4221C}" dt="2025-08-18T13:00:08.941" v="1688" actId="1076"/>
          <ac:spMkLst>
            <pc:docMk/>
            <pc:sldMk cId="2836394616" sldId="371"/>
            <ac:spMk id="5" creationId="{602B1890-3F13-0DB5-1D4D-5B443169CEB9}"/>
          </ac:spMkLst>
        </pc:spChg>
        <pc:spChg chg="add mod">
          <ac:chgData name="Doug Downs" userId="4d504ec9b0c77c7e" providerId="LiveId" clId="{22B81E32-9DF6-49D1-B5D2-0B93A5C4221C}" dt="2025-08-18T13:00:17.657" v="1692" actId="20577"/>
          <ac:spMkLst>
            <pc:docMk/>
            <pc:sldMk cId="2836394616" sldId="371"/>
            <ac:spMk id="6" creationId="{3E42D29B-6122-C071-B35D-B63F2693B950}"/>
          </ac:spMkLst>
        </pc:spChg>
        <pc:spChg chg="mod">
          <ac:chgData name="Doug Downs" userId="4d504ec9b0c77c7e" providerId="LiveId" clId="{22B81E32-9DF6-49D1-B5D2-0B93A5C4221C}" dt="2025-08-18T12:59:52.667" v="1682" actId="1076"/>
          <ac:spMkLst>
            <pc:docMk/>
            <pc:sldMk cId="2836394616" sldId="371"/>
            <ac:spMk id="7" creationId="{92A14E2A-C317-452A-879B-C18DCB72D51E}"/>
          </ac:spMkLst>
        </pc:spChg>
        <pc:spChg chg="add mod">
          <ac:chgData name="Doug Downs" userId="4d504ec9b0c77c7e" providerId="LiveId" clId="{22B81E32-9DF6-49D1-B5D2-0B93A5C4221C}" dt="2025-08-18T13:00:28.338" v="1696" actId="20577"/>
          <ac:spMkLst>
            <pc:docMk/>
            <pc:sldMk cId="2836394616" sldId="371"/>
            <ac:spMk id="8" creationId="{924B192F-E24D-BC9F-6907-B2274CA47691}"/>
          </ac:spMkLst>
        </pc:spChg>
        <pc:spChg chg="mod">
          <ac:chgData name="Doug Downs" userId="4d504ec9b0c77c7e" providerId="LiveId" clId="{22B81E32-9DF6-49D1-B5D2-0B93A5C4221C}" dt="2025-08-18T12:59:01.532" v="1670" actId="14100"/>
          <ac:spMkLst>
            <pc:docMk/>
            <pc:sldMk cId="2836394616" sldId="371"/>
            <ac:spMk id="53" creationId="{202B4F1E-0061-4E9C-B655-048539D323F7}"/>
          </ac:spMkLst>
        </pc:spChg>
        <pc:spChg chg="mod">
          <ac:chgData name="Doug Downs" userId="4d504ec9b0c77c7e" providerId="LiveId" clId="{22B81E32-9DF6-49D1-B5D2-0B93A5C4221C}" dt="2025-08-18T12:59:52.667" v="1682" actId="1076"/>
          <ac:spMkLst>
            <pc:docMk/>
            <pc:sldMk cId="2836394616" sldId="371"/>
            <ac:spMk id="56" creationId="{36819DD9-FDA6-42A0-B1CE-7197DBE1E8E4}"/>
          </ac:spMkLst>
        </pc:spChg>
        <pc:spChg chg="mod">
          <ac:chgData name="Doug Downs" userId="4d504ec9b0c77c7e" providerId="LiveId" clId="{22B81E32-9DF6-49D1-B5D2-0B93A5C4221C}" dt="2025-08-18T12:59:52.667" v="1682" actId="1076"/>
          <ac:spMkLst>
            <pc:docMk/>
            <pc:sldMk cId="2836394616" sldId="371"/>
            <ac:spMk id="57" creationId="{55064962-29C9-42FC-A254-C6390E36DA48}"/>
          </ac:spMkLst>
        </pc:spChg>
        <pc:spChg chg="mod">
          <ac:chgData name="Doug Downs" userId="4d504ec9b0c77c7e" providerId="LiveId" clId="{22B81E32-9DF6-49D1-B5D2-0B93A5C4221C}" dt="2025-08-18T12:59:31.678" v="1681" actId="20577"/>
          <ac:spMkLst>
            <pc:docMk/>
            <pc:sldMk cId="2836394616" sldId="371"/>
            <ac:spMk id="58" creationId="{0A512612-DDA4-4F2D-B09C-0869062198CC}"/>
          </ac:spMkLst>
        </pc:spChg>
        <pc:picChg chg="mod">
          <ac:chgData name="Doug Downs" userId="4d504ec9b0c77c7e" providerId="LiveId" clId="{22B81E32-9DF6-49D1-B5D2-0B93A5C4221C}" dt="2025-08-18T13:00:32.616" v="1697" actId="1076"/>
          <ac:picMkLst>
            <pc:docMk/>
            <pc:sldMk cId="2836394616" sldId="371"/>
            <ac:picMk id="2" creationId="{00000000-0000-0000-0000-000000000000}"/>
          </ac:picMkLst>
        </pc:picChg>
      </pc:sldChg>
      <pc:sldChg chg="addSp delSp modSp mod">
        <pc:chgData name="Doug Downs" userId="4d504ec9b0c77c7e" providerId="LiveId" clId="{22B81E32-9DF6-49D1-B5D2-0B93A5C4221C}" dt="2025-08-18T12:50:59.974" v="1555" actId="1076"/>
        <pc:sldMkLst>
          <pc:docMk/>
          <pc:sldMk cId="1977357253" sldId="373"/>
        </pc:sldMkLst>
        <pc:spChg chg="mod">
          <ac:chgData name="Doug Downs" userId="4d504ec9b0c77c7e" providerId="LiveId" clId="{22B81E32-9DF6-49D1-B5D2-0B93A5C4221C}" dt="2025-08-18T12:50:43.840" v="1550" actId="20577"/>
          <ac:spMkLst>
            <pc:docMk/>
            <pc:sldMk cId="1977357253" sldId="373"/>
            <ac:spMk id="3" creationId="{0FC4A032-2F95-0BE5-B4A1-E4761EBF3D40}"/>
          </ac:spMkLst>
        </pc:spChg>
        <pc:spChg chg="add mod ord">
          <ac:chgData name="Doug Downs" userId="4d504ec9b0c77c7e" providerId="LiveId" clId="{22B81E32-9DF6-49D1-B5D2-0B93A5C4221C}" dt="2025-08-18T12:50:35.763" v="1538" actId="167"/>
          <ac:spMkLst>
            <pc:docMk/>
            <pc:sldMk cId="1977357253" sldId="373"/>
            <ac:spMk id="4" creationId="{9B857CF6-853B-F78F-540E-7315223D6EA5}"/>
          </ac:spMkLst>
        </pc:spChg>
        <pc:spChg chg="mod">
          <ac:chgData name="Doug Downs" userId="4d504ec9b0c77c7e" providerId="LiveId" clId="{22B81E32-9DF6-49D1-B5D2-0B93A5C4221C}" dt="2025-08-18T12:50:59.974" v="1555" actId="1076"/>
          <ac:spMkLst>
            <pc:docMk/>
            <pc:sldMk cId="1977357253" sldId="373"/>
            <ac:spMk id="21" creationId="{01D7B01C-D08E-1990-E7DE-BF82864E77CE}"/>
          </ac:spMkLst>
        </pc:spChg>
      </pc:sldChg>
      <pc:sldChg chg="del">
        <pc:chgData name="Doug Downs" userId="4d504ec9b0c77c7e" providerId="LiveId" clId="{22B81E32-9DF6-49D1-B5D2-0B93A5C4221C}" dt="2025-08-18T12:52:56.714" v="1656" actId="47"/>
        <pc:sldMkLst>
          <pc:docMk/>
          <pc:sldMk cId="2671595094" sldId="374"/>
        </pc:sldMkLst>
      </pc:sldChg>
      <pc:sldChg chg="addSp delSp modSp mod">
        <pc:chgData name="Doug Downs" userId="4d504ec9b0c77c7e" providerId="LiveId" clId="{22B81E32-9DF6-49D1-B5D2-0B93A5C4221C}" dt="2025-08-21T20:43:00.975" v="1968" actId="20577"/>
        <pc:sldMkLst>
          <pc:docMk/>
          <pc:sldMk cId="857838844" sldId="375"/>
        </pc:sldMkLst>
        <pc:spChg chg="mod">
          <ac:chgData name="Doug Downs" userId="4d504ec9b0c77c7e" providerId="LiveId" clId="{22B81E32-9DF6-49D1-B5D2-0B93A5C4221C}" dt="2025-08-21T20:43:00.975" v="1968" actId="20577"/>
          <ac:spMkLst>
            <pc:docMk/>
            <pc:sldMk cId="857838844" sldId="375"/>
            <ac:spMk id="30" creationId="{C361271B-0F95-47D6-37BC-7A2FC75B2E84}"/>
          </ac:spMkLst>
        </pc:spChg>
      </pc:sldChg>
      <pc:sldChg chg="modSp mod">
        <pc:chgData name="Doug Downs" userId="4d504ec9b0c77c7e" providerId="LiveId" clId="{22B81E32-9DF6-49D1-B5D2-0B93A5C4221C}" dt="2025-08-21T20:44:21.785" v="1975" actId="207"/>
        <pc:sldMkLst>
          <pc:docMk/>
          <pc:sldMk cId="962569944" sldId="376"/>
        </pc:sldMkLst>
        <pc:spChg chg="mod">
          <ac:chgData name="Doug Downs" userId="4d504ec9b0c77c7e" providerId="LiveId" clId="{22B81E32-9DF6-49D1-B5D2-0B93A5C4221C}" dt="2025-08-21T20:44:11.721" v="1972" actId="14100"/>
          <ac:spMkLst>
            <pc:docMk/>
            <pc:sldMk cId="962569944" sldId="376"/>
            <ac:spMk id="5" creationId="{2465703E-C196-2760-9C6E-E2B32264E057}"/>
          </ac:spMkLst>
        </pc:spChg>
        <pc:spChg chg="mod">
          <ac:chgData name="Doug Downs" userId="4d504ec9b0c77c7e" providerId="LiveId" clId="{22B81E32-9DF6-49D1-B5D2-0B93A5C4221C}" dt="2025-08-21T20:44:11.721" v="1972" actId="14100"/>
          <ac:spMkLst>
            <pc:docMk/>
            <pc:sldMk cId="962569944" sldId="376"/>
            <ac:spMk id="6" creationId="{3F0C67E8-4083-9975-25F6-1AE09A996136}"/>
          </ac:spMkLst>
        </pc:spChg>
        <pc:spChg chg="mod">
          <ac:chgData name="Doug Downs" userId="4d504ec9b0c77c7e" providerId="LiveId" clId="{22B81E32-9DF6-49D1-B5D2-0B93A5C4221C}" dt="2025-08-21T20:44:21.785" v="1975" actId="207"/>
          <ac:spMkLst>
            <pc:docMk/>
            <pc:sldMk cId="962569944" sldId="376"/>
            <ac:spMk id="8" creationId="{B60962FB-93D3-5CCF-3479-DE66D681D4D3}"/>
          </ac:spMkLst>
        </pc:spChg>
      </pc:sldChg>
      <pc:sldChg chg="modSp mod">
        <pc:chgData name="Doug Downs" userId="4d504ec9b0c77c7e" providerId="LiveId" clId="{22B81E32-9DF6-49D1-B5D2-0B93A5C4221C}" dt="2024-12-26T15:16:22.229" v="198" actId="1076"/>
        <pc:sldMkLst>
          <pc:docMk/>
          <pc:sldMk cId="1936105411" sldId="377"/>
        </pc:sldMkLst>
      </pc:sldChg>
      <pc:sldChg chg="addSp delSp modSp mod">
        <pc:chgData name="Doug Downs" userId="4d504ec9b0c77c7e" providerId="LiveId" clId="{22B81E32-9DF6-49D1-B5D2-0B93A5C4221C}" dt="2025-08-18T10:10:04.913" v="1223" actId="1038"/>
        <pc:sldMkLst>
          <pc:docMk/>
          <pc:sldMk cId="390926460" sldId="378"/>
        </pc:sldMkLst>
        <pc:spChg chg="mod">
          <ac:chgData name="Doug Downs" userId="4d504ec9b0c77c7e" providerId="LiveId" clId="{22B81E32-9DF6-49D1-B5D2-0B93A5C4221C}" dt="2025-08-18T10:09:25.238" v="1180" actId="1035"/>
          <ac:spMkLst>
            <pc:docMk/>
            <pc:sldMk cId="390926460" sldId="378"/>
            <ac:spMk id="2" creationId="{5C828202-0453-54B6-8BCA-99EF876DB642}"/>
          </ac:spMkLst>
        </pc:spChg>
        <pc:spChg chg="mod">
          <ac:chgData name="Doug Downs" userId="4d504ec9b0c77c7e" providerId="LiveId" clId="{22B81E32-9DF6-49D1-B5D2-0B93A5C4221C}" dt="2025-08-18T10:09:30.255" v="1191" actId="1036"/>
          <ac:spMkLst>
            <pc:docMk/>
            <pc:sldMk cId="390926460" sldId="378"/>
            <ac:spMk id="3" creationId="{5F381382-0F37-58BF-B573-694A012B7579}"/>
          </ac:spMkLst>
        </pc:spChg>
        <pc:spChg chg="mod">
          <ac:chgData name="Doug Downs" userId="4d504ec9b0c77c7e" providerId="LiveId" clId="{22B81E32-9DF6-49D1-B5D2-0B93A5C4221C}" dt="2025-08-18T10:09:57.495" v="1211" actId="1038"/>
          <ac:spMkLst>
            <pc:docMk/>
            <pc:sldMk cId="390926460" sldId="378"/>
            <ac:spMk id="4" creationId="{E49264BD-F1F7-FC23-BB83-C30E7A4A1CBE}"/>
          </ac:spMkLst>
        </pc:spChg>
        <pc:spChg chg="add mod ord">
          <ac:chgData name="Doug Downs" userId="4d504ec9b0c77c7e" providerId="LiveId" clId="{22B81E32-9DF6-49D1-B5D2-0B93A5C4221C}" dt="2025-08-18T10:09:10.448" v="1149" actId="167"/>
          <ac:spMkLst>
            <pc:docMk/>
            <pc:sldMk cId="390926460" sldId="378"/>
            <ac:spMk id="5" creationId="{D49A2595-75B6-9139-2AC7-DE1B2F7614E1}"/>
          </ac:spMkLst>
        </pc:spChg>
        <pc:spChg chg="mod">
          <ac:chgData name="Doug Downs" userId="4d504ec9b0c77c7e" providerId="LiveId" clId="{22B81E32-9DF6-49D1-B5D2-0B93A5C4221C}" dt="2025-08-18T10:09:50.662" v="1196" actId="14100"/>
          <ac:spMkLst>
            <pc:docMk/>
            <pc:sldMk cId="390926460" sldId="378"/>
            <ac:spMk id="6" creationId="{B2A35B4C-27BF-7584-32D1-9D06C3C98609}"/>
          </ac:spMkLst>
        </pc:spChg>
        <pc:spChg chg="mod">
          <ac:chgData name="Doug Downs" userId="4d504ec9b0c77c7e" providerId="LiveId" clId="{22B81E32-9DF6-49D1-B5D2-0B93A5C4221C}" dt="2025-08-18T10:09:17.465" v="1164" actId="1036"/>
          <ac:spMkLst>
            <pc:docMk/>
            <pc:sldMk cId="390926460" sldId="378"/>
            <ac:spMk id="7" creationId="{F0F9BD00-C634-7C9F-4024-A1F4E1C3BFA6}"/>
          </ac:spMkLst>
        </pc:spChg>
        <pc:spChg chg="mod">
          <ac:chgData name="Doug Downs" userId="4d504ec9b0c77c7e" providerId="LiveId" clId="{22B81E32-9DF6-49D1-B5D2-0B93A5C4221C}" dt="2025-08-18T10:10:04.913" v="1223" actId="1038"/>
          <ac:spMkLst>
            <pc:docMk/>
            <pc:sldMk cId="390926460" sldId="378"/>
            <ac:spMk id="8" creationId="{DEEF06CA-CD94-1FBF-C6A8-88EE6467C148}"/>
          </ac:spMkLst>
        </pc:spChg>
        <pc:spChg chg="mod">
          <ac:chgData name="Doug Downs" userId="4d504ec9b0c77c7e" providerId="LiveId" clId="{22B81E32-9DF6-49D1-B5D2-0B93A5C4221C}" dt="2025-08-18T10:10:04.913" v="1223" actId="1038"/>
          <ac:spMkLst>
            <pc:docMk/>
            <pc:sldMk cId="390926460" sldId="378"/>
            <ac:spMk id="9" creationId="{5E2E498D-D553-5C3D-C054-C91C48FE5B53}"/>
          </ac:spMkLst>
        </pc:spChg>
        <pc:spChg chg="mod">
          <ac:chgData name="Doug Downs" userId="4d504ec9b0c77c7e" providerId="LiveId" clId="{22B81E32-9DF6-49D1-B5D2-0B93A5C4221C}" dt="2025-08-18T10:09:57.495" v="1211" actId="1038"/>
          <ac:spMkLst>
            <pc:docMk/>
            <pc:sldMk cId="390926460" sldId="378"/>
            <ac:spMk id="10" creationId="{ED6633A9-5A24-763A-5071-C70827AB37BA}"/>
          </ac:spMkLst>
        </pc:spChg>
        <pc:spChg chg="mod">
          <ac:chgData name="Doug Downs" userId="4d504ec9b0c77c7e" providerId="LiveId" clId="{22B81E32-9DF6-49D1-B5D2-0B93A5C4221C}" dt="2025-08-18T10:09:57.495" v="1211" actId="1038"/>
          <ac:spMkLst>
            <pc:docMk/>
            <pc:sldMk cId="390926460" sldId="378"/>
            <ac:spMk id="18" creationId="{EFB42EDE-5042-644E-B846-26D3FCD0915D}"/>
          </ac:spMkLst>
        </pc:spChg>
        <pc:spChg chg="mod">
          <ac:chgData name="Doug Downs" userId="4d504ec9b0c77c7e" providerId="LiveId" clId="{22B81E32-9DF6-49D1-B5D2-0B93A5C4221C}" dt="2025-08-18T10:10:04.913" v="1223" actId="1038"/>
          <ac:spMkLst>
            <pc:docMk/>
            <pc:sldMk cId="390926460" sldId="378"/>
            <ac:spMk id="19" creationId="{48558A44-6009-A13A-4DE7-3C0C3D056D7F}"/>
          </ac:spMkLst>
        </pc:spChg>
      </pc:sldChg>
      <pc:sldChg chg="addSp delSp modSp add mod ord">
        <pc:chgData name="Doug Downs" userId="4d504ec9b0c77c7e" providerId="LiveId" clId="{22B81E32-9DF6-49D1-B5D2-0B93A5C4221C}" dt="2025-08-18T10:15:56.457" v="1515" actId="1076"/>
        <pc:sldMkLst>
          <pc:docMk/>
          <pc:sldMk cId="4178032341" sldId="381"/>
        </pc:sldMkLst>
        <pc:spChg chg="mod">
          <ac:chgData name="Doug Downs" userId="4d504ec9b0c77c7e" providerId="LiveId" clId="{22B81E32-9DF6-49D1-B5D2-0B93A5C4221C}" dt="2025-08-18T10:15:25.690" v="1488" actId="1035"/>
          <ac:spMkLst>
            <pc:docMk/>
            <pc:sldMk cId="4178032341" sldId="381"/>
            <ac:spMk id="3" creationId="{14E80C27-E23A-D4E7-6316-4B7C46253E82}"/>
          </ac:spMkLst>
        </pc:spChg>
        <pc:spChg chg="mod">
          <ac:chgData name="Doug Downs" userId="4d504ec9b0c77c7e" providerId="LiveId" clId="{22B81E32-9DF6-49D1-B5D2-0B93A5C4221C}" dt="2025-08-18T10:15:41.647" v="1506" actId="1038"/>
          <ac:spMkLst>
            <pc:docMk/>
            <pc:sldMk cId="4178032341" sldId="381"/>
            <ac:spMk id="4" creationId="{6C6165C6-61A0-A7FC-1464-2EC33FC3F4A0}"/>
          </ac:spMkLst>
        </pc:spChg>
        <pc:spChg chg="add mod ord">
          <ac:chgData name="Doug Downs" userId="4d504ec9b0c77c7e" providerId="LiveId" clId="{22B81E32-9DF6-49D1-B5D2-0B93A5C4221C}" dt="2025-08-18T10:15:21.126" v="1479" actId="167"/>
          <ac:spMkLst>
            <pc:docMk/>
            <pc:sldMk cId="4178032341" sldId="381"/>
            <ac:spMk id="6" creationId="{A9F5FD47-BC35-D299-5241-7F0C8C3BF461}"/>
          </ac:spMkLst>
        </pc:spChg>
        <pc:spChg chg="mod">
          <ac:chgData name="Doug Downs" userId="4d504ec9b0c77c7e" providerId="LiveId" clId="{22B81E32-9DF6-49D1-B5D2-0B93A5C4221C}" dt="2025-08-18T10:15:51.007" v="1514" actId="1037"/>
          <ac:spMkLst>
            <pc:docMk/>
            <pc:sldMk cId="4178032341" sldId="381"/>
            <ac:spMk id="7" creationId="{4D94EA26-A958-6141-588A-70108AEFBD0C}"/>
          </ac:spMkLst>
        </pc:spChg>
        <pc:spChg chg="mod">
          <ac:chgData name="Doug Downs" userId="4d504ec9b0c77c7e" providerId="LiveId" clId="{22B81E32-9DF6-49D1-B5D2-0B93A5C4221C}" dt="2025-08-18T10:15:41.647" v="1506" actId="1038"/>
          <ac:spMkLst>
            <pc:docMk/>
            <pc:sldMk cId="4178032341" sldId="381"/>
            <ac:spMk id="56" creationId="{826FF4E6-4DE4-BAD1-71D5-8C4BD0815E3F}"/>
          </ac:spMkLst>
        </pc:spChg>
        <pc:spChg chg="mod">
          <ac:chgData name="Doug Downs" userId="4d504ec9b0c77c7e" providerId="LiveId" clId="{22B81E32-9DF6-49D1-B5D2-0B93A5C4221C}" dt="2025-08-18T10:15:51.007" v="1514" actId="1037"/>
          <ac:spMkLst>
            <pc:docMk/>
            <pc:sldMk cId="4178032341" sldId="381"/>
            <ac:spMk id="57" creationId="{6822953E-6268-A17D-053F-B638FD7F2879}"/>
          </ac:spMkLst>
        </pc:spChg>
        <pc:cxnChg chg="mod">
          <ac:chgData name="Doug Downs" userId="4d504ec9b0c77c7e" providerId="LiveId" clId="{22B81E32-9DF6-49D1-B5D2-0B93A5C4221C}" dt="2025-08-18T10:15:41.647" v="1506" actId="1038"/>
          <ac:cxnSpMkLst>
            <pc:docMk/>
            <pc:sldMk cId="4178032341" sldId="381"/>
            <ac:cxnSpMk id="20" creationId="{F7E4E7CD-DE75-5612-EE6C-EBB4BD2A3A0C}"/>
          </ac:cxnSpMkLst>
        </pc:cxnChg>
        <pc:cxnChg chg="mod">
          <ac:chgData name="Doug Downs" userId="4d504ec9b0c77c7e" providerId="LiveId" clId="{22B81E32-9DF6-49D1-B5D2-0B93A5C4221C}" dt="2025-08-18T10:15:41.647" v="1506" actId="1038"/>
          <ac:cxnSpMkLst>
            <pc:docMk/>
            <pc:sldMk cId="4178032341" sldId="381"/>
            <ac:cxnSpMk id="22" creationId="{3412B88F-87BB-D97D-B9A9-06F8F7ED50E3}"/>
          </ac:cxnSpMkLst>
        </pc:cxnChg>
        <pc:cxnChg chg="mod">
          <ac:chgData name="Doug Downs" userId="4d504ec9b0c77c7e" providerId="LiveId" clId="{22B81E32-9DF6-49D1-B5D2-0B93A5C4221C}" dt="2025-08-18T10:15:56.457" v="1515" actId="1076"/>
          <ac:cxnSpMkLst>
            <pc:docMk/>
            <pc:sldMk cId="4178032341" sldId="381"/>
            <ac:cxnSpMk id="30" creationId="{16835E66-BC8F-D4D1-C672-10F32B3808B6}"/>
          </ac:cxnSpMkLst>
        </pc:cxnChg>
      </pc:sldChg>
      <pc:sldChg chg="addSp modSp add mod">
        <pc:chgData name="Doug Downs" userId="4d504ec9b0c77c7e" providerId="LiveId" clId="{22B81E32-9DF6-49D1-B5D2-0B93A5C4221C}" dt="2025-08-18T09:37:29.030" v="968" actId="20577"/>
        <pc:sldMkLst>
          <pc:docMk/>
          <pc:sldMk cId="2496539706" sldId="382"/>
        </pc:sldMkLst>
        <pc:spChg chg="mod">
          <ac:chgData name="Doug Downs" userId="4d504ec9b0c77c7e" providerId="LiveId" clId="{22B81E32-9DF6-49D1-B5D2-0B93A5C4221C}" dt="2025-08-18T09:36:34.302" v="848" actId="20577"/>
          <ac:spMkLst>
            <pc:docMk/>
            <pc:sldMk cId="2496539706" sldId="382"/>
            <ac:spMk id="6" creationId="{E5CD7AE8-9B63-2861-B1FD-CB4309013326}"/>
          </ac:spMkLst>
        </pc:spChg>
        <pc:spChg chg="mod">
          <ac:chgData name="Doug Downs" userId="4d504ec9b0c77c7e" providerId="LiveId" clId="{22B81E32-9DF6-49D1-B5D2-0B93A5C4221C}" dt="2025-08-18T09:37:19.033" v="963" actId="20577"/>
          <ac:spMkLst>
            <pc:docMk/>
            <pc:sldMk cId="2496539706" sldId="382"/>
            <ac:spMk id="67" creationId="{9CDC8168-BBCB-4253-9D0E-EE147A1A064D}"/>
          </ac:spMkLst>
        </pc:spChg>
        <pc:spChg chg="mod">
          <ac:chgData name="Doug Downs" userId="4d504ec9b0c77c7e" providerId="LiveId" clId="{22B81E32-9DF6-49D1-B5D2-0B93A5C4221C}" dt="2025-08-18T09:37:25.999" v="966" actId="20577"/>
          <ac:spMkLst>
            <pc:docMk/>
            <pc:sldMk cId="2496539706" sldId="382"/>
            <ac:spMk id="68" creationId="{404DA24D-5BA5-4F05-8934-A7A03F3D40E0}"/>
          </ac:spMkLst>
        </pc:spChg>
        <pc:spChg chg="mod">
          <ac:chgData name="Doug Downs" userId="4d504ec9b0c77c7e" providerId="LiveId" clId="{22B81E32-9DF6-49D1-B5D2-0B93A5C4221C}" dt="2025-08-18T09:37:24.976" v="965" actId="14100"/>
          <ac:spMkLst>
            <pc:docMk/>
            <pc:sldMk cId="2496539706" sldId="382"/>
            <ac:spMk id="69" creationId="{7ABB3032-4149-4B8E-9AFA-55794298145F}"/>
          </ac:spMkLst>
        </pc:spChg>
        <pc:spChg chg="mod">
          <ac:chgData name="Doug Downs" userId="4d504ec9b0c77c7e" providerId="LiveId" clId="{22B81E32-9DF6-49D1-B5D2-0B93A5C4221C}" dt="2025-08-18T09:37:29.030" v="968" actId="20577"/>
          <ac:spMkLst>
            <pc:docMk/>
            <pc:sldMk cId="2496539706" sldId="382"/>
            <ac:spMk id="70" creationId="{B81C44D4-4C4F-401E-B1F6-63D9EB26667D}"/>
          </ac:spMkLst>
        </pc:spChg>
        <pc:spChg chg="mod">
          <ac:chgData name="Doug Downs" userId="4d504ec9b0c77c7e" providerId="LiveId" clId="{22B81E32-9DF6-49D1-B5D2-0B93A5C4221C}" dt="2025-08-18T09:37:27.511" v="967" actId="20577"/>
          <ac:spMkLst>
            <pc:docMk/>
            <pc:sldMk cId="2496539706" sldId="382"/>
            <ac:spMk id="71" creationId="{45E527A0-F4B0-40C7-82D3-50D760252D4A}"/>
          </ac:spMkLst>
        </pc:spChg>
        <pc:grpChg chg="add mod">
          <ac:chgData name="Doug Downs" userId="4d504ec9b0c77c7e" providerId="LiveId" clId="{22B81E32-9DF6-49D1-B5D2-0B93A5C4221C}" dt="2025-08-18T09:36:51.100" v="946" actId="1037"/>
          <ac:grpSpMkLst>
            <pc:docMk/>
            <pc:sldMk cId="2496539706" sldId="382"/>
            <ac:grpSpMk id="3" creationId="{E9AD1864-D5AC-4984-8B87-B7A86BFD47F0}"/>
          </ac:grpSpMkLst>
        </pc:grpChg>
        <pc:picChg chg="mod">
          <ac:chgData name="Doug Downs" userId="4d504ec9b0c77c7e" providerId="LiveId" clId="{22B81E32-9DF6-49D1-B5D2-0B93A5C4221C}" dt="2025-08-18T09:37:13.967" v="962" actId="1036"/>
          <ac:picMkLst>
            <pc:docMk/>
            <pc:sldMk cId="2496539706" sldId="382"/>
            <ac:picMk id="7" creationId="{8710E611-0601-501A-9E7C-EBEC4E24557A}"/>
          </ac:picMkLst>
        </pc:picChg>
      </pc:sldChg>
      <pc:sldChg chg="addSp delSp modSp add mod">
        <pc:chgData name="Doug Downs" userId="4d504ec9b0c77c7e" providerId="LiveId" clId="{22B81E32-9DF6-49D1-B5D2-0B93A5C4221C}" dt="2025-08-18T09:41:28.216" v="1028" actId="113"/>
        <pc:sldMkLst>
          <pc:docMk/>
          <pc:sldMk cId="1422363652" sldId="383"/>
        </pc:sldMkLst>
        <pc:spChg chg="mod">
          <ac:chgData name="Doug Downs" userId="4d504ec9b0c77c7e" providerId="LiveId" clId="{22B81E32-9DF6-49D1-B5D2-0B93A5C4221C}" dt="2025-08-18T09:39:52.802" v="1007" actId="20577"/>
          <ac:spMkLst>
            <pc:docMk/>
            <pc:sldMk cId="1422363652" sldId="383"/>
            <ac:spMk id="4" creationId="{7F087637-5CA8-0AB1-4651-90B4B08D3227}"/>
          </ac:spMkLst>
        </pc:spChg>
        <pc:spChg chg="mod topLvl">
          <ac:chgData name="Doug Downs" userId="4d504ec9b0c77c7e" providerId="LiveId" clId="{22B81E32-9DF6-49D1-B5D2-0B93A5C4221C}" dt="2025-08-18T09:41:28.216" v="1028" actId="113"/>
          <ac:spMkLst>
            <pc:docMk/>
            <pc:sldMk cId="1422363652" sldId="383"/>
            <ac:spMk id="7" creationId="{92A14E2A-C317-452A-879B-C18DCB72D51E}"/>
          </ac:spMkLst>
        </pc:spChg>
        <pc:spChg chg="mod topLvl">
          <ac:chgData name="Doug Downs" userId="4d504ec9b0c77c7e" providerId="LiveId" clId="{22B81E32-9DF6-49D1-B5D2-0B93A5C4221C}" dt="2025-08-18T09:41:25.222" v="1027" actId="113"/>
          <ac:spMkLst>
            <pc:docMk/>
            <pc:sldMk cId="1422363652" sldId="383"/>
            <ac:spMk id="65" creationId="{EA0E5F75-1D1B-4AD8-912F-64B97D86D8D7}"/>
          </ac:spMkLst>
        </pc:spChg>
        <pc:spChg chg="mod topLvl">
          <ac:chgData name="Doug Downs" userId="4d504ec9b0c77c7e" providerId="LiveId" clId="{22B81E32-9DF6-49D1-B5D2-0B93A5C4221C}" dt="2025-08-18T09:41:20.590" v="1026" actId="113"/>
          <ac:spMkLst>
            <pc:docMk/>
            <pc:sldMk cId="1422363652" sldId="383"/>
            <ac:spMk id="68" creationId="{40756D1E-3EC4-4DBF-ABA6-3C13A08BD467}"/>
          </ac:spMkLst>
        </pc:spChg>
        <pc:spChg chg="mod topLvl">
          <ac:chgData name="Doug Downs" userId="4d504ec9b0c77c7e" providerId="LiveId" clId="{22B81E32-9DF6-49D1-B5D2-0B93A5C4221C}" dt="2025-08-18T09:41:17.013" v="1025" actId="113"/>
          <ac:spMkLst>
            <pc:docMk/>
            <pc:sldMk cId="1422363652" sldId="383"/>
            <ac:spMk id="69" creationId="{5275D0F3-DF4A-40C2-8376-7CF24B0613F6}"/>
          </ac:spMkLst>
        </pc:spChg>
        <pc:spChg chg="mod topLvl">
          <ac:chgData name="Doug Downs" userId="4d504ec9b0c77c7e" providerId="LiveId" clId="{22B81E32-9DF6-49D1-B5D2-0B93A5C4221C}" dt="2025-08-18T09:41:13.020" v="1024" actId="113"/>
          <ac:spMkLst>
            <pc:docMk/>
            <pc:sldMk cId="1422363652" sldId="383"/>
            <ac:spMk id="70" creationId="{B05DC290-FD91-4172-92D7-81D84272CC55}"/>
          </ac:spMkLst>
        </pc:spChg>
      </pc:sldChg>
      <pc:sldChg chg="addSp modSp add mod">
        <pc:chgData name="Doug Downs" userId="4d504ec9b0c77c7e" providerId="LiveId" clId="{22B81E32-9DF6-49D1-B5D2-0B93A5C4221C}" dt="2025-08-18T10:12:01.605" v="1417" actId="1076"/>
        <pc:sldMkLst>
          <pc:docMk/>
          <pc:sldMk cId="3507008662" sldId="384"/>
        </pc:sldMkLst>
        <pc:spChg chg="mod">
          <ac:chgData name="Doug Downs" userId="4d504ec9b0c77c7e" providerId="LiveId" clId="{22B81E32-9DF6-49D1-B5D2-0B93A5C4221C}" dt="2025-08-18T10:10:53.537" v="1286" actId="12788"/>
          <ac:spMkLst>
            <pc:docMk/>
            <pc:sldMk cId="3507008662" sldId="384"/>
            <ac:spMk id="7" creationId="{5EFD43AA-99F0-BE4B-C4ED-87F4BEB92F1A}"/>
          </ac:spMkLst>
        </pc:spChg>
        <pc:spChg chg="add mod">
          <ac:chgData name="Doug Downs" userId="4d504ec9b0c77c7e" providerId="LiveId" clId="{22B81E32-9DF6-49D1-B5D2-0B93A5C4221C}" dt="2025-08-18T10:10:28.067" v="1251" actId="1038"/>
          <ac:spMkLst>
            <pc:docMk/>
            <pc:sldMk cId="3507008662" sldId="384"/>
            <ac:spMk id="11" creationId="{8D57B220-EB37-422C-ADFA-BCAC02C0932A}"/>
          </ac:spMkLst>
        </pc:spChg>
        <pc:spChg chg="add mod">
          <ac:chgData name="Doug Downs" userId="4d504ec9b0c77c7e" providerId="LiveId" clId="{22B81E32-9DF6-49D1-B5D2-0B93A5C4221C}" dt="2025-08-18T10:11:21.037" v="1352" actId="1038"/>
          <ac:spMkLst>
            <pc:docMk/>
            <pc:sldMk cId="3507008662" sldId="384"/>
            <ac:spMk id="12" creationId="{3C6831F1-C369-ED78-3B3E-12B87438D330}"/>
          </ac:spMkLst>
        </pc:spChg>
        <pc:spChg chg="add mod">
          <ac:chgData name="Doug Downs" userId="4d504ec9b0c77c7e" providerId="LiveId" clId="{22B81E32-9DF6-49D1-B5D2-0B93A5C4221C}" dt="2025-08-18T10:11:15.271" v="1344" actId="1038"/>
          <ac:spMkLst>
            <pc:docMk/>
            <pc:sldMk cId="3507008662" sldId="384"/>
            <ac:spMk id="13" creationId="{3C372FD3-9270-88A9-3988-90CB55DEB87A}"/>
          </ac:spMkLst>
        </pc:spChg>
        <pc:spChg chg="add mod">
          <ac:chgData name="Doug Downs" userId="4d504ec9b0c77c7e" providerId="LiveId" clId="{22B81E32-9DF6-49D1-B5D2-0B93A5C4221C}" dt="2025-08-18T10:11:43.157" v="1391" actId="1038"/>
          <ac:spMkLst>
            <pc:docMk/>
            <pc:sldMk cId="3507008662" sldId="384"/>
            <ac:spMk id="14" creationId="{0550824E-438B-CD22-D0DF-6B3CBE2BF810}"/>
          </ac:spMkLst>
        </pc:spChg>
        <pc:spChg chg="add mod">
          <ac:chgData name="Doug Downs" userId="4d504ec9b0c77c7e" providerId="LiveId" clId="{22B81E32-9DF6-49D1-B5D2-0B93A5C4221C}" dt="2025-08-18T10:11:55.756" v="1416" actId="1037"/>
          <ac:spMkLst>
            <pc:docMk/>
            <pc:sldMk cId="3507008662" sldId="384"/>
            <ac:spMk id="15" creationId="{D63C214F-521B-DB74-E911-2CDB40A55124}"/>
          </ac:spMkLst>
        </pc:spChg>
        <pc:spChg chg="add mod">
          <ac:chgData name="Doug Downs" userId="4d504ec9b0c77c7e" providerId="LiveId" clId="{22B81E32-9DF6-49D1-B5D2-0B93A5C4221C}" dt="2025-08-18T10:12:01.605" v="1417" actId="1076"/>
          <ac:spMkLst>
            <pc:docMk/>
            <pc:sldMk cId="3507008662" sldId="384"/>
            <ac:spMk id="16" creationId="{D56A70FE-B00D-004A-A726-42198FA3D822}"/>
          </ac:spMkLst>
        </pc:spChg>
        <pc:spChg chg="add mod">
          <ac:chgData name="Doug Downs" userId="4d504ec9b0c77c7e" providerId="LiveId" clId="{22B81E32-9DF6-49D1-B5D2-0B93A5C4221C}" dt="2025-08-18T10:11:28.074" v="1362" actId="1037"/>
          <ac:spMkLst>
            <pc:docMk/>
            <pc:sldMk cId="3507008662" sldId="384"/>
            <ac:spMk id="17" creationId="{8141B82D-0341-CFED-645A-CC9A0011C2C0}"/>
          </ac:spMkLst>
        </pc:spChg>
        <pc:spChg chg="add mod">
          <ac:chgData name="Doug Downs" userId="4d504ec9b0c77c7e" providerId="LiveId" clId="{22B81E32-9DF6-49D1-B5D2-0B93A5C4221C}" dt="2025-08-18T10:10:39.679" v="1275" actId="1037"/>
          <ac:spMkLst>
            <pc:docMk/>
            <pc:sldMk cId="3507008662" sldId="384"/>
            <ac:spMk id="20" creationId="{C8305947-7F6A-F3C3-E5BD-963FA6CA5C52}"/>
          </ac:spMkLst>
        </pc:spChg>
        <pc:spChg chg="add mod">
          <ac:chgData name="Doug Downs" userId="4d504ec9b0c77c7e" providerId="LiveId" clId="{22B81E32-9DF6-49D1-B5D2-0B93A5C4221C}" dt="2025-08-18T10:10:34.131" v="1262" actId="1038"/>
          <ac:spMkLst>
            <pc:docMk/>
            <pc:sldMk cId="3507008662" sldId="384"/>
            <ac:spMk id="21" creationId="{A1A60269-44D1-07FC-BA66-05C22E1077A1}"/>
          </ac:spMkLst>
        </pc:spChg>
      </pc:sldChg>
      <pc:sldChg chg="addSp delSp modSp add mod ord">
        <pc:chgData name="Doug Downs" userId="4d504ec9b0c77c7e" providerId="LiveId" clId="{22B81E32-9DF6-49D1-B5D2-0B93A5C4221C}" dt="2025-08-18T10:14:25.962" v="1460" actId="20577"/>
        <pc:sldMkLst>
          <pc:docMk/>
          <pc:sldMk cId="2842100144" sldId="385"/>
        </pc:sldMkLst>
        <pc:spChg chg="add mod">
          <ac:chgData name="Doug Downs" userId="4d504ec9b0c77c7e" providerId="LiveId" clId="{22B81E32-9DF6-49D1-B5D2-0B93A5C4221C}" dt="2025-08-18T10:14:25.962" v="1460" actId="20577"/>
          <ac:spMkLst>
            <pc:docMk/>
            <pc:sldMk cId="2842100144" sldId="385"/>
            <ac:spMk id="33" creationId="{ED619322-8FA9-E258-BE53-9B2D2695488D}"/>
          </ac:spMkLst>
        </pc:spChg>
        <pc:grpChg chg="mod">
          <ac:chgData name="Doug Downs" userId="4d504ec9b0c77c7e" providerId="LiveId" clId="{22B81E32-9DF6-49D1-B5D2-0B93A5C4221C}" dt="2025-08-18T10:14:03.969" v="1443" actId="1076"/>
          <ac:grpSpMkLst>
            <pc:docMk/>
            <pc:sldMk cId="2842100144" sldId="385"/>
            <ac:grpSpMk id="4" creationId="{402DF31F-CC6D-0611-AEB4-26CD1184F29E}"/>
          </ac:grpSpMkLst>
        </pc:grpChg>
        <pc:grpChg chg="add mod">
          <ac:chgData name="Doug Downs" userId="4d504ec9b0c77c7e" providerId="LiveId" clId="{22B81E32-9DF6-49D1-B5D2-0B93A5C4221C}" dt="2025-08-18T10:13:46.031" v="1440" actId="1076"/>
          <ac:grpSpMkLst>
            <pc:docMk/>
            <pc:sldMk cId="2842100144" sldId="385"/>
            <ac:grpSpMk id="6" creationId="{1105C3D9-89EC-4F68-9DB9-A0E94B68E60F}"/>
          </ac:grpSpMkLst>
        </pc:grpChg>
        <pc:grpChg chg="mod">
          <ac:chgData name="Doug Downs" userId="4d504ec9b0c77c7e" providerId="LiveId" clId="{22B81E32-9DF6-49D1-B5D2-0B93A5C4221C}" dt="2025-08-18T10:13:41.478" v="1439"/>
          <ac:grpSpMkLst>
            <pc:docMk/>
            <pc:sldMk cId="2842100144" sldId="385"/>
            <ac:grpSpMk id="15" creationId="{D75062D9-7EB6-B20B-4B55-4B14AA9F9845}"/>
          </ac:grpSpMkLst>
        </pc:grpChg>
        <pc:grpChg chg="mod">
          <ac:chgData name="Doug Downs" userId="4d504ec9b0c77c7e" providerId="LiveId" clId="{22B81E32-9DF6-49D1-B5D2-0B93A5C4221C}" dt="2025-08-18T10:13:41.478" v="1439"/>
          <ac:grpSpMkLst>
            <pc:docMk/>
            <pc:sldMk cId="2842100144" sldId="385"/>
            <ac:grpSpMk id="16" creationId="{3D64AABB-313C-F4EC-8349-10373683BE09}"/>
          </ac:grpSpMkLst>
        </pc:grpChg>
        <pc:grpChg chg="mod">
          <ac:chgData name="Doug Downs" userId="4d504ec9b0c77c7e" providerId="LiveId" clId="{22B81E32-9DF6-49D1-B5D2-0B93A5C4221C}" dt="2025-08-18T10:13:41.478" v="1439"/>
          <ac:grpSpMkLst>
            <pc:docMk/>
            <pc:sldMk cId="2842100144" sldId="385"/>
            <ac:grpSpMk id="19" creationId="{3AF7EC69-5622-DD6D-AFDF-049841A278A9}"/>
          </ac:grpSpMkLst>
        </pc:grpChg>
        <pc:grpChg chg="mod">
          <ac:chgData name="Doug Downs" userId="4d504ec9b0c77c7e" providerId="LiveId" clId="{22B81E32-9DF6-49D1-B5D2-0B93A5C4221C}" dt="2025-08-18T10:13:41.478" v="1439"/>
          <ac:grpSpMkLst>
            <pc:docMk/>
            <pc:sldMk cId="2842100144" sldId="385"/>
            <ac:grpSpMk id="22" creationId="{701D1F13-D460-D36F-C953-F73580DAFA57}"/>
          </ac:grpSpMkLst>
        </pc:grpChg>
        <pc:grpChg chg="mod">
          <ac:chgData name="Doug Downs" userId="4d504ec9b0c77c7e" providerId="LiveId" clId="{22B81E32-9DF6-49D1-B5D2-0B93A5C4221C}" dt="2025-08-18T10:13:41.478" v="1439"/>
          <ac:grpSpMkLst>
            <pc:docMk/>
            <pc:sldMk cId="2842100144" sldId="385"/>
            <ac:grpSpMk id="25" creationId="{E8D5C9CD-2105-A8FD-6253-27D834AA7EF4}"/>
          </ac:grpSpMkLst>
        </pc:grpChg>
        <pc:picChg chg="mod">
          <ac:chgData name="Doug Downs" userId="4d504ec9b0c77c7e" providerId="LiveId" clId="{22B81E32-9DF6-49D1-B5D2-0B93A5C4221C}" dt="2025-08-18T10:13:41.478" v="1439"/>
          <ac:picMkLst>
            <pc:docMk/>
            <pc:sldMk cId="2842100144" sldId="385"/>
            <ac:picMk id="8" creationId="{00000000-0000-0000-0000-000000000000}"/>
          </ac:picMkLst>
        </pc:picChg>
        <pc:cxnChg chg="mod">
          <ac:chgData name="Doug Downs" userId="4d504ec9b0c77c7e" providerId="LiveId" clId="{22B81E32-9DF6-49D1-B5D2-0B93A5C4221C}" dt="2025-08-18T10:13:41.478" v="1439"/>
          <ac:cxnSpMkLst>
            <pc:docMk/>
            <pc:sldMk cId="2842100144" sldId="385"/>
            <ac:cxnSpMk id="20" creationId="{3763B91C-CA81-CBAF-DA07-414C7C730B85}"/>
          </ac:cxnSpMkLst>
        </pc:cxnChg>
        <pc:cxnChg chg="mod">
          <ac:chgData name="Doug Downs" userId="4d504ec9b0c77c7e" providerId="LiveId" clId="{22B81E32-9DF6-49D1-B5D2-0B93A5C4221C}" dt="2025-08-18T10:13:41.478" v="1439"/>
          <ac:cxnSpMkLst>
            <pc:docMk/>
            <pc:sldMk cId="2842100144" sldId="385"/>
            <ac:cxnSpMk id="24" creationId="{AE1F48B3-7D95-C468-8FC3-99692FBEADC4}"/>
          </ac:cxnSpMkLst>
        </pc:cxnChg>
        <pc:cxnChg chg="mod">
          <ac:chgData name="Doug Downs" userId="4d504ec9b0c77c7e" providerId="LiveId" clId="{22B81E32-9DF6-49D1-B5D2-0B93A5C4221C}" dt="2025-08-18T10:13:41.478" v="1439"/>
          <ac:cxnSpMkLst>
            <pc:docMk/>
            <pc:sldMk cId="2842100144" sldId="385"/>
            <ac:cxnSpMk id="28" creationId="{5840105B-4F5C-6400-24E6-FEF13A7431A0}"/>
          </ac:cxnSpMkLst>
        </pc:cxnChg>
      </pc:sldChg>
      <pc:sldChg chg="add del setBg">
        <pc:chgData name="Doug Downs" userId="4d504ec9b0c77c7e" providerId="LiveId" clId="{22B81E32-9DF6-49D1-B5D2-0B93A5C4221C}" dt="2025-08-18T12:49:54.516" v="1522"/>
        <pc:sldMkLst>
          <pc:docMk/>
          <pc:sldMk cId="1177122812" sldId="386"/>
        </pc:sldMkLst>
      </pc:sldChg>
      <pc:sldChg chg="addSp modSp add mod ord">
        <pc:chgData name="Doug Downs" userId="4d504ec9b0c77c7e" providerId="LiveId" clId="{22B81E32-9DF6-49D1-B5D2-0B93A5C4221C}" dt="2025-08-18T13:04:25.729" v="1844" actId="1076"/>
        <pc:sldMkLst>
          <pc:docMk/>
          <pc:sldMk cId="3338085229" sldId="386"/>
        </pc:sldMkLst>
        <pc:spChg chg="mod">
          <ac:chgData name="Doug Downs" userId="4d504ec9b0c77c7e" providerId="LiveId" clId="{22B81E32-9DF6-49D1-B5D2-0B93A5C4221C}" dt="2025-08-18T13:01:08.746" v="1702" actId="553"/>
          <ac:spMkLst>
            <pc:docMk/>
            <pc:sldMk cId="3338085229" sldId="386"/>
            <ac:spMk id="3" creationId="{FF9FC8EE-6919-E7C8-2FD7-30255BFD0E0F}"/>
          </ac:spMkLst>
        </pc:spChg>
        <pc:spChg chg="add mod">
          <ac:chgData name="Doug Downs" userId="4d504ec9b0c77c7e" providerId="LiveId" clId="{22B81E32-9DF6-49D1-B5D2-0B93A5C4221C}" dt="2025-08-18T13:03:36.635" v="1835" actId="1036"/>
          <ac:spMkLst>
            <pc:docMk/>
            <pc:sldMk cId="3338085229" sldId="386"/>
            <ac:spMk id="7" creationId="{C99868B4-249A-8DF7-183D-A95D611A3BAB}"/>
          </ac:spMkLst>
        </pc:spChg>
        <pc:spChg chg="add mod">
          <ac:chgData name="Doug Downs" userId="4d504ec9b0c77c7e" providerId="LiveId" clId="{22B81E32-9DF6-49D1-B5D2-0B93A5C4221C}" dt="2025-08-18T13:03:36.635" v="1835" actId="1036"/>
          <ac:spMkLst>
            <pc:docMk/>
            <pc:sldMk cId="3338085229" sldId="386"/>
            <ac:spMk id="8" creationId="{7456639F-322A-0B79-5918-4F90A0EE00E8}"/>
          </ac:spMkLst>
        </pc:spChg>
        <pc:spChg chg="add mod">
          <ac:chgData name="Doug Downs" userId="4d504ec9b0c77c7e" providerId="LiveId" clId="{22B81E32-9DF6-49D1-B5D2-0B93A5C4221C}" dt="2025-08-18T13:03:52.634" v="1839" actId="20577"/>
          <ac:spMkLst>
            <pc:docMk/>
            <pc:sldMk cId="3338085229" sldId="386"/>
            <ac:spMk id="9" creationId="{CD0B1F0A-175D-AFD7-5A82-C61843E73679}"/>
          </ac:spMkLst>
        </pc:spChg>
        <pc:spChg chg="add mod">
          <ac:chgData name="Doug Downs" userId="4d504ec9b0c77c7e" providerId="LiveId" clId="{22B81E32-9DF6-49D1-B5D2-0B93A5C4221C}" dt="2025-08-18T13:04:13.133" v="1843" actId="20577"/>
          <ac:spMkLst>
            <pc:docMk/>
            <pc:sldMk cId="3338085229" sldId="386"/>
            <ac:spMk id="12" creationId="{4149D84B-01F1-2330-CFF5-91F57190BFC4}"/>
          </ac:spMkLst>
        </pc:spChg>
        <pc:spChg chg="mod">
          <ac:chgData name="Doug Downs" userId="4d504ec9b0c77c7e" providerId="LiveId" clId="{22B81E32-9DF6-49D1-B5D2-0B93A5C4221C}" dt="2025-08-18T13:03:36.635" v="1835" actId="1036"/>
          <ac:spMkLst>
            <pc:docMk/>
            <pc:sldMk cId="3338085229" sldId="386"/>
            <ac:spMk id="24" creationId="{B8A68F8E-920D-BF49-CB24-84073E94A9C5}"/>
          </ac:spMkLst>
        </pc:spChg>
        <pc:spChg chg="mod">
          <ac:chgData name="Doug Downs" userId="4d504ec9b0c77c7e" providerId="LiveId" clId="{22B81E32-9DF6-49D1-B5D2-0B93A5C4221C}" dt="2025-08-18T13:03:36.635" v="1835" actId="1036"/>
          <ac:spMkLst>
            <pc:docMk/>
            <pc:sldMk cId="3338085229" sldId="386"/>
            <ac:spMk id="25" creationId="{4F12617D-E367-63AC-065E-FCA352A1CAC3}"/>
          </ac:spMkLst>
        </pc:spChg>
        <pc:spChg chg="mod">
          <ac:chgData name="Doug Downs" userId="4d504ec9b0c77c7e" providerId="LiveId" clId="{22B81E32-9DF6-49D1-B5D2-0B93A5C4221C}" dt="2025-08-18T13:03:28.555" v="1820" actId="1076"/>
          <ac:spMkLst>
            <pc:docMk/>
            <pc:sldMk cId="3338085229" sldId="386"/>
            <ac:spMk id="27" creationId="{3A323D79-5C9D-51D6-3709-C3AE21A918FA}"/>
          </ac:spMkLst>
        </pc:spChg>
        <pc:spChg chg="mod">
          <ac:chgData name="Doug Downs" userId="4d504ec9b0c77c7e" providerId="LiveId" clId="{22B81E32-9DF6-49D1-B5D2-0B93A5C4221C}" dt="2025-08-18T13:04:25.729" v="1844" actId="1076"/>
          <ac:spMkLst>
            <pc:docMk/>
            <pc:sldMk cId="3338085229" sldId="386"/>
            <ac:spMk id="28" creationId="{A745ACC8-C560-6DA8-3CED-AEF5016B0D9E}"/>
          </ac:spMkLst>
        </pc:spChg>
        <pc:grpChg chg="mod">
          <ac:chgData name="Doug Downs" userId="4d504ec9b0c77c7e" providerId="LiveId" clId="{22B81E32-9DF6-49D1-B5D2-0B93A5C4221C}" dt="2025-08-18T13:03:36.635" v="1835" actId="1036"/>
          <ac:grpSpMkLst>
            <pc:docMk/>
            <pc:sldMk cId="3338085229" sldId="386"/>
            <ac:grpSpMk id="10" creationId="{1AF3F4B1-CA1E-C29D-5183-47830CED6783}"/>
          </ac:grpSpMkLst>
        </pc:grpChg>
        <pc:grpChg chg="mod">
          <ac:chgData name="Doug Downs" userId="4d504ec9b0c77c7e" providerId="LiveId" clId="{22B81E32-9DF6-49D1-B5D2-0B93A5C4221C}" dt="2025-08-18T13:03:36.635" v="1835" actId="1036"/>
          <ac:grpSpMkLst>
            <pc:docMk/>
            <pc:sldMk cId="3338085229" sldId="386"/>
            <ac:grpSpMk id="17" creationId="{E42624E5-6BA9-E4C7-9544-83A9B9DDA181}"/>
          </ac:grpSpMkLst>
        </pc:grpChg>
        <pc:grpChg chg="mod">
          <ac:chgData name="Doug Downs" userId="4d504ec9b0c77c7e" providerId="LiveId" clId="{22B81E32-9DF6-49D1-B5D2-0B93A5C4221C}" dt="2025-08-18T13:03:28.555" v="1820" actId="1076"/>
          <ac:grpSpMkLst>
            <pc:docMk/>
            <pc:sldMk cId="3338085229" sldId="386"/>
            <ac:grpSpMk id="20" creationId="{3ED7BCD0-EF09-0832-B2FF-51F380BCD65F}"/>
          </ac:grpSpMkLst>
        </pc:grpChg>
        <pc:grpChg chg="mod">
          <ac:chgData name="Doug Downs" userId="4d504ec9b0c77c7e" providerId="LiveId" clId="{22B81E32-9DF6-49D1-B5D2-0B93A5C4221C}" dt="2025-08-18T13:03:21.723" v="1819" actId="1076"/>
          <ac:grpSpMkLst>
            <pc:docMk/>
            <pc:sldMk cId="3338085229" sldId="386"/>
            <ac:grpSpMk id="22" creationId="{CDECED55-D12E-58AB-1AE0-6C5892D3BC07}"/>
          </ac:grpSpMkLst>
        </pc:grpChg>
        <pc:graphicFrameChg chg="mod">
          <ac:chgData name="Doug Downs" userId="4d504ec9b0c77c7e" providerId="LiveId" clId="{22B81E32-9DF6-49D1-B5D2-0B93A5C4221C}" dt="2025-08-18T13:03:11.982" v="1817"/>
          <ac:graphicFrameMkLst>
            <pc:docMk/>
            <pc:sldMk cId="3338085229" sldId="386"/>
            <ac:graphicFrameMk id="21" creationId="{12B0FDDF-5C02-2201-8EFA-D58AE29170F0}"/>
          </ac:graphicFrameMkLst>
        </pc:graphicFrameChg>
      </pc:sldChg>
      <pc:sldChg chg="add del setBg">
        <pc:chgData name="Doug Downs" userId="4d504ec9b0c77c7e" providerId="LiveId" clId="{22B81E32-9DF6-49D1-B5D2-0B93A5C4221C}" dt="2025-08-18T12:49:52.229" v="1521"/>
        <pc:sldMkLst>
          <pc:docMk/>
          <pc:sldMk cId="894732560" sldId="387"/>
        </pc:sldMkLst>
      </pc:sldChg>
      <pc:sldChg chg="add del setBg">
        <pc:chgData name="Doug Downs" userId="4d504ec9b0c77c7e" providerId="LiveId" clId="{22B81E32-9DF6-49D1-B5D2-0B93A5C4221C}" dt="2025-08-18T12:49:50.733" v="1520"/>
        <pc:sldMkLst>
          <pc:docMk/>
          <pc:sldMk cId="246169330" sldId="388"/>
        </pc:sldMkLst>
      </pc:sldChg>
    </pc:docChg>
  </pc:docChgLst>
</pc:chgInfo>
</file>

<file path=ppt/charts/_rels/chart1.xml.rels><?xml version="1.0" encoding="UTF-8" standalone="yes"?>
<Relationships xmlns="http://schemas.openxmlformats.org/package/2006/relationships"><Relationship Id="rId2" Type="http://schemas.openxmlformats.org/officeDocument/2006/relationships/oleObject" Target="https://d.docs.live.net/4d504ec9b0c77c7e/Desktop/Lessons/Excel/Charts%20and%20Tables.xlsx" TargetMode="External"/><Relationship Id="rId1" Type="http://schemas.openxmlformats.org/officeDocument/2006/relationships/themeOverride" Target="../theme/themeOverride2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98841144366738E-2"/>
          <c:y val="0.17819883040935677"/>
          <c:w val="0.88646760221582821"/>
          <c:h val="0.77501754385964916"/>
        </c:manualLayout>
      </c:layout>
      <c:lineChart>
        <c:grouping val="standard"/>
        <c:varyColors val="0"/>
        <c:ser>
          <c:idx val="0"/>
          <c:order val="1"/>
          <c:spPr>
            <a:ln w="44450"/>
          </c:spPr>
          <c:marker>
            <c:symbol val="none"/>
          </c:marker>
          <c:cat>
            <c:numRef>
              <c:f>'[Charts and Tables.xlsx]Quadratic Graphs'!$D$4:$D$14</c:f>
              <c:numCache>
                <c:formatCode>General</c:formatCode>
                <c:ptCount val="11"/>
                <c:pt idx="0">
                  <c:v>-5</c:v>
                </c:pt>
                <c:pt idx="1">
                  <c:v>-4</c:v>
                </c:pt>
                <c:pt idx="2">
                  <c:v>-3</c:v>
                </c:pt>
                <c:pt idx="3">
                  <c:v>-2</c:v>
                </c:pt>
                <c:pt idx="4">
                  <c:v>-1</c:v>
                </c:pt>
                <c:pt idx="5">
                  <c:v>0</c:v>
                </c:pt>
                <c:pt idx="6">
                  <c:v>1</c:v>
                </c:pt>
                <c:pt idx="7">
                  <c:v>2</c:v>
                </c:pt>
                <c:pt idx="8">
                  <c:v>3</c:v>
                </c:pt>
                <c:pt idx="9">
                  <c:v>4</c:v>
                </c:pt>
                <c:pt idx="10">
                  <c:v>5</c:v>
                </c:pt>
              </c:numCache>
            </c:numRef>
          </c:cat>
          <c:val>
            <c:numRef>
              <c:f>'[Charts and Tables.xlsx]Quadratic Graphs'!$E$4:$E$14</c:f>
              <c:numCache>
                <c:formatCode>General</c:formatCode>
                <c:ptCount val="11"/>
                <c:pt idx="0">
                  <c:v>25</c:v>
                </c:pt>
                <c:pt idx="1">
                  <c:v>16</c:v>
                </c:pt>
                <c:pt idx="2">
                  <c:v>9</c:v>
                </c:pt>
                <c:pt idx="3">
                  <c:v>4</c:v>
                </c:pt>
                <c:pt idx="4">
                  <c:v>1</c:v>
                </c:pt>
                <c:pt idx="5">
                  <c:v>0</c:v>
                </c:pt>
                <c:pt idx="6">
                  <c:v>1</c:v>
                </c:pt>
                <c:pt idx="7">
                  <c:v>4</c:v>
                </c:pt>
                <c:pt idx="8">
                  <c:v>9</c:v>
                </c:pt>
                <c:pt idx="9">
                  <c:v>16</c:v>
                </c:pt>
                <c:pt idx="10">
                  <c:v>25</c:v>
                </c:pt>
              </c:numCache>
            </c:numRef>
          </c:val>
          <c:smooth val="1"/>
          <c:extLst>
            <c:ext xmlns:c16="http://schemas.microsoft.com/office/drawing/2014/chart" uri="{C3380CC4-5D6E-409C-BE32-E72D297353CC}">
              <c16:uniqueId val="{00000000-79BF-43C3-826D-C2C98350AD38}"/>
            </c:ext>
          </c:extLst>
        </c:ser>
        <c:dLbls>
          <c:showLegendKey val="0"/>
          <c:showVal val="0"/>
          <c:showCatName val="0"/>
          <c:showSerName val="0"/>
          <c:showPercent val="0"/>
          <c:showBubbleSize val="0"/>
        </c:dLbls>
        <c:smooth val="0"/>
        <c:axId val="355423056"/>
        <c:axId val="356476280"/>
        <c:extLst>
          <c:ext xmlns:c15="http://schemas.microsoft.com/office/drawing/2012/chart" uri="{02D57815-91ED-43cb-92C2-25804820EDAC}">
            <c15:filteredLineSeries>
              <c15:ser>
                <c:idx val="1"/>
                <c:order val="0"/>
                <c:spPr>
                  <a:ln w="28575"/>
                </c:spPr>
                <c:marker>
                  <c:symbol val="none"/>
                </c:marker>
                <c:cat>
                  <c:numRef>
                    <c:extLst>
                      <c:ext uri="{02D57815-91ED-43cb-92C2-25804820EDAC}">
                        <c15:formulaRef>
                          <c15:sqref>'[Charts and Tables.xlsx]Quadratic Graphs'!$D$4:$D$14</c15:sqref>
                        </c15:formulaRef>
                      </c:ext>
                    </c:extLst>
                    <c:numCache>
                      <c:formatCode>General</c:formatCode>
                      <c:ptCount val="11"/>
                      <c:pt idx="0">
                        <c:v>-5</c:v>
                      </c:pt>
                      <c:pt idx="1">
                        <c:v>-4</c:v>
                      </c:pt>
                      <c:pt idx="2">
                        <c:v>-3</c:v>
                      </c:pt>
                      <c:pt idx="3">
                        <c:v>-2</c:v>
                      </c:pt>
                      <c:pt idx="4">
                        <c:v>-1</c:v>
                      </c:pt>
                      <c:pt idx="5">
                        <c:v>0</c:v>
                      </c:pt>
                      <c:pt idx="6">
                        <c:v>1</c:v>
                      </c:pt>
                      <c:pt idx="7">
                        <c:v>2</c:v>
                      </c:pt>
                      <c:pt idx="8">
                        <c:v>3</c:v>
                      </c:pt>
                      <c:pt idx="9">
                        <c:v>4</c:v>
                      </c:pt>
                      <c:pt idx="10">
                        <c:v>5</c:v>
                      </c:pt>
                    </c:numCache>
                  </c:numRef>
                </c:cat>
                <c:val>
                  <c:numRef>
                    <c:extLst>
                      <c:ext uri="{02D57815-91ED-43cb-92C2-25804820EDAC}">
                        <c15:formulaRef>
                          <c15:sqref>'[Charts and Tables.xlsx]Quadratic Graphs'!$E$4:$E$14</c15:sqref>
                        </c15:formulaRef>
                      </c:ext>
                    </c:extLst>
                    <c:numCache>
                      <c:formatCode>General</c:formatCode>
                      <c:ptCount val="11"/>
                      <c:pt idx="0">
                        <c:v>25</c:v>
                      </c:pt>
                      <c:pt idx="1">
                        <c:v>16</c:v>
                      </c:pt>
                      <c:pt idx="2">
                        <c:v>9</c:v>
                      </c:pt>
                      <c:pt idx="3">
                        <c:v>4</c:v>
                      </c:pt>
                      <c:pt idx="4">
                        <c:v>1</c:v>
                      </c:pt>
                      <c:pt idx="5">
                        <c:v>0</c:v>
                      </c:pt>
                      <c:pt idx="6">
                        <c:v>1</c:v>
                      </c:pt>
                      <c:pt idx="7">
                        <c:v>4</c:v>
                      </c:pt>
                      <c:pt idx="8">
                        <c:v>9</c:v>
                      </c:pt>
                      <c:pt idx="9">
                        <c:v>16</c:v>
                      </c:pt>
                      <c:pt idx="10">
                        <c:v>25</c:v>
                      </c:pt>
                    </c:numCache>
                  </c:numRef>
                </c:val>
                <c:smooth val="0"/>
                <c:extLst>
                  <c:ext xmlns:c16="http://schemas.microsoft.com/office/drawing/2014/chart" uri="{C3380CC4-5D6E-409C-BE32-E72D297353CC}">
                    <c16:uniqueId val="{00000001-79BF-43C3-826D-C2C98350AD38}"/>
                  </c:ext>
                </c:extLst>
              </c15:ser>
            </c15:filteredLineSeries>
          </c:ext>
        </c:extLst>
      </c:lineChart>
      <c:catAx>
        <c:axId val="355423056"/>
        <c:scaling>
          <c:orientation val="minMax"/>
        </c:scaling>
        <c:delete val="1"/>
        <c:axPos val="b"/>
        <c:majorGridlines>
          <c:spPr>
            <a:ln w="9525" cap="flat" cmpd="sng" algn="ctr">
              <a:noFill/>
              <a:round/>
            </a:ln>
            <a:effectLst/>
          </c:spPr>
        </c:majorGridlines>
        <c:numFmt formatCode="General" sourceLinked="1"/>
        <c:majorTickMark val="none"/>
        <c:minorTickMark val="none"/>
        <c:tickLblPos val="nextTo"/>
        <c:crossAx val="356476280"/>
        <c:crosses val="autoZero"/>
        <c:auto val="1"/>
        <c:lblAlgn val="ctr"/>
        <c:lblOffset val="100"/>
        <c:tickMarkSkip val="1"/>
        <c:noMultiLvlLbl val="0"/>
      </c:catAx>
      <c:valAx>
        <c:axId val="356476280"/>
        <c:scaling>
          <c:orientation val="minMax"/>
          <c:max val="25"/>
          <c:min val="0"/>
        </c:scaling>
        <c:delete val="1"/>
        <c:axPos val="l"/>
        <c:majorGridlines>
          <c:spPr>
            <a:ln w="9525" cap="flat" cmpd="sng" algn="ctr">
              <a:noFill/>
              <a:round/>
            </a:ln>
            <a:effectLst/>
          </c:spPr>
        </c:majorGridlines>
        <c:numFmt formatCode="General" sourceLinked="1"/>
        <c:majorTickMark val="none"/>
        <c:minorTickMark val="none"/>
        <c:tickLblPos val="nextTo"/>
        <c:crossAx val="355423056"/>
        <c:crossesAt val="6"/>
        <c:crossBetween val="midCat"/>
      </c:valAx>
    </c:plotArea>
    <c:plotVisOnly val="1"/>
    <c:dispBlanksAs val="gap"/>
    <c:showDLblsOverMax val="0"/>
  </c:chart>
  <c:txPr>
    <a:bodyPr/>
    <a:lstStyle/>
    <a:p>
      <a:pPr>
        <a:defRPr lang="en-US" sz="1000" b="0" i="0" u="none" strike="noStrike" kern="1200" baseline="0">
          <a:solidFill>
            <a:schemeClr val="tx1"/>
          </a:solidFill>
          <a:latin typeface="+mn-lt"/>
          <a:ea typeface="+mn-ea"/>
          <a:cs typeface="+mn-cs"/>
        </a:defRPr>
      </a:pPr>
      <a:endParaRPr lang="en-US"/>
    </a:p>
  </c:txPr>
  <c:externalData r:id="rId2">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83038-0715-4C8A-B7E6-8B8E121888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667A322-62D5-437D-A115-C832CFDD42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ABE0BF5-7CDB-4085-9B76-F1FFB7C4BB14}"/>
              </a:ext>
            </a:extLst>
          </p:cNvPr>
          <p:cNvSpPr>
            <a:spLocks noGrp="1"/>
          </p:cNvSpPr>
          <p:nvPr>
            <p:ph type="dt" sz="half" idx="10"/>
          </p:nvPr>
        </p:nvSpPr>
        <p:spPr/>
        <p:txBody>
          <a:bodyPr/>
          <a:lstStyle/>
          <a:p>
            <a:fld id="{0352EBAB-6E26-482A-A3EC-2724D3B88512}" type="datetimeFigureOut">
              <a:rPr lang="en-GB" smtClean="0"/>
              <a:t>18/08/2025</a:t>
            </a:fld>
            <a:endParaRPr lang="en-GB"/>
          </a:p>
        </p:txBody>
      </p:sp>
      <p:sp>
        <p:nvSpPr>
          <p:cNvPr id="5" name="Footer Placeholder 4">
            <a:extLst>
              <a:ext uri="{FF2B5EF4-FFF2-40B4-BE49-F238E27FC236}">
                <a16:creationId xmlns:a16="http://schemas.microsoft.com/office/drawing/2014/main" id="{4B7058EE-A95E-431B-8B5D-96F8624B1E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7C7EC8-52D4-4D32-B2B1-DF053E971097}"/>
              </a:ext>
            </a:extLst>
          </p:cNvPr>
          <p:cNvSpPr>
            <a:spLocks noGrp="1"/>
          </p:cNvSpPr>
          <p:nvPr>
            <p:ph type="sldNum" sz="quarter" idx="12"/>
          </p:nvPr>
        </p:nvSpPr>
        <p:spPr/>
        <p:txBody>
          <a:bodyPr/>
          <a:lstStyle/>
          <a:p>
            <a:fld id="{6C6226B9-619B-4755-8F11-472F6C0E3544}" type="slidenum">
              <a:rPr lang="en-GB" smtClean="0"/>
              <a:t>‹#›</a:t>
            </a:fld>
            <a:endParaRPr lang="en-GB"/>
          </a:p>
        </p:txBody>
      </p:sp>
    </p:spTree>
    <p:extLst>
      <p:ext uri="{BB962C8B-B14F-4D97-AF65-F5344CB8AC3E}">
        <p14:creationId xmlns:p14="http://schemas.microsoft.com/office/powerpoint/2010/main" val="56584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6DB86-5713-4EEA-9979-9111217FE7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D29D317-3CEC-43F5-96FB-E7F0D81B93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2B32B51-046E-4F3C-A054-2F9BBA2DEAAE}"/>
              </a:ext>
            </a:extLst>
          </p:cNvPr>
          <p:cNvSpPr>
            <a:spLocks noGrp="1"/>
          </p:cNvSpPr>
          <p:nvPr>
            <p:ph type="dt" sz="half" idx="10"/>
          </p:nvPr>
        </p:nvSpPr>
        <p:spPr/>
        <p:txBody>
          <a:bodyPr/>
          <a:lstStyle/>
          <a:p>
            <a:fld id="{0352EBAB-6E26-482A-A3EC-2724D3B88512}" type="datetimeFigureOut">
              <a:rPr lang="en-GB" smtClean="0"/>
              <a:t>18/08/2025</a:t>
            </a:fld>
            <a:endParaRPr lang="en-GB"/>
          </a:p>
        </p:txBody>
      </p:sp>
      <p:sp>
        <p:nvSpPr>
          <p:cNvPr id="5" name="Footer Placeholder 4">
            <a:extLst>
              <a:ext uri="{FF2B5EF4-FFF2-40B4-BE49-F238E27FC236}">
                <a16:creationId xmlns:a16="http://schemas.microsoft.com/office/drawing/2014/main" id="{15BC455B-94E3-4E3E-BE89-9B3657B39F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49CBE5-0200-4CBF-9D21-DBC031F2BA50}"/>
              </a:ext>
            </a:extLst>
          </p:cNvPr>
          <p:cNvSpPr>
            <a:spLocks noGrp="1"/>
          </p:cNvSpPr>
          <p:nvPr>
            <p:ph type="sldNum" sz="quarter" idx="12"/>
          </p:nvPr>
        </p:nvSpPr>
        <p:spPr/>
        <p:txBody>
          <a:bodyPr/>
          <a:lstStyle/>
          <a:p>
            <a:fld id="{6C6226B9-619B-4755-8F11-472F6C0E3544}" type="slidenum">
              <a:rPr lang="en-GB" smtClean="0"/>
              <a:t>‹#›</a:t>
            </a:fld>
            <a:endParaRPr lang="en-GB"/>
          </a:p>
        </p:txBody>
      </p:sp>
    </p:spTree>
    <p:extLst>
      <p:ext uri="{BB962C8B-B14F-4D97-AF65-F5344CB8AC3E}">
        <p14:creationId xmlns:p14="http://schemas.microsoft.com/office/powerpoint/2010/main" val="2936780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17905-41BC-4F1B-A0E2-202803B6B7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2F8C9D0-7AD2-4665-B4D1-315A2E184A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4CC234-7B26-4F87-9867-B14D7B13091F}"/>
              </a:ext>
            </a:extLst>
          </p:cNvPr>
          <p:cNvSpPr>
            <a:spLocks noGrp="1"/>
          </p:cNvSpPr>
          <p:nvPr>
            <p:ph type="dt" sz="half" idx="10"/>
          </p:nvPr>
        </p:nvSpPr>
        <p:spPr/>
        <p:txBody>
          <a:bodyPr/>
          <a:lstStyle/>
          <a:p>
            <a:fld id="{0352EBAB-6E26-482A-A3EC-2724D3B88512}" type="datetimeFigureOut">
              <a:rPr lang="en-GB" smtClean="0"/>
              <a:t>18/08/2025</a:t>
            </a:fld>
            <a:endParaRPr lang="en-GB"/>
          </a:p>
        </p:txBody>
      </p:sp>
      <p:sp>
        <p:nvSpPr>
          <p:cNvPr id="5" name="Footer Placeholder 4">
            <a:extLst>
              <a:ext uri="{FF2B5EF4-FFF2-40B4-BE49-F238E27FC236}">
                <a16:creationId xmlns:a16="http://schemas.microsoft.com/office/drawing/2014/main" id="{DCE11ED2-C8FD-4896-9C08-1E7FAB25B1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F0FDF2-6DD0-4AB6-A079-02DB44FA3E36}"/>
              </a:ext>
            </a:extLst>
          </p:cNvPr>
          <p:cNvSpPr>
            <a:spLocks noGrp="1"/>
          </p:cNvSpPr>
          <p:nvPr>
            <p:ph type="sldNum" sz="quarter" idx="12"/>
          </p:nvPr>
        </p:nvSpPr>
        <p:spPr/>
        <p:txBody>
          <a:bodyPr/>
          <a:lstStyle/>
          <a:p>
            <a:fld id="{6C6226B9-619B-4755-8F11-472F6C0E3544}" type="slidenum">
              <a:rPr lang="en-GB" smtClean="0"/>
              <a:t>‹#›</a:t>
            </a:fld>
            <a:endParaRPr lang="en-GB"/>
          </a:p>
        </p:txBody>
      </p:sp>
    </p:spTree>
    <p:extLst>
      <p:ext uri="{BB962C8B-B14F-4D97-AF65-F5344CB8AC3E}">
        <p14:creationId xmlns:p14="http://schemas.microsoft.com/office/powerpoint/2010/main" val="2012062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5146-F2F2-4226-B473-238BFAB924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9B2C429-9F2A-4CDD-8764-9ABABDDBAF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4C39B23-D5D1-4DDF-9921-E43DFCD4CB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8CBDC25-F1BD-41CF-B576-3AB8CA43E9EB}"/>
              </a:ext>
            </a:extLst>
          </p:cNvPr>
          <p:cNvSpPr>
            <a:spLocks noGrp="1"/>
          </p:cNvSpPr>
          <p:nvPr>
            <p:ph type="dt" sz="half" idx="10"/>
          </p:nvPr>
        </p:nvSpPr>
        <p:spPr/>
        <p:txBody>
          <a:bodyPr/>
          <a:lstStyle/>
          <a:p>
            <a:fld id="{0352EBAB-6E26-482A-A3EC-2724D3B88512}" type="datetimeFigureOut">
              <a:rPr lang="en-GB" smtClean="0"/>
              <a:t>18/08/2025</a:t>
            </a:fld>
            <a:endParaRPr lang="en-GB"/>
          </a:p>
        </p:txBody>
      </p:sp>
      <p:sp>
        <p:nvSpPr>
          <p:cNvPr id="6" name="Footer Placeholder 5">
            <a:extLst>
              <a:ext uri="{FF2B5EF4-FFF2-40B4-BE49-F238E27FC236}">
                <a16:creationId xmlns:a16="http://schemas.microsoft.com/office/drawing/2014/main" id="{71A2DEC6-5CBD-44E7-9D5C-DF8395D5EC9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E49C80-D267-47DA-AA6E-19D973613D85}"/>
              </a:ext>
            </a:extLst>
          </p:cNvPr>
          <p:cNvSpPr>
            <a:spLocks noGrp="1"/>
          </p:cNvSpPr>
          <p:nvPr>
            <p:ph type="sldNum" sz="quarter" idx="12"/>
          </p:nvPr>
        </p:nvSpPr>
        <p:spPr/>
        <p:txBody>
          <a:bodyPr/>
          <a:lstStyle/>
          <a:p>
            <a:fld id="{6C6226B9-619B-4755-8F11-472F6C0E3544}" type="slidenum">
              <a:rPr lang="en-GB" smtClean="0"/>
              <a:t>‹#›</a:t>
            </a:fld>
            <a:endParaRPr lang="en-GB"/>
          </a:p>
        </p:txBody>
      </p:sp>
    </p:spTree>
    <p:extLst>
      <p:ext uri="{BB962C8B-B14F-4D97-AF65-F5344CB8AC3E}">
        <p14:creationId xmlns:p14="http://schemas.microsoft.com/office/powerpoint/2010/main" val="2267343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F1D73-1711-4351-8B3A-1F132EE8530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105355-4500-4182-A163-15275264FD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24EBC10-7F98-48D0-9821-B5B297067C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CA6EC77-4898-4B7E-8FED-704238FCE0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10D200-9987-480A-8E9A-A0EB5CDD89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FA84215-4DA9-43F7-ABE8-D080C81B8191}"/>
              </a:ext>
            </a:extLst>
          </p:cNvPr>
          <p:cNvSpPr>
            <a:spLocks noGrp="1"/>
          </p:cNvSpPr>
          <p:nvPr>
            <p:ph type="dt" sz="half" idx="10"/>
          </p:nvPr>
        </p:nvSpPr>
        <p:spPr/>
        <p:txBody>
          <a:bodyPr/>
          <a:lstStyle/>
          <a:p>
            <a:fld id="{0352EBAB-6E26-482A-A3EC-2724D3B88512}" type="datetimeFigureOut">
              <a:rPr lang="en-GB" smtClean="0"/>
              <a:t>18/08/2025</a:t>
            </a:fld>
            <a:endParaRPr lang="en-GB"/>
          </a:p>
        </p:txBody>
      </p:sp>
      <p:sp>
        <p:nvSpPr>
          <p:cNvPr id="8" name="Footer Placeholder 7">
            <a:extLst>
              <a:ext uri="{FF2B5EF4-FFF2-40B4-BE49-F238E27FC236}">
                <a16:creationId xmlns:a16="http://schemas.microsoft.com/office/drawing/2014/main" id="{CBCE6EED-B293-44F8-8152-3BEC1FC55D0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8728181-6F3E-4693-A84C-73931E7EBD23}"/>
              </a:ext>
            </a:extLst>
          </p:cNvPr>
          <p:cNvSpPr>
            <a:spLocks noGrp="1"/>
          </p:cNvSpPr>
          <p:nvPr>
            <p:ph type="sldNum" sz="quarter" idx="12"/>
          </p:nvPr>
        </p:nvSpPr>
        <p:spPr/>
        <p:txBody>
          <a:bodyPr/>
          <a:lstStyle/>
          <a:p>
            <a:fld id="{6C6226B9-619B-4755-8F11-472F6C0E3544}" type="slidenum">
              <a:rPr lang="en-GB" smtClean="0"/>
              <a:t>‹#›</a:t>
            </a:fld>
            <a:endParaRPr lang="en-GB"/>
          </a:p>
        </p:txBody>
      </p:sp>
    </p:spTree>
    <p:extLst>
      <p:ext uri="{BB962C8B-B14F-4D97-AF65-F5344CB8AC3E}">
        <p14:creationId xmlns:p14="http://schemas.microsoft.com/office/powerpoint/2010/main" val="1794476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0D97A-99F5-4922-91C1-A2DFEE7E078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9D6C91B-BA2A-44CC-B12A-BC05D027C592}"/>
              </a:ext>
            </a:extLst>
          </p:cNvPr>
          <p:cNvSpPr>
            <a:spLocks noGrp="1"/>
          </p:cNvSpPr>
          <p:nvPr>
            <p:ph type="dt" sz="half" idx="10"/>
          </p:nvPr>
        </p:nvSpPr>
        <p:spPr/>
        <p:txBody>
          <a:bodyPr/>
          <a:lstStyle/>
          <a:p>
            <a:fld id="{0352EBAB-6E26-482A-A3EC-2724D3B88512}" type="datetimeFigureOut">
              <a:rPr lang="en-GB" smtClean="0"/>
              <a:t>18/08/2025</a:t>
            </a:fld>
            <a:endParaRPr lang="en-GB"/>
          </a:p>
        </p:txBody>
      </p:sp>
      <p:sp>
        <p:nvSpPr>
          <p:cNvPr id="4" name="Footer Placeholder 3">
            <a:extLst>
              <a:ext uri="{FF2B5EF4-FFF2-40B4-BE49-F238E27FC236}">
                <a16:creationId xmlns:a16="http://schemas.microsoft.com/office/drawing/2014/main" id="{599BA66E-DEBC-48EE-B8E9-C6C64201EDB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02CC71E-B047-4BD8-97FF-C5CF146220BF}"/>
              </a:ext>
            </a:extLst>
          </p:cNvPr>
          <p:cNvSpPr>
            <a:spLocks noGrp="1"/>
          </p:cNvSpPr>
          <p:nvPr>
            <p:ph type="sldNum" sz="quarter" idx="12"/>
          </p:nvPr>
        </p:nvSpPr>
        <p:spPr/>
        <p:txBody>
          <a:bodyPr/>
          <a:lstStyle/>
          <a:p>
            <a:fld id="{6C6226B9-619B-4755-8F11-472F6C0E3544}" type="slidenum">
              <a:rPr lang="en-GB" smtClean="0"/>
              <a:t>‹#›</a:t>
            </a:fld>
            <a:endParaRPr lang="en-GB"/>
          </a:p>
        </p:txBody>
      </p:sp>
    </p:spTree>
    <p:extLst>
      <p:ext uri="{BB962C8B-B14F-4D97-AF65-F5344CB8AC3E}">
        <p14:creationId xmlns:p14="http://schemas.microsoft.com/office/powerpoint/2010/main" val="70445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DAA3D4-7E9D-434F-AEED-0DCF062448AE}"/>
              </a:ext>
            </a:extLst>
          </p:cNvPr>
          <p:cNvSpPr>
            <a:spLocks noGrp="1"/>
          </p:cNvSpPr>
          <p:nvPr>
            <p:ph type="dt" sz="half" idx="10"/>
          </p:nvPr>
        </p:nvSpPr>
        <p:spPr/>
        <p:txBody>
          <a:bodyPr/>
          <a:lstStyle/>
          <a:p>
            <a:fld id="{0352EBAB-6E26-482A-A3EC-2724D3B88512}" type="datetimeFigureOut">
              <a:rPr lang="en-GB" smtClean="0"/>
              <a:t>18/08/2025</a:t>
            </a:fld>
            <a:endParaRPr lang="en-GB"/>
          </a:p>
        </p:txBody>
      </p:sp>
      <p:sp>
        <p:nvSpPr>
          <p:cNvPr id="3" name="Footer Placeholder 2">
            <a:extLst>
              <a:ext uri="{FF2B5EF4-FFF2-40B4-BE49-F238E27FC236}">
                <a16:creationId xmlns:a16="http://schemas.microsoft.com/office/drawing/2014/main" id="{9654E965-81F7-40CF-A05A-624BFF23EE4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1839C97-3A49-4EB9-B697-A7525E5C3E3C}"/>
              </a:ext>
            </a:extLst>
          </p:cNvPr>
          <p:cNvSpPr>
            <a:spLocks noGrp="1"/>
          </p:cNvSpPr>
          <p:nvPr>
            <p:ph type="sldNum" sz="quarter" idx="12"/>
          </p:nvPr>
        </p:nvSpPr>
        <p:spPr/>
        <p:txBody>
          <a:bodyPr/>
          <a:lstStyle/>
          <a:p>
            <a:fld id="{6C6226B9-619B-4755-8F11-472F6C0E3544}" type="slidenum">
              <a:rPr lang="en-GB" smtClean="0"/>
              <a:t>‹#›</a:t>
            </a:fld>
            <a:endParaRPr lang="en-GB"/>
          </a:p>
        </p:txBody>
      </p:sp>
    </p:spTree>
    <p:extLst>
      <p:ext uri="{BB962C8B-B14F-4D97-AF65-F5344CB8AC3E}">
        <p14:creationId xmlns:p14="http://schemas.microsoft.com/office/powerpoint/2010/main" val="2061793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13FF3-FF31-414B-86DB-23D9E811DC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D58E5CF-2D68-4957-92AD-99B4F597BC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68E265A-C0CB-41A8-A33D-A7E66CABB7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6C27C5-D3B4-475B-A210-B4E83B02C388}"/>
              </a:ext>
            </a:extLst>
          </p:cNvPr>
          <p:cNvSpPr>
            <a:spLocks noGrp="1"/>
          </p:cNvSpPr>
          <p:nvPr>
            <p:ph type="dt" sz="half" idx="10"/>
          </p:nvPr>
        </p:nvSpPr>
        <p:spPr/>
        <p:txBody>
          <a:bodyPr/>
          <a:lstStyle/>
          <a:p>
            <a:fld id="{0352EBAB-6E26-482A-A3EC-2724D3B88512}" type="datetimeFigureOut">
              <a:rPr lang="en-GB" smtClean="0"/>
              <a:t>18/08/2025</a:t>
            </a:fld>
            <a:endParaRPr lang="en-GB"/>
          </a:p>
        </p:txBody>
      </p:sp>
      <p:sp>
        <p:nvSpPr>
          <p:cNvPr id="6" name="Footer Placeholder 5">
            <a:extLst>
              <a:ext uri="{FF2B5EF4-FFF2-40B4-BE49-F238E27FC236}">
                <a16:creationId xmlns:a16="http://schemas.microsoft.com/office/drawing/2014/main" id="{5408F024-CF9F-4B10-9845-187607FB24A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7C819BC-401B-49C7-9769-ACC3EFA6C79C}"/>
              </a:ext>
            </a:extLst>
          </p:cNvPr>
          <p:cNvSpPr>
            <a:spLocks noGrp="1"/>
          </p:cNvSpPr>
          <p:nvPr>
            <p:ph type="sldNum" sz="quarter" idx="12"/>
          </p:nvPr>
        </p:nvSpPr>
        <p:spPr/>
        <p:txBody>
          <a:bodyPr/>
          <a:lstStyle/>
          <a:p>
            <a:fld id="{6C6226B9-619B-4755-8F11-472F6C0E3544}" type="slidenum">
              <a:rPr lang="en-GB" smtClean="0"/>
              <a:t>‹#›</a:t>
            </a:fld>
            <a:endParaRPr lang="en-GB"/>
          </a:p>
        </p:txBody>
      </p:sp>
    </p:spTree>
    <p:extLst>
      <p:ext uri="{BB962C8B-B14F-4D97-AF65-F5344CB8AC3E}">
        <p14:creationId xmlns:p14="http://schemas.microsoft.com/office/powerpoint/2010/main" val="691800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A9E3D-598D-4AD2-A53D-CFA326630F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825CAD5-5EAC-4574-BA43-565B36DE0E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B845F02-596F-4FC9-A50B-3CF4F5C285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86F8A3-AE3B-4672-A5D1-0AA445251F29}"/>
              </a:ext>
            </a:extLst>
          </p:cNvPr>
          <p:cNvSpPr>
            <a:spLocks noGrp="1"/>
          </p:cNvSpPr>
          <p:nvPr>
            <p:ph type="dt" sz="half" idx="10"/>
          </p:nvPr>
        </p:nvSpPr>
        <p:spPr/>
        <p:txBody>
          <a:bodyPr/>
          <a:lstStyle/>
          <a:p>
            <a:fld id="{0352EBAB-6E26-482A-A3EC-2724D3B88512}" type="datetimeFigureOut">
              <a:rPr lang="en-GB" smtClean="0"/>
              <a:t>18/08/2025</a:t>
            </a:fld>
            <a:endParaRPr lang="en-GB"/>
          </a:p>
        </p:txBody>
      </p:sp>
      <p:sp>
        <p:nvSpPr>
          <p:cNvPr id="6" name="Footer Placeholder 5">
            <a:extLst>
              <a:ext uri="{FF2B5EF4-FFF2-40B4-BE49-F238E27FC236}">
                <a16:creationId xmlns:a16="http://schemas.microsoft.com/office/drawing/2014/main" id="{39F821E4-9616-439D-8607-8793A978293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C1F340-9E52-4726-957B-D56204147806}"/>
              </a:ext>
            </a:extLst>
          </p:cNvPr>
          <p:cNvSpPr>
            <a:spLocks noGrp="1"/>
          </p:cNvSpPr>
          <p:nvPr>
            <p:ph type="sldNum" sz="quarter" idx="12"/>
          </p:nvPr>
        </p:nvSpPr>
        <p:spPr/>
        <p:txBody>
          <a:bodyPr/>
          <a:lstStyle/>
          <a:p>
            <a:fld id="{6C6226B9-619B-4755-8F11-472F6C0E3544}" type="slidenum">
              <a:rPr lang="en-GB" smtClean="0"/>
              <a:t>‹#›</a:t>
            </a:fld>
            <a:endParaRPr lang="en-GB"/>
          </a:p>
        </p:txBody>
      </p:sp>
    </p:spTree>
    <p:extLst>
      <p:ext uri="{BB962C8B-B14F-4D97-AF65-F5344CB8AC3E}">
        <p14:creationId xmlns:p14="http://schemas.microsoft.com/office/powerpoint/2010/main" val="1494129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D3739-2D2D-4091-B073-C6B98008269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4A9CBD-3C36-47F7-B170-DB5C6DC38E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B4353B-49AE-473F-8E6F-6411D3833B02}"/>
              </a:ext>
            </a:extLst>
          </p:cNvPr>
          <p:cNvSpPr>
            <a:spLocks noGrp="1"/>
          </p:cNvSpPr>
          <p:nvPr>
            <p:ph type="dt" sz="half" idx="10"/>
          </p:nvPr>
        </p:nvSpPr>
        <p:spPr/>
        <p:txBody>
          <a:bodyPr/>
          <a:lstStyle/>
          <a:p>
            <a:fld id="{0352EBAB-6E26-482A-A3EC-2724D3B88512}" type="datetimeFigureOut">
              <a:rPr lang="en-GB" smtClean="0"/>
              <a:t>18/08/2025</a:t>
            </a:fld>
            <a:endParaRPr lang="en-GB"/>
          </a:p>
        </p:txBody>
      </p:sp>
      <p:sp>
        <p:nvSpPr>
          <p:cNvPr id="5" name="Footer Placeholder 4">
            <a:extLst>
              <a:ext uri="{FF2B5EF4-FFF2-40B4-BE49-F238E27FC236}">
                <a16:creationId xmlns:a16="http://schemas.microsoft.com/office/drawing/2014/main" id="{14C50A09-2B4D-4474-A556-765ADAE6BF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68514A-1E74-4CCA-96D1-DF9DB76FEDFD}"/>
              </a:ext>
            </a:extLst>
          </p:cNvPr>
          <p:cNvSpPr>
            <a:spLocks noGrp="1"/>
          </p:cNvSpPr>
          <p:nvPr>
            <p:ph type="sldNum" sz="quarter" idx="12"/>
          </p:nvPr>
        </p:nvSpPr>
        <p:spPr/>
        <p:txBody>
          <a:bodyPr/>
          <a:lstStyle/>
          <a:p>
            <a:fld id="{6C6226B9-619B-4755-8F11-472F6C0E3544}" type="slidenum">
              <a:rPr lang="en-GB" smtClean="0"/>
              <a:t>‹#›</a:t>
            </a:fld>
            <a:endParaRPr lang="en-GB"/>
          </a:p>
        </p:txBody>
      </p:sp>
    </p:spTree>
    <p:extLst>
      <p:ext uri="{BB962C8B-B14F-4D97-AF65-F5344CB8AC3E}">
        <p14:creationId xmlns:p14="http://schemas.microsoft.com/office/powerpoint/2010/main" val="703896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335072-B292-4F34-BA3A-BA06D67FFB4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990683F-6EA7-4CF0-838E-9C72060A57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71866A-E366-42BB-8953-DC30F4442EC8}"/>
              </a:ext>
            </a:extLst>
          </p:cNvPr>
          <p:cNvSpPr>
            <a:spLocks noGrp="1"/>
          </p:cNvSpPr>
          <p:nvPr>
            <p:ph type="dt" sz="half" idx="10"/>
          </p:nvPr>
        </p:nvSpPr>
        <p:spPr/>
        <p:txBody>
          <a:bodyPr/>
          <a:lstStyle/>
          <a:p>
            <a:fld id="{0352EBAB-6E26-482A-A3EC-2724D3B88512}" type="datetimeFigureOut">
              <a:rPr lang="en-GB" smtClean="0"/>
              <a:t>18/08/2025</a:t>
            </a:fld>
            <a:endParaRPr lang="en-GB"/>
          </a:p>
        </p:txBody>
      </p:sp>
      <p:sp>
        <p:nvSpPr>
          <p:cNvPr id="5" name="Footer Placeholder 4">
            <a:extLst>
              <a:ext uri="{FF2B5EF4-FFF2-40B4-BE49-F238E27FC236}">
                <a16:creationId xmlns:a16="http://schemas.microsoft.com/office/drawing/2014/main" id="{579892E2-C187-48E3-A60F-301DA2D2D4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0DF420-C6C1-45CA-945C-5F923EECFB06}"/>
              </a:ext>
            </a:extLst>
          </p:cNvPr>
          <p:cNvSpPr>
            <a:spLocks noGrp="1"/>
          </p:cNvSpPr>
          <p:nvPr>
            <p:ph type="sldNum" sz="quarter" idx="12"/>
          </p:nvPr>
        </p:nvSpPr>
        <p:spPr/>
        <p:txBody>
          <a:bodyPr/>
          <a:lstStyle/>
          <a:p>
            <a:fld id="{6C6226B9-619B-4755-8F11-472F6C0E3544}" type="slidenum">
              <a:rPr lang="en-GB" smtClean="0"/>
              <a:t>‹#›</a:t>
            </a:fld>
            <a:endParaRPr lang="en-GB"/>
          </a:p>
        </p:txBody>
      </p:sp>
    </p:spTree>
    <p:extLst>
      <p:ext uri="{BB962C8B-B14F-4D97-AF65-F5344CB8AC3E}">
        <p14:creationId xmlns:p14="http://schemas.microsoft.com/office/powerpoint/2010/main" val="1332105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prstClr val="black"/>
              <a:schemeClr val="accent1">
                <a:tint val="45000"/>
                <a:satMod val="400000"/>
              </a:schemeClr>
            </a:duotone>
            <a:extLst>
              <a:ext uri="{BEBA8EAE-BF5A-486C-A8C5-ECC9F3942E4B}">
                <a14:imgProps xmlns:a14="http://schemas.microsoft.com/office/drawing/2010/main">
                  <a14:imgLayer r:embed="rId14">
                    <a14:imgEffect>
                      <a14:artisticPencilGrayscale/>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2F971A-0F8E-410F-AE7E-C2F02706DF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0540B6-4DD3-4B4F-A836-2EB051CA5B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A9DB346-7BA9-4DD5-8C40-378D549834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52EBAB-6E26-482A-A3EC-2724D3B88512}" type="datetimeFigureOut">
              <a:rPr lang="en-GB" smtClean="0"/>
              <a:t>18/08/2025</a:t>
            </a:fld>
            <a:endParaRPr lang="en-GB"/>
          </a:p>
        </p:txBody>
      </p:sp>
      <p:sp>
        <p:nvSpPr>
          <p:cNvPr id="5" name="Footer Placeholder 4">
            <a:extLst>
              <a:ext uri="{FF2B5EF4-FFF2-40B4-BE49-F238E27FC236}">
                <a16:creationId xmlns:a16="http://schemas.microsoft.com/office/drawing/2014/main" id="{1773177C-DAA6-4774-848D-02075C5B1A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1CF4945-7959-4453-8C92-4461626E2C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6226B9-619B-4755-8F11-472F6C0E3544}" type="slidenum">
              <a:rPr lang="en-GB" smtClean="0"/>
              <a:t>‹#›</a:t>
            </a:fld>
            <a:endParaRPr lang="en-GB"/>
          </a:p>
        </p:txBody>
      </p:sp>
    </p:spTree>
    <p:extLst>
      <p:ext uri="{BB962C8B-B14F-4D97-AF65-F5344CB8AC3E}">
        <p14:creationId xmlns:p14="http://schemas.microsoft.com/office/powerpoint/2010/main" val="3018984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hemeOverride" Target="../theme/themeOverride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0.xml"/><Relationship Id="rId5" Type="http://schemas.openxmlformats.org/officeDocument/2006/relationships/image" Target="../media/image13.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2.xml"/><Relationship Id="rId5" Type="http://schemas.openxmlformats.org/officeDocument/2006/relationships/image" Target="../media/image13.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3.xml"/><Relationship Id="rId5" Type="http://schemas.openxmlformats.org/officeDocument/2006/relationships/image" Target="../media/image15.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hemeOverride" Target="../theme/themeOverride14.xml"/><Relationship Id="rId6" Type="http://schemas.openxmlformats.org/officeDocument/2006/relationships/image" Target="../media/image18.png"/><Relationship Id="rId5" Type="http://schemas.openxmlformats.org/officeDocument/2006/relationships/image" Target="../media/image17.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5.xml"/><Relationship Id="rId5" Type="http://schemas.openxmlformats.org/officeDocument/2006/relationships/image" Target="../media/image20.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6.xml"/><Relationship Id="rId6" Type="http://schemas.openxmlformats.org/officeDocument/2006/relationships/image" Target="../media/image21.png"/><Relationship Id="rId5" Type="http://schemas.openxmlformats.org/officeDocument/2006/relationships/image" Target="../media/image20.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7.xml"/><Relationship Id="rId5" Type="http://schemas.openxmlformats.org/officeDocument/2006/relationships/image" Target="../media/image22.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8.xml"/><Relationship Id="rId5" Type="http://schemas.openxmlformats.org/officeDocument/2006/relationships/image" Target="../media/image22.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19.xml"/><Relationship Id="rId5" Type="http://schemas.openxmlformats.org/officeDocument/2006/relationships/image" Target="../media/image22.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0.xml"/><Relationship Id="rId5" Type="http://schemas.openxmlformats.org/officeDocument/2006/relationships/image" Target="../media/image22.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1.xml"/><Relationship Id="rId5" Type="http://schemas.openxmlformats.org/officeDocument/2006/relationships/image" Target="../media/image22.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2.xml"/><Relationship Id="rId5" Type="http://schemas.openxmlformats.org/officeDocument/2006/relationships/image" Target="../media/image22.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4.xml"/><Relationship Id="rId5" Type="http://schemas.openxmlformats.org/officeDocument/2006/relationships/image" Target="../media/image22.pn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hemeOverride" Target="../theme/themeOverride25.xml"/><Relationship Id="rId4" Type="http://schemas.openxmlformats.org/officeDocument/2006/relationships/chart" Target="../charts/chart1.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hemeOverride" Target="../theme/themeOverride27.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hemeOverride" Target="../theme/themeOverride28.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9.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hemeOverride" Target="../theme/themeOverride30.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31.xml"/><Relationship Id="rId6" Type="http://schemas.openxmlformats.org/officeDocument/2006/relationships/image" Target="../media/image30.png"/><Relationship Id="rId5" Type="http://schemas.openxmlformats.org/officeDocument/2006/relationships/image" Target="../media/image29.pn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52B20D3-00E3-4A2A-A294-DACCA8EFD4FD}"/>
              </a:ext>
            </a:extLst>
          </p:cNvPr>
          <p:cNvSpPr/>
          <p:nvPr/>
        </p:nvSpPr>
        <p:spPr>
          <a:xfrm>
            <a:off x="1330401" y="638430"/>
            <a:ext cx="9531192" cy="3260993"/>
          </a:xfrm>
          <a:prstGeom prst="round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D34E8477-492B-42DF-9FF1-49A7D190E9C0}"/>
              </a:ext>
            </a:extLst>
          </p:cNvPr>
          <p:cNvSpPr>
            <a:spLocks noGrp="1"/>
          </p:cNvSpPr>
          <p:nvPr>
            <p:ph type="title"/>
          </p:nvPr>
        </p:nvSpPr>
        <p:spPr>
          <a:xfrm>
            <a:off x="2249377" y="1374440"/>
            <a:ext cx="7693241" cy="1325563"/>
          </a:xfrm>
        </p:spPr>
        <p:txBody>
          <a:bodyPr>
            <a:normAutofit fontScale="90000"/>
          </a:bodyPr>
          <a:lstStyle/>
          <a:p>
            <a:pPr algn="ctr"/>
            <a:r>
              <a:rPr lang="en-US" sz="9600" b="1" dirty="0">
                <a:latin typeface="Arial" panose="020B0604020202020204" pitchFamily="34" charset="0"/>
                <a:ea typeface="+mn-ea"/>
                <a:cs typeface="Arial" panose="020B0604020202020204" pitchFamily="34" charset="0"/>
              </a:rPr>
              <a:t>Co-ordinates</a:t>
            </a:r>
            <a:endParaRPr lang="en-GB" sz="9600" b="1" dirty="0">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DD4F9EF2-175A-4867-BFED-225A458BDEC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522781" y="5405432"/>
            <a:ext cx="1540684" cy="1440000"/>
          </a:xfrm>
          <a:prstGeom prst="rect">
            <a:avLst/>
          </a:prstGeom>
        </p:spPr>
      </p:pic>
    </p:spTree>
    <p:extLst>
      <p:ext uri="{BB962C8B-B14F-4D97-AF65-F5344CB8AC3E}">
        <p14:creationId xmlns:p14="http://schemas.microsoft.com/office/powerpoint/2010/main" val="3495863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3F6A9C4-17B0-A142-6D67-B4BEB6C37BD8}"/>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 name="TextBox 4"/>
          <p:cNvSpPr txBox="1"/>
          <p:nvPr/>
        </p:nvSpPr>
        <p:spPr>
          <a:xfrm>
            <a:off x="4734894" y="199223"/>
            <a:ext cx="272221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Vocabulary</a:t>
            </a:r>
            <a:endParaRPr kumimoji="0" lang="en-GB"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 name="TextBox 1">
            <a:extLst>
              <a:ext uri="{FF2B5EF4-FFF2-40B4-BE49-F238E27FC236}">
                <a16:creationId xmlns:a16="http://schemas.microsoft.com/office/drawing/2014/main" id="{28CD8A2E-2C6E-40DB-B687-E3C7F7EB3F7C}"/>
              </a:ext>
            </a:extLst>
          </p:cNvPr>
          <p:cNvSpPr txBox="1"/>
          <p:nvPr/>
        </p:nvSpPr>
        <p:spPr>
          <a:xfrm>
            <a:off x="398676" y="2377095"/>
            <a:ext cx="5400000" cy="1446550"/>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Coordinates</a:t>
            </a:r>
          </a:p>
          <a:p>
            <a:r>
              <a:rPr lang="en-US" sz="2200" dirty="0">
                <a:solidFill>
                  <a:srgbClr val="333333"/>
                </a:solidFill>
                <a:latin typeface="Verdana" panose="020B0604030504040204" pitchFamily="34" charset="0"/>
              </a:rPr>
              <a:t>A pair of numbers that give the  location of a point such as (2 , 4).</a:t>
            </a:r>
            <a:endParaRPr lang="en-GB" sz="2200" dirty="0">
              <a:solidFill>
                <a:srgbClr val="333333"/>
              </a:solidFill>
              <a:latin typeface="Verdana" panose="020B0604030504040204" pitchFamily="34" charset="0"/>
            </a:endParaRPr>
          </a:p>
        </p:txBody>
      </p:sp>
      <p:sp>
        <p:nvSpPr>
          <p:cNvPr id="7" name="TextBox 6">
            <a:extLst>
              <a:ext uri="{FF2B5EF4-FFF2-40B4-BE49-F238E27FC236}">
                <a16:creationId xmlns:a16="http://schemas.microsoft.com/office/drawing/2014/main" id="{0FDB378E-8CD4-4CA2-B8AD-8D3BEFEF7C49}"/>
              </a:ext>
            </a:extLst>
          </p:cNvPr>
          <p:cNvSpPr txBox="1"/>
          <p:nvPr/>
        </p:nvSpPr>
        <p:spPr>
          <a:xfrm>
            <a:off x="6321319" y="988301"/>
            <a:ext cx="5400000" cy="1785104"/>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Axis</a:t>
            </a:r>
          </a:p>
          <a:p>
            <a:r>
              <a:rPr lang="en-US" sz="2200" dirty="0">
                <a:solidFill>
                  <a:srgbClr val="333333"/>
                </a:solidFill>
                <a:latin typeface="Verdana" panose="020B0604030504040204" pitchFamily="34" charset="0"/>
              </a:rPr>
              <a:t>A straight line</a:t>
            </a:r>
            <a:r>
              <a:rPr lang="en-US" sz="2200" b="0" i="0" dirty="0">
                <a:solidFill>
                  <a:srgbClr val="333333"/>
                </a:solidFill>
                <a:effectLst/>
                <a:latin typeface="Verdana" panose="020B0604030504040204" pitchFamily="34" charset="0"/>
              </a:rPr>
              <a:t>. </a:t>
            </a:r>
            <a:r>
              <a:rPr lang="en-US" sz="2200" dirty="0">
                <a:solidFill>
                  <a:srgbClr val="333333"/>
                </a:solidFill>
                <a:latin typeface="Verdana" panose="020B0604030504040204" pitchFamily="34" charset="0"/>
              </a:rPr>
              <a:t>The x axis is horizontal, and the y axis is vertical. </a:t>
            </a:r>
          </a:p>
          <a:p>
            <a:r>
              <a:rPr lang="en-US" sz="2200" dirty="0">
                <a:solidFill>
                  <a:srgbClr val="333333"/>
                </a:solidFill>
                <a:latin typeface="Verdana" panose="020B0604030504040204" pitchFamily="34" charset="0"/>
              </a:rPr>
              <a:t>The plural of axis is </a:t>
            </a:r>
            <a:r>
              <a:rPr lang="en-US" sz="2200" i="1" dirty="0">
                <a:solidFill>
                  <a:srgbClr val="333333"/>
                </a:solidFill>
                <a:latin typeface="Verdana" panose="020B0604030504040204" pitchFamily="34" charset="0"/>
              </a:rPr>
              <a:t>axes.</a:t>
            </a:r>
            <a:endParaRPr lang="en-GB" sz="2200" b="1" i="1" dirty="0"/>
          </a:p>
        </p:txBody>
      </p:sp>
      <p:sp>
        <p:nvSpPr>
          <p:cNvPr id="9" name="TextBox 8">
            <a:extLst>
              <a:ext uri="{FF2B5EF4-FFF2-40B4-BE49-F238E27FC236}">
                <a16:creationId xmlns:a16="http://schemas.microsoft.com/office/drawing/2014/main" id="{AC3E9098-184F-4DB8-8C7B-285C7F750D60}"/>
              </a:ext>
            </a:extLst>
          </p:cNvPr>
          <p:cNvSpPr txBox="1"/>
          <p:nvPr/>
        </p:nvSpPr>
        <p:spPr>
          <a:xfrm>
            <a:off x="398676" y="982992"/>
            <a:ext cx="5400000" cy="1446550"/>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Point</a:t>
            </a:r>
          </a:p>
          <a:p>
            <a:r>
              <a:rPr lang="en-US" sz="2200" b="0" i="0" dirty="0">
                <a:solidFill>
                  <a:srgbClr val="333333"/>
                </a:solidFill>
                <a:effectLst/>
                <a:latin typeface="Verdana" panose="020B0604030504040204" pitchFamily="34" charset="0"/>
              </a:rPr>
              <a:t>An exact position. Points are often named using a capital letter</a:t>
            </a:r>
            <a:r>
              <a:rPr lang="en-US" sz="2200" dirty="0">
                <a:solidFill>
                  <a:srgbClr val="333333"/>
                </a:solidFill>
                <a:latin typeface="Verdana" panose="020B0604030504040204" pitchFamily="34" charset="0"/>
              </a:rPr>
              <a:t>.</a:t>
            </a:r>
            <a:endParaRPr lang="en-GB" sz="2200" dirty="0">
              <a:solidFill>
                <a:srgbClr val="333333"/>
              </a:solidFill>
              <a:latin typeface="Verdana" panose="020B0604030504040204" pitchFamily="34" charset="0"/>
            </a:endParaRPr>
          </a:p>
        </p:txBody>
      </p:sp>
      <p:sp>
        <p:nvSpPr>
          <p:cNvPr id="11" name="TextBox 10">
            <a:extLst>
              <a:ext uri="{FF2B5EF4-FFF2-40B4-BE49-F238E27FC236}">
                <a16:creationId xmlns:a16="http://schemas.microsoft.com/office/drawing/2014/main" id="{8174701A-FD07-4767-A2EC-DA165DA2E4B0}"/>
              </a:ext>
            </a:extLst>
          </p:cNvPr>
          <p:cNvSpPr txBox="1"/>
          <p:nvPr/>
        </p:nvSpPr>
        <p:spPr>
          <a:xfrm>
            <a:off x="6321319" y="2680354"/>
            <a:ext cx="5456225" cy="1107996"/>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Graph</a:t>
            </a:r>
          </a:p>
          <a:p>
            <a:r>
              <a:rPr lang="en-US" sz="2200" dirty="0">
                <a:solidFill>
                  <a:srgbClr val="333333"/>
                </a:solidFill>
                <a:latin typeface="Verdana" panose="020B0604030504040204" pitchFamily="34" charset="0"/>
              </a:rPr>
              <a:t>A set of points drawn on axes, usually joined with a line or curve.</a:t>
            </a:r>
            <a:endParaRPr lang="en-GB" sz="2200" b="1" dirty="0"/>
          </a:p>
        </p:txBody>
      </p:sp>
      <p:sp>
        <p:nvSpPr>
          <p:cNvPr id="8" name="TextBox 7">
            <a:extLst>
              <a:ext uri="{FF2B5EF4-FFF2-40B4-BE49-F238E27FC236}">
                <a16:creationId xmlns:a16="http://schemas.microsoft.com/office/drawing/2014/main" id="{28CD8A2E-2C6E-40DB-B687-E3C7F7EB3F7C}"/>
              </a:ext>
            </a:extLst>
          </p:cNvPr>
          <p:cNvSpPr txBox="1"/>
          <p:nvPr/>
        </p:nvSpPr>
        <p:spPr>
          <a:xfrm>
            <a:off x="398676" y="3739711"/>
            <a:ext cx="5346855" cy="1107996"/>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Quadrant</a:t>
            </a:r>
          </a:p>
          <a:p>
            <a:r>
              <a:rPr lang="en-US" sz="2200" dirty="0">
                <a:solidFill>
                  <a:srgbClr val="333333"/>
                </a:solidFill>
                <a:latin typeface="Verdana" panose="020B0604030504040204" pitchFamily="34" charset="0"/>
              </a:rPr>
              <a:t>One of the four regions defined by the x axis and y axis.  </a:t>
            </a:r>
            <a:endParaRPr lang="en-GB" sz="2200" dirty="0">
              <a:solidFill>
                <a:srgbClr val="333333"/>
              </a:solidFill>
              <a:latin typeface="Verdana" panose="020B0604030504040204" pitchFamily="34" charset="0"/>
            </a:endParaRPr>
          </a:p>
        </p:txBody>
      </p:sp>
      <p:sp>
        <p:nvSpPr>
          <p:cNvPr id="10" name="TextBox 9">
            <a:extLst>
              <a:ext uri="{FF2B5EF4-FFF2-40B4-BE49-F238E27FC236}">
                <a16:creationId xmlns:a16="http://schemas.microsoft.com/office/drawing/2014/main" id="{8174701A-FD07-4767-A2EC-DA165DA2E4B0}"/>
              </a:ext>
            </a:extLst>
          </p:cNvPr>
          <p:cNvSpPr txBox="1"/>
          <p:nvPr/>
        </p:nvSpPr>
        <p:spPr>
          <a:xfrm>
            <a:off x="398676" y="5057047"/>
            <a:ext cx="5274852" cy="1107996"/>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Midpoint</a:t>
            </a:r>
          </a:p>
          <a:p>
            <a:r>
              <a:rPr lang="en-US" sz="2200" dirty="0">
                <a:solidFill>
                  <a:srgbClr val="333333"/>
                </a:solidFill>
                <a:latin typeface="Verdana" panose="020B0604030504040204" pitchFamily="34" charset="0"/>
              </a:rPr>
              <a:t>The point at the middle of a line segment.</a:t>
            </a:r>
            <a:endParaRPr lang="en-GB" sz="2200" b="1" dirty="0"/>
          </a:p>
        </p:txBody>
      </p:sp>
      <p:sp>
        <p:nvSpPr>
          <p:cNvPr id="4" name="TextBox 3">
            <a:extLst>
              <a:ext uri="{FF2B5EF4-FFF2-40B4-BE49-F238E27FC236}">
                <a16:creationId xmlns:a16="http://schemas.microsoft.com/office/drawing/2014/main" id="{691E096C-6D58-DD2A-FFE1-DEFAA2847B88}"/>
              </a:ext>
            </a:extLst>
          </p:cNvPr>
          <p:cNvSpPr txBox="1"/>
          <p:nvPr/>
        </p:nvSpPr>
        <p:spPr>
          <a:xfrm>
            <a:off x="6321319" y="4287606"/>
            <a:ext cx="5399999" cy="769441"/>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Line Segment</a:t>
            </a:r>
          </a:p>
          <a:p>
            <a:r>
              <a:rPr lang="en-US" sz="2200" dirty="0">
                <a:solidFill>
                  <a:srgbClr val="333333"/>
                </a:solidFill>
                <a:latin typeface="Verdana" panose="020B0604030504040204" pitchFamily="34" charset="0"/>
              </a:rPr>
              <a:t>A finite straight line with two ends.</a:t>
            </a:r>
            <a:endParaRPr lang="en-GB" sz="2200" b="1" dirty="0"/>
          </a:p>
        </p:txBody>
      </p:sp>
    </p:spTree>
    <p:extLst>
      <p:ext uri="{BB962C8B-B14F-4D97-AF65-F5344CB8AC3E}">
        <p14:creationId xmlns:p14="http://schemas.microsoft.com/office/powerpoint/2010/main" val="2332284195"/>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C48A77C-5039-24D7-EC8D-84E9E4777DE7}"/>
              </a:ext>
            </a:extLst>
          </p:cNvPr>
          <p:cNvGrpSpPr/>
          <p:nvPr/>
        </p:nvGrpSpPr>
        <p:grpSpPr>
          <a:xfrm>
            <a:off x="666887" y="481018"/>
            <a:ext cx="7143165" cy="451058"/>
            <a:chOff x="778212" y="1667793"/>
            <a:chExt cx="2088000" cy="1082538"/>
          </a:xfrm>
        </p:grpSpPr>
        <p:sp>
          <p:nvSpPr>
            <p:cNvPr id="12" name="Rectangle: Rounded Corners 11">
              <a:extLst>
                <a:ext uri="{FF2B5EF4-FFF2-40B4-BE49-F238E27FC236}">
                  <a16:creationId xmlns:a16="http://schemas.microsoft.com/office/drawing/2014/main" id="{44CAEB07-5851-3EA3-0C24-0B0487630DF3}"/>
                </a:ext>
              </a:extLst>
            </p:cNvPr>
            <p:cNvSpPr/>
            <p:nvPr/>
          </p:nvSpPr>
          <p:spPr>
            <a:xfrm>
              <a:off x="778212" y="1667793"/>
              <a:ext cx="2088000" cy="1080000"/>
            </a:xfrm>
            <a:prstGeom prst="roundRect">
              <a:avLst>
                <a:gd name="adj" fmla="val 6344"/>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200"/>
            </a:p>
          </p:txBody>
        </p:sp>
        <p:sp>
          <p:nvSpPr>
            <p:cNvPr id="3" name="TextBox 2">
              <a:extLst>
                <a:ext uri="{FF2B5EF4-FFF2-40B4-BE49-F238E27FC236}">
                  <a16:creationId xmlns:a16="http://schemas.microsoft.com/office/drawing/2014/main" id="{492599FA-7E64-8D91-D68D-97BB2434B325}"/>
                </a:ext>
              </a:extLst>
            </p:cNvPr>
            <p:cNvSpPr txBox="1"/>
            <p:nvPr/>
          </p:nvSpPr>
          <p:spPr>
            <a:xfrm>
              <a:off x="778213" y="1716203"/>
              <a:ext cx="2073072" cy="1034128"/>
            </a:xfrm>
            <a:prstGeom prst="rect">
              <a:avLst/>
            </a:prstGeom>
            <a:noFill/>
          </p:spPr>
          <p:txBody>
            <a:bodyPr wrap="square" rtlCol="0">
              <a:spAutoFit/>
            </a:bodyPr>
            <a:lstStyle/>
            <a:p>
              <a:r>
                <a:rPr lang="en-US" sz="2200" dirty="0"/>
                <a:t>1. Use co ordinates to plot points in all four quadrants.</a:t>
              </a:r>
            </a:p>
          </p:txBody>
        </p:sp>
      </p:grpSp>
      <p:grpSp>
        <p:nvGrpSpPr>
          <p:cNvPr id="15" name="Group 14">
            <a:extLst>
              <a:ext uri="{FF2B5EF4-FFF2-40B4-BE49-F238E27FC236}">
                <a16:creationId xmlns:a16="http://schemas.microsoft.com/office/drawing/2014/main" id="{4602EE51-2D5A-0592-BA85-C870654A3C58}"/>
              </a:ext>
            </a:extLst>
          </p:cNvPr>
          <p:cNvGrpSpPr/>
          <p:nvPr/>
        </p:nvGrpSpPr>
        <p:grpSpPr>
          <a:xfrm>
            <a:off x="666887" y="1483301"/>
            <a:ext cx="7143165" cy="451058"/>
            <a:chOff x="4114429" y="1667793"/>
            <a:chExt cx="2093199" cy="1082539"/>
          </a:xfrm>
        </p:grpSpPr>
        <p:sp>
          <p:nvSpPr>
            <p:cNvPr id="10" name="Rectangle: Rounded Corners 9">
              <a:extLst>
                <a:ext uri="{FF2B5EF4-FFF2-40B4-BE49-F238E27FC236}">
                  <a16:creationId xmlns:a16="http://schemas.microsoft.com/office/drawing/2014/main" id="{7979AA49-C44D-3B66-DCAD-37DF54D7B414}"/>
                </a:ext>
              </a:extLst>
            </p:cNvPr>
            <p:cNvSpPr/>
            <p:nvPr/>
          </p:nvSpPr>
          <p:spPr>
            <a:xfrm>
              <a:off x="4119628" y="1667793"/>
              <a:ext cx="2088000" cy="1080000"/>
            </a:xfrm>
            <a:prstGeom prst="roundRect">
              <a:avLst>
                <a:gd name="adj" fmla="val 6344"/>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200"/>
            </a:p>
          </p:txBody>
        </p:sp>
        <p:sp>
          <p:nvSpPr>
            <p:cNvPr id="6" name="TextBox 5">
              <a:extLst>
                <a:ext uri="{FF2B5EF4-FFF2-40B4-BE49-F238E27FC236}">
                  <a16:creationId xmlns:a16="http://schemas.microsoft.com/office/drawing/2014/main" id="{F0F73498-BD52-268E-0A8A-60C58D9C873E}"/>
                </a:ext>
              </a:extLst>
            </p:cNvPr>
            <p:cNvSpPr txBox="1"/>
            <p:nvPr/>
          </p:nvSpPr>
          <p:spPr>
            <a:xfrm>
              <a:off x="4114429" y="1716203"/>
              <a:ext cx="2073073" cy="1034129"/>
            </a:xfrm>
            <a:prstGeom prst="rect">
              <a:avLst/>
            </a:prstGeom>
            <a:noFill/>
          </p:spPr>
          <p:txBody>
            <a:bodyPr wrap="square" rtlCol="0">
              <a:spAutoFit/>
            </a:bodyPr>
            <a:lstStyle/>
            <a:p>
              <a:r>
                <a:rPr lang="en-US" sz="2200" dirty="0"/>
                <a:t>2. Find the midpoint of a line segment.</a:t>
              </a:r>
            </a:p>
          </p:txBody>
        </p:sp>
      </p:grpSp>
      <p:grpSp>
        <p:nvGrpSpPr>
          <p:cNvPr id="16" name="Group 15">
            <a:extLst>
              <a:ext uri="{FF2B5EF4-FFF2-40B4-BE49-F238E27FC236}">
                <a16:creationId xmlns:a16="http://schemas.microsoft.com/office/drawing/2014/main" id="{30B81C4A-4ED0-631B-00E5-A9EF1D6E58C7}"/>
              </a:ext>
            </a:extLst>
          </p:cNvPr>
          <p:cNvGrpSpPr/>
          <p:nvPr/>
        </p:nvGrpSpPr>
        <p:grpSpPr>
          <a:xfrm>
            <a:off x="666887" y="2485585"/>
            <a:ext cx="7074482" cy="451058"/>
            <a:chOff x="9042604" y="1667793"/>
            <a:chExt cx="2088000" cy="1082539"/>
          </a:xfrm>
        </p:grpSpPr>
        <p:sp>
          <p:nvSpPr>
            <p:cNvPr id="13" name="Rectangle: Rounded Corners 12">
              <a:extLst>
                <a:ext uri="{FF2B5EF4-FFF2-40B4-BE49-F238E27FC236}">
                  <a16:creationId xmlns:a16="http://schemas.microsoft.com/office/drawing/2014/main" id="{AE03E9C3-FAA5-4D43-2B2F-582600707A4D}"/>
                </a:ext>
              </a:extLst>
            </p:cNvPr>
            <p:cNvSpPr/>
            <p:nvPr/>
          </p:nvSpPr>
          <p:spPr>
            <a:xfrm>
              <a:off x="9042604" y="1667793"/>
              <a:ext cx="2088000" cy="1080000"/>
            </a:xfrm>
            <a:prstGeom prst="roundRect">
              <a:avLst>
                <a:gd name="adj" fmla="val 6344"/>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200"/>
            </a:p>
          </p:txBody>
        </p:sp>
        <p:sp>
          <p:nvSpPr>
            <p:cNvPr id="8" name="TextBox 7">
              <a:extLst>
                <a:ext uri="{FF2B5EF4-FFF2-40B4-BE49-F238E27FC236}">
                  <a16:creationId xmlns:a16="http://schemas.microsoft.com/office/drawing/2014/main" id="{6D7E2D9C-D252-6CDE-C230-566BCC21A4AC}"/>
                </a:ext>
              </a:extLst>
            </p:cNvPr>
            <p:cNvSpPr txBox="1"/>
            <p:nvPr/>
          </p:nvSpPr>
          <p:spPr>
            <a:xfrm>
              <a:off x="9057531" y="1716203"/>
              <a:ext cx="2073073" cy="1034129"/>
            </a:xfrm>
            <a:prstGeom prst="rect">
              <a:avLst/>
            </a:prstGeom>
            <a:noFill/>
          </p:spPr>
          <p:txBody>
            <a:bodyPr wrap="square" rtlCol="0">
              <a:spAutoFit/>
            </a:bodyPr>
            <a:lstStyle/>
            <a:p>
              <a:r>
                <a:rPr lang="en-US" sz="2200" dirty="0"/>
                <a:t>3. Plot graphs of simple equations.</a:t>
              </a:r>
            </a:p>
          </p:txBody>
        </p:sp>
      </p:grpSp>
    </p:spTree>
    <p:extLst>
      <p:ext uri="{BB962C8B-B14F-4D97-AF65-F5344CB8AC3E}">
        <p14:creationId xmlns:p14="http://schemas.microsoft.com/office/powerpoint/2010/main" val="308282742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5C1120C-32B8-1F00-8809-B7A580B02030}"/>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4" name="TextBox 3">
            <a:extLst>
              <a:ext uri="{FF2B5EF4-FFF2-40B4-BE49-F238E27FC236}">
                <a16:creationId xmlns:a16="http://schemas.microsoft.com/office/drawing/2014/main" id="{0C8A5D67-AF68-4F88-ABEC-B8150BA8A46D}"/>
              </a:ext>
            </a:extLst>
          </p:cNvPr>
          <p:cNvSpPr txBox="1"/>
          <p:nvPr/>
        </p:nvSpPr>
        <p:spPr>
          <a:xfrm>
            <a:off x="4658335" y="201140"/>
            <a:ext cx="2875331" cy="584775"/>
          </a:xfrm>
          <a:prstGeom prst="rect">
            <a:avLst/>
          </a:prstGeom>
          <a:noFill/>
        </p:spPr>
        <p:txBody>
          <a:bodyPr wrap="square" rtlCol="0">
            <a:spAutoFit/>
          </a:bodyPr>
          <a:lstStyle/>
          <a:p>
            <a:pPr algn="ctr"/>
            <a:r>
              <a:rPr lang="en-US" sz="3200" dirty="0">
                <a:latin typeface="Arial Black" panose="020B0A04020102020204" pitchFamily="34" charset="0"/>
              </a:rPr>
              <a:t>Key Facts</a:t>
            </a:r>
            <a:endParaRPr lang="en-GB" sz="3200" dirty="0">
              <a:latin typeface="Arial Black" panose="020B0A04020102020204" pitchFamily="34" charset="0"/>
            </a:endParaRPr>
          </a:p>
        </p:txBody>
      </p:sp>
      <p:sp>
        <p:nvSpPr>
          <p:cNvPr id="55" name="TextBox 54">
            <a:extLst>
              <a:ext uri="{FF2B5EF4-FFF2-40B4-BE49-F238E27FC236}">
                <a16:creationId xmlns:a16="http://schemas.microsoft.com/office/drawing/2014/main" id="{63553BCD-649A-4FFB-8139-99457408706A}"/>
              </a:ext>
            </a:extLst>
          </p:cNvPr>
          <p:cNvSpPr txBox="1"/>
          <p:nvPr/>
        </p:nvSpPr>
        <p:spPr>
          <a:xfrm>
            <a:off x="514180" y="1135123"/>
            <a:ext cx="5400334" cy="769441"/>
          </a:xfrm>
          <a:prstGeom prst="rect">
            <a:avLst/>
          </a:prstGeom>
          <a:solidFill>
            <a:schemeClr val="bg1"/>
          </a:solidFill>
        </p:spPr>
        <p:txBody>
          <a:bodyPr wrap="square" rtlCol="0">
            <a:spAutoFit/>
          </a:bodyPr>
          <a:lstStyle/>
          <a:p>
            <a:r>
              <a:rPr lang="en-US" sz="2200" dirty="0"/>
              <a:t>Any point can be described by a pair of numbers called co-ordinates.</a:t>
            </a:r>
            <a:endParaRPr lang="en-GB" sz="2200" baseline="30000" dirty="0"/>
          </a:p>
        </p:txBody>
      </p:sp>
      <p:sp>
        <p:nvSpPr>
          <p:cNvPr id="56" name="TextBox 55">
            <a:extLst>
              <a:ext uri="{FF2B5EF4-FFF2-40B4-BE49-F238E27FC236}">
                <a16:creationId xmlns:a16="http://schemas.microsoft.com/office/drawing/2014/main" id="{BE73E651-479E-410F-9BF6-1D7B205BFFFA}"/>
              </a:ext>
            </a:extLst>
          </p:cNvPr>
          <p:cNvSpPr txBox="1"/>
          <p:nvPr/>
        </p:nvSpPr>
        <p:spPr>
          <a:xfrm>
            <a:off x="514180" y="2233480"/>
            <a:ext cx="5951166" cy="430887"/>
          </a:xfrm>
          <a:prstGeom prst="rect">
            <a:avLst/>
          </a:prstGeom>
          <a:solidFill>
            <a:schemeClr val="bg1"/>
          </a:solidFill>
        </p:spPr>
        <p:txBody>
          <a:bodyPr wrap="square" rtlCol="0">
            <a:spAutoFit/>
          </a:bodyPr>
          <a:lstStyle/>
          <a:p>
            <a:r>
              <a:rPr lang="en-US" sz="2200" dirty="0"/>
              <a:t>The co-ordinates of the red cross are ( 4 , 2 ).</a:t>
            </a:r>
            <a:endParaRPr lang="en-GB" sz="2200" baseline="30000" dirty="0"/>
          </a:p>
        </p:txBody>
      </p:sp>
      <p:sp>
        <p:nvSpPr>
          <p:cNvPr id="57" name="TextBox 56">
            <a:extLst>
              <a:ext uri="{FF2B5EF4-FFF2-40B4-BE49-F238E27FC236}">
                <a16:creationId xmlns:a16="http://schemas.microsoft.com/office/drawing/2014/main" id="{48856BE2-2125-4EA0-A434-E6F76FE70164}"/>
              </a:ext>
            </a:extLst>
          </p:cNvPr>
          <p:cNvSpPr txBox="1"/>
          <p:nvPr/>
        </p:nvSpPr>
        <p:spPr>
          <a:xfrm>
            <a:off x="514180" y="3077333"/>
            <a:ext cx="5755691" cy="1815882"/>
          </a:xfrm>
          <a:prstGeom prst="rect">
            <a:avLst/>
          </a:prstGeom>
          <a:solidFill>
            <a:schemeClr val="bg1"/>
          </a:solidFill>
        </p:spPr>
        <p:txBody>
          <a:bodyPr wrap="square" rtlCol="0">
            <a:spAutoFit/>
          </a:bodyPr>
          <a:lstStyle/>
          <a:p>
            <a:r>
              <a:rPr lang="en-US" sz="2200" dirty="0">
                <a:latin typeface="Arial" panose="020B0604020202020204" pitchFamily="34" charset="0"/>
                <a:cs typeface="Arial" panose="020B0604020202020204" pitchFamily="34" charset="0"/>
              </a:rPr>
              <a:t>The first number is the</a:t>
            </a:r>
            <a:r>
              <a:rPr lang="en-US" sz="2200" b="1" dirty="0">
                <a:latin typeface="Arial" panose="020B0604020202020204" pitchFamily="34" charset="0"/>
                <a:cs typeface="Arial" panose="020B0604020202020204" pitchFamily="34" charset="0"/>
              </a:rPr>
              <a:t> x co-ordinate.</a:t>
            </a:r>
          </a:p>
          <a:p>
            <a:endParaRPr lang="en-US" sz="2200" b="1"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The second number is the </a:t>
            </a:r>
            <a:r>
              <a:rPr lang="en-US" sz="2200" b="1" dirty="0">
                <a:latin typeface="Arial" panose="020B0604020202020204" pitchFamily="34" charset="0"/>
                <a:cs typeface="Arial" panose="020B0604020202020204" pitchFamily="34" charset="0"/>
              </a:rPr>
              <a:t>y co-ordinate.</a:t>
            </a:r>
          </a:p>
          <a:p>
            <a:endParaRPr lang="en-US" sz="2200" b="1" dirty="0">
              <a:latin typeface="Arial" panose="020B0604020202020204" pitchFamily="34" charset="0"/>
              <a:cs typeface="Arial" panose="020B0604020202020204" pitchFamily="34" charset="0"/>
            </a:endParaRPr>
          </a:p>
          <a:p>
            <a:pPr algn="ctr"/>
            <a:r>
              <a:rPr lang="en-US" sz="2200" dirty="0">
                <a:latin typeface="Arial" panose="020B0604020202020204" pitchFamily="34" charset="0"/>
                <a:cs typeface="Arial" panose="020B0604020202020204" pitchFamily="34" charset="0"/>
              </a:rPr>
              <a:t>(x , y)</a:t>
            </a:r>
            <a:endParaRPr lang="en-GB" sz="22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34FD9BA9-4385-4BC7-AC69-2020D39154CC}"/>
              </a:ext>
            </a:extLst>
          </p:cNvPr>
          <p:cNvPicPr>
            <a:picLocks noChangeAspect="1"/>
          </p:cNvPicPr>
          <p:nvPr/>
        </p:nvPicPr>
        <p:blipFill>
          <a:blip r:embed="rId3"/>
          <a:stretch>
            <a:fillRect/>
          </a:stretch>
        </p:blipFill>
        <p:spPr>
          <a:xfrm>
            <a:off x="7545336" y="907525"/>
            <a:ext cx="4132484" cy="4125539"/>
          </a:xfrm>
          <a:prstGeom prst="rect">
            <a:avLst/>
          </a:prstGeom>
        </p:spPr>
      </p:pic>
    </p:spTree>
    <p:extLst>
      <p:ext uri="{BB962C8B-B14F-4D97-AF65-F5344CB8AC3E}">
        <p14:creationId xmlns:p14="http://schemas.microsoft.com/office/powerpoint/2010/main" val="2643372424"/>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217B4B0-D07B-FB00-045D-EC314AA8E076}"/>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4" name="Rectangle 3">
            <a:extLst>
              <a:ext uri="{FF2B5EF4-FFF2-40B4-BE49-F238E27FC236}">
                <a16:creationId xmlns:a16="http://schemas.microsoft.com/office/drawing/2014/main" id="{2F941A80-0F20-42CC-8EC4-76683ED583CA}"/>
              </a:ext>
            </a:extLst>
          </p:cNvPr>
          <p:cNvSpPr/>
          <p:nvPr/>
        </p:nvSpPr>
        <p:spPr>
          <a:xfrm>
            <a:off x="556690" y="1071972"/>
            <a:ext cx="4176665" cy="769441"/>
          </a:xfrm>
          <a:prstGeom prst="rect">
            <a:avLst/>
          </a:prstGeom>
        </p:spPr>
        <p:txBody>
          <a:bodyPr wrap="square">
            <a:spAutoFit/>
          </a:bodyPr>
          <a:lstStyle/>
          <a:p>
            <a:r>
              <a:rPr lang="en-US" sz="2200" dirty="0"/>
              <a:t>What are the co-ordinates of the points A , B , C , D &amp; E ?</a:t>
            </a:r>
            <a:endParaRPr lang="en-GB" sz="2200" dirty="0"/>
          </a:p>
        </p:txBody>
      </p:sp>
      <p:sp>
        <p:nvSpPr>
          <p:cNvPr id="6" name="TextBox 5">
            <a:extLst>
              <a:ext uri="{FF2B5EF4-FFF2-40B4-BE49-F238E27FC236}">
                <a16:creationId xmlns:a16="http://schemas.microsoft.com/office/drawing/2014/main" id="{128ABBE7-C11C-40A4-A27D-9C3681DC76EF}"/>
              </a:ext>
            </a:extLst>
          </p:cNvPr>
          <p:cNvSpPr txBox="1"/>
          <p:nvPr/>
        </p:nvSpPr>
        <p:spPr>
          <a:xfrm>
            <a:off x="4871550" y="209481"/>
            <a:ext cx="2448900" cy="584775"/>
          </a:xfrm>
          <a:prstGeom prst="rect">
            <a:avLst/>
          </a:prstGeom>
          <a:noFill/>
        </p:spPr>
        <p:txBody>
          <a:bodyPr wrap="square" rtlCol="0">
            <a:spAutoFit/>
          </a:bodyPr>
          <a:lstStyle/>
          <a:p>
            <a:pPr algn="ctr"/>
            <a:r>
              <a:rPr lang="en-US" sz="3200" dirty="0">
                <a:latin typeface="Arial Black" panose="020B0A04020102020204" pitchFamily="34" charset="0"/>
              </a:rPr>
              <a:t>Example</a:t>
            </a:r>
            <a:endParaRPr lang="en-GB" sz="3200" dirty="0">
              <a:latin typeface="Arial Black" panose="020B0A04020102020204" pitchFamily="34" charset="0"/>
            </a:endParaRPr>
          </a:p>
        </p:txBody>
      </p:sp>
      <p:pic>
        <p:nvPicPr>
          <p:cNvPr id="7" name="Picture 6">
            <a:extLst>
              <a:ext uri="{FF2B5EF4-FFF2-40B4-BE49-F238E27FC236}">
                <a16:creationId xmlns:a16="http://schemas.microsoft.com/office/drawing/2014/main" id="{5917ECBA-FCAD-20AD-E3F2-448D5B3B1F1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948974" y="794256"/>
            <a:ext cx="5438910" cy="5240409"/>
          </a:xfrm>
          <a:prstGeom prst="rect">
            <a:avLst/>
          </a:prstGeom>
        </p:spPr>
      </p:pic>
    </p:spTree>
    <p:extLst>
      <p:ext uri="{BB962C8B-B14F-4D97-AF65-F5344CB8AC3E}">
        <p14:creationId xmlns:p14="http://schemas.microsoft.com/office/powerpoint/2010/main" val="4254252250"/>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C432F-2D4E-6880-A98B-43066D19863B}"/>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2321814-4ED5-D68F-B111-293158681EB7}"/>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4" name="Rectangle 3">
            <a:extLst>
              <a:ext uri="{FF2B5EF4-FFF2-40B4-BE49-F238E27FC236}">
                <a16:creationId xmlns:a16="http://schemas.microsoft.com/office/drawing/2014/main" id="{5BFB1AB8-2355-908F-CAF2-2BA824F74D1C}"/>
              </a:ext>
            </a:extLst>
          </p:cNvPr>
          <p:cNvSpPr/>
          <p:nvPr/>
        </p:nvSpPr>
        <p:spPr>
          <a:xfrm>
            <a:off x="556690" y="1071972"/>
            <a:ext cx="4176665" cy="769441"/>
          </a:xfrm>
          <a:prstGeom prst="rect">
            <a:avLst/>
          </a:prstGeom>
        </p:spPr>
        <p:txBody>
          <a:bodyPr wrap="square">
            <a:spAutoFit/>
          </a:bodyPr>
          <a:lstStyle/>
          <a:p>
            <a:r>
              <a:rPr lang="en-US" sz="2200" dirty="0"/>
              <a:t>What are the co-ordinates of the points A , B , C , D &amp; E ?</a:t>
            </a:r>
            <a:endParaRPr lang="en-GB" sz="2200" dirty="0"/>
          </a:p>
        </p:txBody>
      </p:sp>
      <p:sp>
        <p:nvSpPr>
          <p:cNvPr id="6" name="TextBox 5">
            <a:extLst>
              <a:ext uri="{FF2B5EF4-FFF2-40B4-BE49-F238E27FC236}">
                <a16:creationId xmlns:a16="http://schemas.microsoft.com/office/drawing/2014/main" id="{E5CD7AE8-9B63-2861-B1FD-CB4309013326}"/>
              </a:ext>
            </a:extLst>
          </p:cNvPr>
          <p:cNvSpPr txBox="1"/>
          <p:nvPr/>
        </p:nvSpPr>
        <p:spPr>
          <a:xfrm>
            <a:off x="4871550" y="209481"/>
            <a:ext cx="2448900" cy="584775"/>
          </a:xfrm>
          <a:prstGeom prst="rect">
            <a:avLst/>
          </a:prstGeom>
          <a:noFill/>
        </p:spPr>
        <p:txBody>
          <a:bodyPr wrap="square" rtlCol="0">
            <a:spAutoFit/>
          </a:bodyPr>
          <a:lstStyle/>
          <a:p>
            <a:pPr algn="ctr"/>
            <a:r>
              <a:rPr lang="en-US" sz="3200" dirty="0">
                <a:latin typeface="Arial Black" panose="020B0A04020102020204" pitchFamily="34" charset="0"/>
              </a:rPr>
              <a:t>Solutions</a:t>
            </a:r>
            <a:endParaRPr lang="en-GB" sz="3200" dirty="0">
              <a:latin typeface="Arial Black" panose="020B0A04020102020204" pitchFamily="34" charset="0"/>
            </a:endParaRPr>
          </a:p>
        </p:txBody>
      </p:sp>
      <p:pic>
        <p:nvPicPr>
          <p:cNvPr id="7" name="Picture 6">
            <a:extLst>
              <a:ext uri="{FF2B5EF4-FFF2-40B4-BE49-F238E27FC236}">
                <a16:creationId xmlns:a16="http://schemas.microsoft.com/office/drawing/2014/main" id="{8710E611-0601-501A-9E7C-EBEC4E24557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948974" y="1009410"/>
            <a:ext cx="5438910" cy="5240409"/>
          </a:xfrm>
          <a:prstGeom prst="rect">
            <a:avLst/>
          </a:prstGeom>
        </p:spPr>
      </p:pic>
      <p:grpSp>
        <p:nvGrpSpPr>
          <p:cNvPr id="3" name="Group 2">
            <a:extLst>
              <a:ext uri="{FF2B5EF4-FFF2-40B4-BE49-F238E27FC236}">
                <a16:creationId xmlns:a16="http://schemas.microsoft.com/office/drawing/2014/main" id="{E9AD1864-D5AC-4984-8B87-B7A86BFD47F0}"/>
              </a:ext>
            </a:extLst>
          </p:cNvPr>
          <p:cNvGrpSpPr/>
          <p:nvPr/>
        </p:nvGrpSpPr>
        <p:grpSpPr>
          <a:xfrm>
            <a:off x="1844189" y="2169075"/>
            <a:ext cx="1845684" cy="3352126"/>
            <a:chOff x="1152524" y="2298558"/>
            <a:chExt cx="1845684" cy="3352126"/>
          </a:xfrm>
        </p:grpSpPr>
        <p:sp>
          <p:nvSpPr>
            <p:cNvPr id="67" name="TextBox 66">
              <a:extLst>
                <a:ext uri="{FF2B5EF4-FFF2-40B4-BE49-F238E27FC236}">
                  <a16:creationId xmlns:a16="http://schemas.microsoft.com/office/drawing/2014/main" id="{9CDC8168-BBCB-4253-9D0E-EE147A1A064D}"/>
                </a:ext>
              </a:extLst>
            </p:cNvPr>
            <p:cNvSpPr txBox="1"/>
            <p:nvPr/>
          </p:nvSpPr>
          <p:spPr>
            <a:xfrm>
              <a:off x="1152524" y="2298558"/>
              <a:ext cx="1590675" cy="461665"/>
            </a:xfrm>
            <a:prstGeom prst="rect">
              <a:avLst/>
            </a:prstGeom>
            <a:noFill/>
          </p:spPr>
          <p:txBody>
            <a:bodyPr wrap="square" rtlCol="0">
              <a:spAutoFit/>
            </a:bodyPr>
            <a:lstStyle/>
            <a:p>
              <a:r>
                <a:rPr lang="en-US" sz="2400" dirty="0"/>
                <a:t>A</a:t>
              </a:r>
              <a:r>
                <a:rPr lang="en-US" sz="2400" dirty="0">
                  <a:solidFill>
                    <a:srgbClr val="FF0000"/>
                  </a:solidFill>
                </a:rPr>
                <a:t>  </a:t>
              </a:r>
              <a:r>
                <a:rPr lang="en-US" sz="2400" b="1" dirty="0">
                  <a:solidFill>
                    <a:srgbClr val="FF0000"/>
                  </a:solidFill>
                </a:rPr>
                <a:t>(2 , 8)</a:t>
              </a:r>
              <a:endParaRPr lang="en-GB" sz="2400" b="1" dirty="0">
                <a:solidFill>
                  <a:srgbClr val="FF0000"/>
                </a:solidFill>
              </a:endParaRPr>
            </a:p>
          </p:txBody>
        </p:sp>
        <p:sp>
          <p:nvSpPr>
            <p:cNvPr id="68" name="TextBox 67">
              <a:extLst>
                <a:ext uri="{FF2B5EF4-FFF2-40B4-BE49-F238E27FC236}">
                  <a16:creationId xmlns:a16="http://schemas.microsoft.com/office/drawing/2014/main" id="{404DA24D-5BA5-4F05-8934-A7A03F3D40E0}"/>
                </a:ext>
              </a:extLst>
            </p:cNvPr>
            <p:cNvSpPr txBox="1"/>
            <p:nvPr/>
          </p:nvSpPr>
          <p:spPr>
            <a:xfrm>
              <a:off x="1152524" y="3021173"/>
              <a:ext cx="1590675" cy="461665"/>
            </a:xfrm>
            <a:prstGeom prst="rect">
              <a:avLst/>
            </a:prstGeom>
            <a:noFill/>
          </p:spPr>
          <p:txBody>
            <a:bodyPr wrap="square" rtlCol="0">
              <a:spAutoFit/>
            </a:bodyPr>
            <a:lstStyle/>
            <a:p>
              <a:r>
                <a:rPr lang="en-US" sz="2400" dirty="0"/>
                <a:t>B </a:t>
              </a:r>
              <a:r>
                <a:rPr lang="en-US" sz="2400" dirty="0">
                  <a:solidFill>
                    <a:srgbClr val="FF0000"/>
                  </a:solidFill>
                </a:rPr>
                <a:t> </a:t>
              </a:r>
              <a:r>
                <a:rPr lang="en-US" sz="2400" b="1" dirty="0">
                  <a:solidFill>
                    <a:srgbClr val="FF0000"/>
                  </a:solidFill>
                </a:rPr>
                <a:t>(8 , 2)</a:t>
              </a:r>
              <a:endParaRPr lang="en-GB" sz="2400" b="1" dirty="0">
                <a:solidFill>
                  <a:srgbClr val="FF0000"/>
                </a:solidFill>
              </a:endParaRPr>
            </a:p>
          </p:txBody>
        </p:sp>
        <p:sp>
          <p:nvSpPr>
            <p:cNvPr id="69" name="TextBox 68">
              <a:extLst>
                <a:ext uri="{FF2B5EF4-FFF2-40B4-BE49-F238E27FC236}">
                  <a16:creationId xmlns:a16="http://schemas.microsoft.com/office/drawing/2014/main" id="{7ABB3032-4149-4B8E-9AFA-55794298145F}"/>
                </a:ext>
              </a:extLst>
            </p:cNvPr>
            <p:cNvSpPr txBox="1"/>
            <p:nvPr/>
          </p:nvSpPr>
          <p:spPr>
            <a:xfrm>
              <a:off x="1152524" y="3743788"/>
              <a:ext cx="1845684" cy="461665"/>
            </a:xfrm>
            <a:prstGeom prst="rect">
              <a:avLst/>
            </a:prstGeom>
            <a:noFill/>
          </p:spPr>
          <p:txBody>
            <a:bodyPr wrap="square" rtlCol="0">
              <a:spAutoFit/>
            </a:bodyPr>
            <a:lstStyle/>
            <a:p>
              <a:r>
                <a:rPr lang="en-US" sz="2400" dirty="0"/>
                <a:t>C </a:t>
              </a:r>
              <a:r>
                <a:rPr lang="en-US" sz="2400" dirty="0">
                  <a:solidFill>
                    <a:srgbClr val="FF0000"/>
                  </a:solidFill>
                </a:rPr>
                <a:t> (</a:t>
              </a:r>
              <a:r>
                <a:rPr lang="en-US" sz="2400" b="1" dirty="0">
                  <a:solidFill>
                    <a:srgbClr val="FF0000"/>
                  </a:solidFill>
                </a:rPr>
                <a:t>10 , 10)</a:t>
              </a:r>
              <a:endParaRPr lang="en-GB" sz="2400" b="1" dirty="0">
                <a:solidFill>
                  <a:srgbClr val="FF0000"/>
                </a:solidFill>
              </a:endParaRPr>
            </a:p>
          </p:txBody>
        </p:sp>
        <p:sp>
          <p:nvSpPr>
            <p:cNvPr id="70" name="TextBox 69">
              <a:extLst>
                <a:ext uri="{FF2B5EF4-FFF2-40B4-BE49-F238E27FC236}">
                  <a16:creationId xmlns:a16="http://schemas.microsoft.com/office/drawing/2014/main" id="{B81C44D4-4C4F-401E-B1F6-63D9EB26667D}"/>
                </a:ext>
              </a:extLst>
            </p:cNvPr>
            <p:cNvSpPr txBox="1"/>
            <p:nvPr/>
          </p:nvSpPr>
          <p:spPr>
            <a:xfrm>
              <a:off x="1152524" y="4466403"/>
              <a:ext cx="1590675" cy="461665"/>
            </a:xfrm>
            <a:prstGeom prst="rect">
              <a:avLst/>
            </a:prstGeom>
            <a:noFill/>
          </p:spPr>
          <p:txBody>
            <a:bodyPr wrap="square" rtlCol="0">
              <a:spAutoFit/>
            </a:bodyPr>
            <a:lstStyle/>
            <a:p>
              <a:r>
                <a:rPr lang="en-US" sz="2400" dirty="0"/>
                <a:t>D </a:t>
              </a:r>
              <a:r>
                <a:rPr lang="en-US" sz="2400" dirty="0">
                  <a:solidFill>
                    <a:srgbClr val="FF0000"/>
                  </a:solidFill>
                </a:rPr>
                <a:t> </a:t>
              </a:r>
              <a:r>
                <a:rPr lang="en-US" sz="2400" b="1" dirty="0">
                  <a:solidFill>
                    <a:srgbClr val="FF0000"/>
                  </a:solidFill>
                </a:rPr>
                <a:t>(5 , 0)</a:t>
              </a:r>
              <a:endParaRPr lang="en-GB" sz="2400" b="1" dirty="0">
                <a:solidFill>
                  <a:srgbClr val="FF0000"/>
                </a:solidFill>
              </a:endParaRPr>
            </a:p>
          </p:txBody>
        </p:sp>
        <p:sp>
          <p:nvSpPr>
            <p:cNvPr id="71" name="TextBox 70">
              <a:extLst>
                <a:ext uri="{FF2B5EF4-FFF2-40B4-BE49-F238E27FC236}">
                  <a16:creationId xmlns:a16="http://schemas.microsoft.com/office/drawing/2014/main" id="{45E527A0-F4B0-40C7-82D3-50D760252D4A}"/>
                </a:ext>
              </a:extLst>
            </p:cNvPr>
            <p:cNvSpPr txBox="1"/>
            <p:nvPr/>
          </p:nvSpPr>
          <p:spPr>
            <a:xfrm>
              <a:off x="1152524" y="5189019"/>
              <a:ext cx="1590675" cy="461665"/>
            </a:xfrm>
            <a:prstGeom prst="rect">
              <a:avLst/>
            </a:prstGeom>
            <a:noFill/>
          </p:spPr>
          <p:txBody>
            <a:bodyPr wrap="square" rtlCol="0">
              <a:spAutoFit/>
            </a:bodyPr>
            <a:lstStyle/>
            <a:p>
              <a:r>
                <a:rPr lang="en-US" sz="2400" dirty="0"/>
                <a:t>E </a:t>
              </a:r>
              <a:r>
                <a:rPr lang="en-US" sz="2400" dirty="0">
                  <a:solidFill>
                    <a:srgbClr val="FF0000"/>
                  </a:solidFill>
                </a:rPr>
                <a:t> </a:t>
              </a:r>
              <a:r>
                <a:rPr lang="en-US" sz="2400" b="1" dirty="0">
                  <a:solidFill>
                    <a:srgbClr val="FF0000"/>
                  </a:solidFill>
                </a:rPr>
                <a:t>(0 , 6)</a:t>
              </a:r>
              <a:endParaRPr lang="en-GB" sz="2400" b="1" dirty="0">
                <a:solidFill>
                  <a:srgbClr val="FF0000"/>
                </a:solidFill>
              </a:endParaRPr>
            </a:p>
          </p:txBody>
        </p:sp>
      </p:grpSp>
    </p:spTree>
    <p:extLst>
      <p:ext uri="{BB962C8B-B14F-4D97-AF65-F5344CB8AC3E}">
        <p14:creationId xmlns:p14="http://schemas.microsoft.com/office/powerpoint/2010/main" val="2496539706"/>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55977" y="1086638"/>
            <a:ext cx="2293795" cy="2246367"/>
          </a:xfrm>
          <a:prstGeom prst="rect">
            <a:avLst/>
          </a:prstGeom>
        </p:spPr>
      </p:pic>
      <p:sp>
        <p:nvSpPr>
          <p:cNvPr id="12" name="Rectangle 11">
            <a:extLst>
              <a:ext uri="{FF2B5EF4-FFF2-40B4-BE49-F238E27FC236}">
                <a16:creationId xmlns:a16="http://schemas.microsoft.com/office/drawing/2014/main" id="{202B4F1E-0061-4E9C-B655-048539D323F7}"/>
              </a:ext>
            </a:extLst>
          </p:cNvPr>
          <p:cNvSpPr/>
          <p:nvPr/>
        </p:nvSpPr>
        <p:spPr>
          <a:xfrm>
            <a:off x="369109" y="185732"/>
            <a:ext cx="9815900" cy="646331"/>
          </a:xfrm>
          <a:prstGeom prst="rect">
            <a:avLst/>
          </a:prstGeom>
        </p:spPr>
        <p:txBody>
          <a:bodyPr wrap="square">
            <a:spAutoFit/>
          </a:bodyPr>
          <a:lstStyle/>
          <a:p>
            <a:r>
              <a:rPr lang="en-US" dirty="0"/>
              <a:t>In each diagram, plot the points given by the co-ordinates and join the points with a ruler.</a:t>
            </a:r>
          </a:p>
          <a:p>
            <a:r>
              <a:rPr lang="en-US" dirty="0"/>
              <a:t>Write down the name of each of the quadrilaterals that you have drawn.</a:t>
            </a:r>
            <a:endParaRPr lang="en-GB" dirty="0"/>
          </a:p>
        </p:txBody>
      </p:sp>
      <p:sp>
        <p:nvSpPr>
          <p:cNvPr id="6" name="TextBox 5"/>
          <p:cNvSpPr txBox="1"/>
          <p:nvPr/>
        </p:nvSpPr>
        <p:spPr>
          <a:xfrm>
            <a:off x="2761262" y="1496954"/>
            <a:ext cx="1131875" cy="1200329"/>
          </a:xfrm>
          <a:prstGeom prst="rect">
            <a:avLst/>
          </a:prstGeom>
          <a:noFill/>
        </p:spPr>
        <p:txBody>
          <a:bodyPr wrap="square" rtlCol="0">
            <a:spAutoFit/>
          </a:bodyPr>
          <a:lstStyle/>
          <a:p>
            <a:r>
              <a:rPr lang="en-GB" dirty="0"/>
              <a:t>(2 , 2)  </a:t>
            </a:r>
          </a:p>
          <a:p>
            <a:r>
              <a:rPr lang="en-GB" dirty="0"/>
              <a:t>(8 , 2)  </a:t>
            </a:r>
          </a:p>
          <a:p>
            <a:r>
              <a:rPr lang="en-GB" dirty="0"/>
              <a:t>(8 , 8) </a:t>
            </a:r>
          </a:p>
          <a:p>
            <a:r>
              <a:rPr lang="en-GB" dirty="0"/>
              <a:t>(2 , 8</a:t>
            </a:r>
            <a:r>
              <a:rPr lang="en-GB" sz="1600" dirty="0"/>
              <a:t>)</a:t>
            </a:r>
          </a:p>
        </p:txBody>
      </p:sp>
      <p:sp>
        <p:nvSpPr>
          <p:cNvPr id="26" name="TextBox 25"/>
          <p:cNvSpPr txBox="1"/>
          <p:nvPr/>
        </p:nvSpPr>
        <p:spPr>
          <a:xfrm>
            <a:off x="6776754" y="1496953"/>
            <a:ext cx="1166334" cy="1200329"/>
          </a:xfrm>
          <a:prstGeom prst="rect">
            <a:avLst/>
          </a:prstGeom>
          <a:noFill/>
        </p:spPr>
        <p:txBody>
          <a:bodyPr wrap="square" rtlCol="0">
            <a:spAutoFit/>
          </a:bodyPr>
          <a:lstStyle/>
          <a:p>
            <a:r>
              <a:rPr lang="en-GB" dirty="0"/>
              <a:t>(2 , 3)  </a:t>
            </a:r>
          </a:p>
          <a:p>
            <a:r>
              <a:rPr lang="en-GB" dirty="0"/>
              <a:t>(8 , 3)  </a:t>
            </a:r>
          </a:p>
          <a:p>
            <a:r>
              <a:rPr lang="en-GB" dirty="0"/>
              <a:t>(8 , 7) </a:t>
            </a:r>
          </a:p>
          <a:p>
            <a:r>
              <a:rPr lang="en-GB" dirty="0"/>
              <a:t>(2 , 7)</a:t>
            </a:r>
          </a:p>
        </p:txBody>
      </p:sp>
      <p:sp>
        <p:nvSpPr>
          <p:cNvPr id="87" name="TextBox 86"/>
          <p:cNvSpPr txBox="1"/>
          <p:nvPr/>
        </p:nvSpPr>
        <p:spPr>
          <a:xfrm>
            <a:off x="10832072" y="1552619"/>
            <a:ext cx="1260975" cy="1200329"/>
          </a:xfrm>
          <a:prstGeom prst="rect">
            <a:avLst/>
          </a:prstGeom>
          <a:noFill/>
        </p:spPr>
        <p:txBody>
          <a:bodyPr wrap="square" rtlCol="0">
            <a:spAutoFit/>
          </a:bodyPr>
          <a:lstStyle/>
          <a:p>
            <a:r>
              <a:rPr lang="en-GB" dirty="0"/>
              <a:t>(5 , 2)  </a:t>
            </a:r>
          </a:p>
          <a:p>
            <a:r>
              <a:rPr lang="en-GB" dirty="0"/>
              <a:t>(8 , 6)  </a:t>
            </a:r>
          </a:p>
          <a:p>
            <a:r>
              <a:rPr lang="en-GB" dirty="0"/>
              <a:t>(5 , 8) </a:t>
            </a:r>
          </a:p>
          <a:p>
            <a:r>
              <a:rPr lang="en-GB" dirty="0"/>
              <a:t>(2 ,6)</a:t>
            </a:r>
          </a:p>
        </p:txBody>
      </p:sp>
      <p:sp>
        <p:nvSpPr>
          <p:cNvPr id="88" name="TextBox 87"/>
          <p:cNvSpPr txBox="1"/>
          <p:nvPr/>
        </p:nvSpPr>
        <p:spPr>
          <a:xfrm>
            <a:off x="2761263" y="4611840"/>
            <a:ext cx="1131874" cy="1200329"/>
          </a:xfrm>
          <a:prstGeom prst="rect">
            <a:avLst/>
          </a:prstGeom>
          <a:noFill/>
        </p:spPr>
        <p:txBody>
          <a:bodyPr wrap="square" rtlCol="0">
            <a:spAutoFit/>
          </a:bodyPr>
          <a:lstStyle/>
          <a:p>
            <a:r>
              <a:rPr lang="en-GB" dirty="0"/>
              <a:t>(2 , 2)  </a:t>
            </a:r>
          </a:p>
          <a:p>
            <a:r>
              <a:rPr lang="en-GB" dirty="0"/>
              <a:t>(7 , 2)  </a:t>
            </a:r>
          </a:p>
          <a:p>
            <a:r>
              <a:rPr lang="en-GB" dirty="0"/>
              <a:t>(9 , 6) </a:t>
            </a:r>
          </a:p>
          <a:p>
            <a:r>
              <a:rPr lang="en-GB" dirty="0"/>
              <a:t>(4 , 6)</a:t>
            </a:r>
          </a:p>
        </p:txBody>
      </p:sp>
      <p:sp>
        <p:nvSpPr>
          <p:cNvPr id="102" name="TextBox 101"/>
          <p:cNvSpPr txBox="1"/>
          <p:nvPr/>
        </p:nvSpPr>
        <p:spPr>
          <a:xfrm>
            <a:off x="6776754" y="4610422"/>
            <a:ext cx="1098753" cy="1200329"/>
          </a:xfrm>
          <a:prstGeom prst="rect">
            <a:avLst/>
          </a:prstGeom>
          <a:noFill/>
        </p:spPr>
        <p:txBody>
          <a:bodyPr wrap="square" rtlCol="0">
            <a:spAutoFit/>
          </a:bodyPr>
          <a:lstStyle/>
          <a:p>
            <a:r>
              <a:rPr lang="en-GB" dirty="0"/>
              <a:t>(2 , 2)  (8 , 2)  (6 , 6)  (4 , 6)</a:t>
            </a:r>
          </a:p>
        </p:txBody>
      </p:sp>
      <p:sp>
        <p:nvSpPr>
          <p:cNvPr id="103" name="TextBox 102"/>
          <p:cNvSpPr txBox="1"/>
          <p:nvPr/>
        </p:nvSpPr>
        <p:spPr>
          <a:xfrm>
            <a:off x="10959905" y="4610423"/>
            <a:ext cx="1232093" cy="1200329"/>
          </a:xfrm>
          <a:prstGeom prst="rect">
            <a:avLst/>
          </a:prstGeom>
          <a:noFill/>
        </p:spPr>
        <p:txBody>
          <a:bodyPr wrap="square" rtlCol="0">
            <a:spAutoFit/>
          </a:bodyPr>
          <a:lstStyle/>
          <a:p>
            <a:r>
              <a:rPr lang="en-GB" dirty="0"/>
              <a:t>(5 , 2)  </a:t>
            </a:r>
          </a:p>
          <a:p>
            <a:r>
              <a:rPr lang="en-GB" dirty="0"/>
              <a:t>(9 , 5)  </a:t>
            </a:r>
          </a:p>
          <a:p>
            <a:r>
              <a:rPr lang="en-GB" dirty="0"/>
              <a:t>(5 , 8) </a:t>
            </a:r>
          </a:p>
          <a:p>
            <a:r>
              <a:rPr lang="en-GB" dirty="0"/>
              <a:t>(1 , 5)</a:t>
            </a:r>
          </a:p>
        </p:txBody>
      </p:sp>
      <p:pic>
        <p:nvPicPr>
          <p:cNvPr id="2" name="Picture 1">
            <a:extLst>
              <a:ext uri="{FF2B5EF4-FFF2-40B4-BE49-F238E27FC236}">
                <a16:creationId xmlns:a16="http://schemas.microsoft.com/office/drawing/2014/main" id="{A2059F3D-5AA9-6AC6-DA62-E2DDA4A5D65A}"/>
              </a:ext>
            </a:extLst>
          </p:cNvPr>
          <p:cNvPicPr>
            <a:picLocks noChangeAspect="1"/>
          </p:cNvPicPr>
          <p:nvPr/>
        </p:nvPicPr>
        <p:blipFill>
          <a:blip r:embed="rId3"/>
          <a:stretch>
            <a:fillRect/>
          </a:stretch>
        </p:blipFill>
        <p:spPr>
          <a:xfrm>
            <a:off x="4385988" y="1086638"/>
            <a:ext cx="2293795" cy="2246367"/>
          </a:xfrm>
          <a:prstGeom prst="rect">
            <a:avLst/>
          </a:prstGeom>
        </p:spPr>
      </p:pic>
      <p:pic>
        <p:nvPicPr>
          <p:cNvPr id="4" name="Picture 3">
            <a:extLst>
              <a:ext uri="{FF2B5EF4-FFF2-40B4-BE49-F238E27FC236}">
                <a16:creationId xmlns:a16="http://schemas.microsoft.com/office/drawing/2014/main" id="{F916E7F6-B3B6-5B34-52B4-1E372BF6484C}"/>
              </a:ext>
            </a:extLst>
          </p:cNvPr>
          <p:cNvPicPr>
            <a:picLocks noChangeAspect="1"/>
          </p:cNvPicPr>
          <p:nvPr/>
        </p:nvPicPr>
        <p:blipFill>
          <a:blip r:embed="rId3"/>
          <a:stretch>
            <a:fillRect/>
          </a:stretch>
        </p:blipFill>
        <p:spPr>
          <a:xfrm>
            <a:off x="8538277" y="1086637"/>
            <a:ext cx="2293795" cy="2246367"/>
          </a:xfrm>
          <a:prstGeom prst="rect">
            <a:avLst/>
          </a:prstGeom>
        </p:spPr>
      </p:pic>
      <p:pic>
        <p:nvPicPr>
          <p:cNvPr id="5" name="Picture 4">
            <a:extLst>
              <a:ext uri="{FF2B5EF4-FFF2-40B4-BE49-F238E27FC236}">
                <a16:creationId xmlns:a16="http://schemas.microsoft.com/office/drawing/2014/main" id="{2B57EC62-90E9-D66A-7985-5E2C5CDADD06}"/>
              </a:ext>
            </a:extLst>
          </p:cNvPr>
          <p:cNvPicPr>
            <a:picLocks noChangeAspect="1"/>
          </p:cNvPicPr>
          <p:nvPr/>
        </p:nvPicPr>
        <p:blipFill>
          <a:blip r:embed="rId3"/>
          <a:stretch>
            <a:fillRect/>
          </a:stretch>
        </p:blipFill>
        <p:spPr>
          <a:xfrm>
            <a:off x="369109" y="4216155"/>
            <a:ext cx="2293795" cy="2246367"/>
          </a:xfrm>
          <a:prstGeom prst="rect">
            <a:avLst/>
          </a:prstGeom>
        </p:spPr>
      </p:pic>
      <p:pic>
        <p:nvPicPr>
          <p:cNvPr id="7" name="Picture 6">
            <a:extLst>
              <a:ext uri="{FF2B5EF4-FFF2-40B4-BE49-F238E27FC236}">
                <a16:creationId xmlns:a16="http://schemas.microsoft.com/office/drawing/2014/main" id="{8D28C1BE-54BE-99E0-BD44-C2CF778B55D0}"/>
              </a:ext>
            </a:extLst>
          </p:cNvPr>
          <p:cNvPicPr>
            <a:picLocks noChangeAspect="1"/>
          </p:cNvPicPr>
          <p:nvPr/>
        </p:nvPicPr>
        <p:blipFill>
          <a:blip r:embed="rId3"/>
          <a:stretch>
            <a:fillRect/>
          </a:stretch>
        </p:blipFill>
        <p:spPr>
          <a:xfrm>
            <a:off x="4385987" y="4216154"/>
            <a:ext cx="2293795" cy="2246367"/>
          </a:xfrm>
          <a:prstGeom prst="rect">
            <a:avLst/>
          </a:prstGeom>
        </p:spPr>
      </p:pic>
      <p:pic>
        <p:nvPicPr>
          <p:cNvPr id="8" name="Picture 7">
            <a:extLst>
              <a:ext uri="{FF2B5EF4-FFF2-40B4-BE49-F238E27FC236}">
                <a16:creationId xmlns:a16="http://schemas.microsoft.com/office/drawing/2014/main" id="{30B67154-38F3-0C39-76F9-6078AAB57169}"/>
              </a:ext>
            </a:extLst>
          </p:cNvPr>
          <p:cNvPicPr>
            <a:picLocks noChangeAspect="1"/>
          </p:cNvPicPr>
          <p:nvPr/>
        </p:nvPicPr>
        <p:blipFill>
          <a:blip r:embed="rId3"/>
          <a:stretch>
            <a:fillRect/>
          </a:stretch>
        </p:blipFill>
        <p:spPr>
          <a:xfrm>
            <a:off x="8538277" y="4216154"/>
            <a:ext cx="2293795" cy="2246367"/>
          </a:xfrm>
          <a:prstGeom prst="rect">
            <a:avLst/>
          </a:prstGeom>
        </p:spPr>
      </p:pic>
    </p:spTree>
    <p:extLst>
      <p:ext uri="{BB962C8B-B14F-4D97-AF65-F5344CB8AC3E}">
        <p14:creationId xmlns:p14="http://schemas.microsoft.com/office/powerpoint/2010/main" val="3692015065"/>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p:cNvSpPr txBox="1"/>
          <p:nvPr/>
        </p:nvSpPr>
        <p:spPr>
          <a:xfrm>
            <a:off x="2879706" y="1048739"/>
            <a:ext cx="1207048" cy="1200329"/>
          </a:xfrm>
          <a:prstGeom prst="rect">
            <a:avLst/>
          </a:prstGeom>
          <a:noFill/>
        </p:spPr>
        <p:txBody>
          <a:bodyPr wrap="square" rtlCol="0">
            <a:spAutoFit/>
          </a:bodyPr>
          <a:lstStyle/>
          <a:p>
            <a:r>
              <a:rPr lang="en-GB" sz="1600" dirty="0"/>
              <a:t>(</a:t>
            </a:r>
            <a:r>
              <a:rPr lang="en-GB" dirty="0"/>
              <a:t>2 , 2)  </a:t>
            </a:r>
          </a:p>
          <a:p>
            <a:r>
              <a:rPr lang="en-GB" dirty="0"/>
              <a:t>(8 , 2)  </a:t>
            </a:r>
          </a:p>
          <a:p>
            <a:r>
              <a:rPr lang="en-GB" dirty="0"/>
              <a:t>(8 , 8) </a:t>
            </a:r>
          </a:p>
          <a:p>
            <a:r>
              <a:rPr lang="en-GB" dirty="0"/>
              <a:t>(2 , 8</a:t>
            </a:r>
            <a:r>
              <a:rPr lang="en-GB" sz="1600" dirty="0"/>
              <a:t>)</a:t>
            </a:r>
          </a:p>
        </p:txBody>
      </p:sp>
      <p:sp>
        <p:nvSpPr>
          <p:cNvPr id="26" name="TextBox 25"/>
          <p:cNvSpPr txBox="1"/>
          <p:nvPr/>
        </p:nvSpPr>
        <p:spPr>
          <a:xfrm>
            <a:off x="6931230" y="1047248"/>
            <a:ext cx="982323" cy="1200329"/>
          </a:xfrm>
          <a:prstGeom prst="rect">
            <a:avLst/>
          </a:prstGeom>
          <a:noFill/>
        </p:spPr>
        <p:txBody>
          <a:bodyPr wrap="square" rtlCol="0">
            <a:spAutoFit/>
          </a:bodyPr>
          <a:lstStyle/>
          <a:p>
            <a:r>
              <a:rPr lang="en-GB" dirty="0"/>
              <a:t>(2 , 3) </a:t>
            </a:r>
          </a:p>
          <a:p>
            <a:r>
              <a:rPr lang="en-GB" dirty="0"/>
              <a:t>(8 , 3)</a:t>
            </a:r>
          </a:p>
          <a:p>
            <a:r>
              <a:rPr lang="en-GB" dirty="0"/>
              <a:t>(8 , 7) </a:t>
            </a:r>
          </a:p>
          <a:p>
            <a:r>
              <a:rPr lang="en-GB" dirty="0"/>
              <a:t>(2 , 7)</a:t>
            </a:r>
          </a:p>
        </p:txBody>
      </p:sp>
      <p:sp>
        <p:nvSpPr>
          <p:cNvPr id="87" name="TextBox 86"/>
          <p:cNvSpPr txBox="1"/>
          <p:nvPr/>
        </p:nvSpPr>
        <p:spPr>
          <a:xfrm>
            <a:off x="11192451" y="1047248"/>
            <a:ext cx="1131875" cy="1200329"/>
          </a:xfrm>
          <a:prstGeom prst="rect">
            <a:avLst/>
          </a:prstGeom>
          <a:noFill/>
        </p:spPr>
        <p:txBody>
          <a:bodyPr wrap="square" rtlCol="0">
            <a:spAutoFit/>
          </a:bodyPr>
          <a:lstStyle/>
          <a:p>
            <a:r>
              <a:rPr lang="en-GB" dirty="0"/>
              <a:t>(5 , 2) </a:t>
            </a:r>
          </a:p>
          <a:p>
            <a:r>
              <a:rPr lang="en-GB" dirty="0"/>
              <a:t>(8 , 6) </a:t>
            </a:r>
          </a:p>
          <a:p>
            <a:r>
              <a:rPr lang="en-GB" dirty="0"/>
              <a:t>(5 , 8)</a:t>
            </a:r>
          </a:p>
          <a:p>
            <a:r>
              <a:rPr lang="en-GB" dirty="0"/>
              <a:t>(2 , 6)</a:t>
            </a:r>
          </a:p>
        </p:txBody>
      </p:sp>
      <p:sp>
        <p:nvSpPr>
          <p:cNvPr id="88" name="TextBox 87"/>
          <p:cNvSpPr txBox="1"/>
          <p:nvPr/>
        </p:nvSpPr>
        <p:spPr>
          <a:xfrm>
            <a:off x="2879367" y="4393478"/>
            <a:ext cx="903195" cy="1200329"/>
          </a:xfrm>
          <a:prstGeom prst="rect">
            <a:avLst/>
          </a:prstGeom>
          <a:noFill/>
        </p:spPr>
        <p:txBody>
          <a:bodyPr wrap="square" rtlCol="0">
            <a:spAutoFit/>
          </a:bodyPr>
          <a:lstStyle/>
          <a:p>
            <a:r>
              <a:rPr lang="en-GB" dirty="0"/>
              <a:t>(2 , 2) (7 , 2) (9 , 6) (4 , 6)</a:t>
            </a:r>
          </a:p>
        </p:txBody>
      </p:sp>
      <p:sp>
        <p:nvSpPr>
          <p:cNvPr id="102" name="TextBox 101"/>
          <p:cNvSpPr txBox="1"/>
          <p:nvPr/>
        </p:nvSpPr>
        <p:spPr>
          <a:xfrm>
            <a:off x="6931230" y="4393479"/>
            <a:ext cx="821579" cy="1200329"/>
          </a:xfrm>
          <a:prstGeom prst="rect">
            <a:avLst/>
          </a:prstGeom>
          <a:noFill/>
        </p:spPr>
        <p:txBody>
          <a:bodyPr wrap="square" rtlCol="0">
            <a:spAutoFit/>
          </a:bodyPr>
          <a:lstStyle/>
          <a:p>
            <a:r>
              <a:rPr lang="en-GB" dirty="0"/>
              <a:t>(2 , 2) (8 , 2) (6 , 6) (4 , 6)</a:t>
            </a:r>
          </a:p>
        </p:txBody>
      </p:sp>
      <p:sp>
        <p:nvSpPr>
          <p:cNvPr id="103" name="TextBox 102"/>
          <p:cNvSpPr txBox="1"/>
          <p:nvPr/>
        </p:nvSpPr>
        <p:spPr>
          <a:xfrm>
            <a:off x="11192451" y="4397585"/>
            <a:ext cx="1026543" cy="1200329"/>
          </a:xfrm>
          <a:prstGeom prst="rect">
            <a:avLst/>
          </a:prstGeom>
          <a:noFill/>
        </p:spPr>
        <p:txBody>
          <a:bodyPr wrap="square" rtlCol="0">
            <a:spAutoFit/>
          </a:bodyPr>
          <a:lstStyle/>
          <a:p>
            <a:r>
              <a:rPr lang="en-GB" sz="1600" dirty="0"/>
              <a:t>(</a:t>
            </a:r>
            <a:r>
              <a:rPr lang="en-GB" dirty="0"/>
              <a:t>5 , 2) (9 , 5) (5 , 8) (1 , 5)</a:t>
            </a:r>
            <a:endParaRPr lang="en-GB" sz="1600" dirty="0"/>
          </a:p>
        </p:txBody>
      </p:sp>
      <p:sp>
        <p:nvSpPr>
          <p:cNvPr id="110" name="Rectangle 109">
            <a:extLst>
              <a:ext uri="{FF2B5EF4-FFF2-40B4-BE49-F238E27FC236}">
                <a16:creationId xmlns:a16="http://schemas.microsoft.com/office/drawing/2014/main" id="{202B4F1E-0061-4E9C-B655-048539D323F7}"/>
              </a:ext>
            </a:extLst>
          </p:cNvPr>
          <p:cNvSpPr/>
          <p:nvPr/>
        </p:nvSpPr>
        <p:spPr>
          <a:xfrm>
            <a:off x="1069995" y="3006162"/>
            <a:ext cx="1131876" cy="400110"/>
          </a:xfrm>
          <a:prstGeom prst="rect">
            <a:avLst/>
          </a:prstGeom>
        </p:spPr>
        <p:txBody>
          <a:bodyPr wrap="square">
            <a:spAutoFit/>
          </a:bodyPr>
          <a:lstStyle/>
          <a:p>
            <a:r>
              <a:rPr lang="en-US" sz="2000" b="1" dirty="0"/>
              <a:t>Square</a:t>
            </a:r>
            <a:endParaRPr lang="en-GB" sz="2000" b="1" dirty="0"/>
          </a:p>
        </p:txBody>
      </p:sp>
      <p:sp>
        <p:nvSpPr>
          <p:cNvPr id="111" name="Rectangle 110">
            <a:extLst>
              <a:ext uri="{FF2B5EF4-FFF2-40B4-BE49-F238E27FC236}">
                <a16:creationId xmlns:a16="http://schemas.microsoft.com/office/drawing/2014/main" id="{202B4F1E-0061-4E9C-B655-048539D323F7}"/>
              </a:ext>
            </a:extLst>
          </p:cNvPr>
          <p:cNvSpPr/>
          <p:nvPr/>
        </p:nvSpPr>
        <p:spPr>
          <a:xfrm>
            <a:off x="4997824" y="6378658"/>
            <a:ext cx="1611307" cy="400110"/>
          </a:xfrm>
          <a:prstGeom prst="rect">
            <a:avLst/>
          </a:prstGeom>
        </p:spPr>
        <p:txBody>
          <a:bodyPr wrap="square">
            <a:spAutoFit/>
          </a:bodyPr>
          <a:lstStyle/>
          <a:p>
            <a:r>
              <a:rPr lang="en-US" sz="2000" b="1" dirty="0"/>
              <a:t>Trapezium</a:t>
            </a:r>
            <a:endParaRPr lang="en-GB" sz="2000" b="1" dirty="0"/>
          </a:p>
        </p:txBody>
      </p:sp>
      <p:sp>
        <p:nvSpPr>
          <p:cNvPr id="112" name="Rectangle 111">
            <a:extLst>
              <a:ext uri="{FF2B5EF4-FFF2-40B4-BE49-F238E27FC236}">
                <a16:creationId xmlns:a16="http://schemas.microsoft.com/office/drawing/2014/main" id="{202B4F1E-0061-4E9C-B655-048539D323F7}"/>
              </a:ext>
            </a:extLst>
          </p:cNvPr>
          <p:cNvSpPr/>
          <p:nvPr/>
        </p:nvSpPr>
        <p:spPr>
          <a:xfrm>
            <a:off x="9422262" y="3006162"/>
            <a:ext cx="908552" cy="400110"/>
          </a:xfrm>
          <a:prstGeom prst="rect">
            <a:avLst/>
          </a:prstGeom>
        </p:spPr>
        <p:txBody>
          <a:bodyPr wrap="square">
            <a:spAutoFit/>
          </a:bodyPr>
          <a:lstStyle/>
          <a:p>
            <a:pPr algn="ctr"/>
            <a:r>
              <a:rPr lang="en-US" sz="2000" b="1" dirty="0"/>
              <a:t>Kite</a:t>
            </a:r>
            <a:endParaRPr lang="en-GB" sz="2000" b="1" dirty="0"/>
          </a:p>
        </p:txBody>
      </p:sp>
      <p:sp>
        <p:nvSpPr>
          <p:cNvPr id="113" name="Rectangle 112">
            <a:extLst>
              <a:ext uri="{FF2B5EF4-FFF2-40B4-BE49-F238E27FC236}">
                <a16:creationId xmlns:a16="http://schemas.microsoft.com/office/drawing/2014/main" id="{202B4F1E-0061-4E9C-B655-048539D323F7}"/>
              </a:ext>
            </a:extLst>
          </p:cNvPr>
          <p:cNvSpPr/>
          <p:nvPr/>
        </p:nvSpPr>
        <p:spPr>
          <a:xfrm>
            <a:off x="742234" y="6378658"/>
            <a:ext cx="1988983" cy="400110"/>
          </a:xfrm>
          <a:prstGeom prst="rect">
            <a:avLst/>
          </a:prstGeom>
        </p:spPr>
        <p:txBody>
          <a:bodyPr wrap="square">
            <a:spAutoFit/>
          </a:bodyPr>
          <a:lstStyle/>
          <a:p>
            <a:r>
              <a:rPr lang="en-US" sz="2000" b="1" dirty="0"/>
              <a:t>Parallelogram</a:t>
            </a:r>
            <a:endParaRPr lang="en-GB" sz="2000" b="1" dirty="0"/>
          </a:p>
        </p:txBody>
      </p:sp>
      <p:sp>
        <p:nvSpPr>
          <p:cNvPr id="114" name="Rectangle 113">
            <a:extLst>
              <a:ext uri="{FF2B5EF4-FFF2-40B4-BE49-F238E27FC236}">
                <a16:creationId xmlns:a16="http://schemas.microsoft.com/office/drawing/2014/main" id="{202B4F1E-0061-4E9C-B655-048539D323F7}"/>
              </a:ext>
            </a:extLst>
          </p:cNvPr>
          <p:cNvSpPr/>
          <p:nvPr/>
        </p:nvSpPr>
        <p:spPr>
          <a:xfrm>
            <a:off x="4997824" y="3006162"/>
            <a:ext cx="1480047" cy="400110"/>
          </a:xfrm>
          <a:prstGeom prst="rect">
            <a:avLst/>
          </a:prstGeom>
        </p:spPr>
        <p:txBody>
          <a:bodyPr wrap="square">
            <a:spAutoFit/>
          </a:bodyPr>
          <a:lstStyle/>
          <a:p>
            <a:r>
              <a:rPr lang="en-US" sz="2000" b="1" dirty="0"/>
              <a:t>Rectangle</a:t>
            </a:r>
            <a:endParaRPr lang="en-GB" sz="2000" b="1" dirty="0"/>
          </a:p>
        </p:txBody>
      </p:sp>
      <p:sp>
        <p:nvSpPr>
          <p:cNvPr id="115" name="Rectangle 114">
            <a:extLst>
              <a:ext uri="{FF2B5EF4-FFF2-40B4-BE49-F238E27FC236}">
                <a16:creationId xmlns:a16="http://schemas.microsoft.com/office/drawing/2014/main" id="{202B4F1E-0061-4E9C-B655-048539D323F7}"/>
              </a:ext>
            </a:extLst>
          </p:cNvPr>
          <p:cNvSpPr/>
          <p:nvPr/>
        </p:nvSpPr>
        <p:spPr>
          <a:xfrm>
            <a:off x="9171721" y="6378658"/>
            <a:ext cx="1611307" cy="400110"/>
          </a:xfrm>
          <a:prstGeom prst="rect">
            <a:avLst/>
          </a:prstGeom>
        </p:spPr>
        <p:txBody>
          <a:bodyPr wrap="square">
            <a:spAutoFit/>
          </a:bodyPr>
          <a:lstStyle/>
          <a:p>
            <a:r>
              <a:rPr lang="en-US" sz="2000" b="1" dirty="0"/>
              <a:t>Rhombus</a:t>
            </a:r>
            <a:endParaRPr lang="en-GB" sz="2000" b="1" dirty="0"/>
          </a:p>
        </p:txBody>
      </p:sp>
      <p:pic>
        <p:nvPicPr>
          <p:cNvPr id="4" name="Picture 3">
            <a:extLst>
              <a:ext uri="{FF2B5EF4-FFF2-40B4-BE49-F238E27FC236}">
                <a16:creationId xmlns:a16="http://schemas.microsoft.com/office/drawing/2014/main" id="{FA797C72-941D-ED28-08AC-006DE17E3F0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27286" y="302896"/>
            <a:ext cx="2815940" cy="2810274"/>
          </a:xfrm>
          <a:prstGeom prst="rect">
            <a:avLst/>
          </a:prstGeom>
        </p:spPr>
      </p:pic>
      <p:pic>
        <p:nvPicPr>
          <p:cNvPr id="8" name="Picture 7">
            <a:extLst>
              <a:ext uri="{FF2B5EF4-FFF2-40B4-BE49-F238E27FC236}">
                <a16:creationId xmlns:a16="http://schemas.microsoft.com/office/drawing/2014/main" id="{BD4B1204-DC3A-8CEB-7CCC-977558608F4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372859" y="302896"/>
            <a:ext cx="2838433" cy="2810274"/>
          </a:xfrm>
          <a:prstGeom prst="rect">
            <a:avLst/>
          </a:prstGeom>
        </p:spPr>
      </p:pic>
      <p:pic>
        <p:nvPicPr>
          <p:cNvPr id="14" name="Picture 13">
            <a:extLst>
              <a:ext uri="{FF2B5EF4-FFF2-40B4-BE49-F238E27FC236}">
                <a16:creationId xmlns:a16="http://schemas.microsoft.com/office/drawing/2014/main" id="{9C273A51-6CDC-B275-3DAD-ED0584876FCE}"/>
              </a:ext>
            </a:extLst>
          </p:cNvPr>
          <p:cNvPicPr>
            <a:picLocks noChangeAspect="1"/>
          </p:cNvPicPr>
          <p:nvPr/>
        </p:nvPicPr>
        <p:blipFill>
          <a:blip r:embed="rId5"/>
          <a:stretch>
            <a:fillRect/>
          </a:stretch>
        </p:blipFill>
        <p:spPr>
          <a:xfrm>
            <a:off x="8454300" y="302896"/>
            <a:ext cx="2844476" cy="2810274"/>
          </a:xfrm>
          <a:prstGeom prst="rect">
            <a:avLst/>
          </a:prstGeom>
        </p:spPr>
      </p:pic>
      <p:pic>
        <p:nvPicPr>
          <p:cNvPr id="16" name="Picture 15">
            <a:extLst>
              <a:ext uri="{FF2B5EF4-FFF2-40B4-BE49-F238E27FC236}">
                <a16:creationId xmlns:a16="http://schemas.microsoft.com/office/drawing/2014/main" id="{DC11677C-2237-8456-7F40-E94C9B4DBEA9}"/>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327360" y="3613345"/>
            <a:ext cx="2844000" cy="2776553"/>
          </a:xfrm>
          <a:prstGeom prst="rect">
            <a:avLst/>
          </a:prstGeom>
        </p:spPr>
      </p:pic>
      <p:pic>
        <p:nvPicPr>
          <p:cNvPr id="27" name="Picture 26">
            <a:extLst>
              <a:ext uri="{FF2B5EF4-FFF2-40B4-BE49-F238E27FC236}">
                <a16:creationId xmlns:a16="http://schemas.microsoft.com/office/drawing/2014/main" id="{48C77B85-275F-476B-9CD9-09D27B727C5A}"/>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4375606" y="3613345"/>
            <a:ext cx="2791141" cy="2768811"/>
          </a:xfrm>
          <a:prstGeom prst="rect">
            <a:avLst/>
          </a:prstGeom>
        </p:spPr>
      </p:pic>
      <p:pic>
        <p:nvPicPr>
          <p:cNvPr id="65" name="Picture 64">
            <a:extLst>
              <a:ext uri="{FF2B5EF4-FFF2-40B4-BE49-F238E27FC236}">
                <a16:creationId xmlns:a16="http://schemas.microsoft.com/office/drawing/2014/main" id="{0D225F7A-C323-4325-0F7A-5E9F9A378F88}"/>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8454300" y="3613345"/>
            <a:ext cx="2819771" cy="2768811"/>
          </a:xfrm>
          <a:prstGeom prst="rect">
            <a:avLst/>
          </a:prstGeom>
        </p:spPr>
      </p:pic>
    </p:spTree>
    <p:extLst>
      <p:ext uri="{BB962C8B-B14F-4D97-AF65-F5344CB8AC3E}">
        <p14:creationId xmlns:p14="http://schemas.microsoft.com/office/powerpoint/2010/main" val="10177651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24671098-6B3D-046D-39D7-536AEBAEA498}"/>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4" name="TextBox 3">
            <a:extLst>
              <a:ext uri="{FF2B5EF4-FFF2-40B4-BE49-F238E27FC236}">
                <a16:creationId xmlns:a16="http://schemas.microsoft.com/office/drawing/2014/main" id="{0C8A5D67-AF68-4F88-ABEC-B8150BA8A46D}"/>
              </a:ext>
            </a:extLst>
          </p:cNvPr>
          <p:cNvSpPr txBox="1"/>
          <p:nvPr/>
        </p:nvSpPr>
        <p:spPr>
          <a:xfrm>
            <a:off x="4658335" y="212604"/>
            <a:ext cx="2875331" cy="584775"/>
          </a:xfrm>
          <a:prstGeom prst="rect">
            <a:avLst/>
          </a:prstGeom>
          <a:noFill/>
        </p:spPr>
        <p:txBody>
          <a:bodyPr wrap="square" rtlCol="0">
            <a:spAutoFit/>
          </a:bodyPr>
          <a:lstStyle/>
          <a:p>
            <a:pPr algn="ctr"/>
            <a:r>
              <a:rPr lang="en-US" sz="3200" dirty="0">
                <a:latin typeface="Arial Black" panose="020B0A04020102020204" pitchFamily="34" charset="0"/>
              </a:rPr>
              <a:t>Question</a:t>
            </a:r>
            <a:endParaRPr lang="en-GB" sz="3200" dirty="0">
              <a:latin typeface="Arial Black" panose="020B0A04020102020204" pitchFamily="34" charset="0"/>
            </a:endParaRPr>
          </a:p>
        </p:txBody>
      </p:sp>
      <p:sp>
        <p:nvSpPr>
          <p:cNvPr id="55" name="TextBox 54">
            <a:extLst>
              <a:ext uri="{FF2B5EF4-FFF2-40B4-BE49-F238E27FC236}">
                <a16:creationId xmlns:a16="http://schemas.microsoft.com/office/drawing/2014/main" id="{63553BCD-649A-4FFB-8139-99457408706A}"/>
              </a:ext>
            </a:extLst>
          </p:cNvPr>
          <p:cNvSpPr txBox="1"/>
          <p:nvPr/>
        </p:nvSpPr>
        <p:spPr>
          <a:xfrm>
            <a:off x="649119" y="1027986"/>
            <a:ext cx="3792187" cy="769441"/>
          </a:xfrm>
          <a:prstGeom prst="rect">
            <a:avLst/>
          </a:prstGeom>
          <a:solidFill>
            <a:schemeClr val="bg1"/>
          </a:solidFill>
        </p:spPr>
        <p:txBody>
          <a:bodyPr wrap="square" rtlCol="0">
            <a:spAutoFit/>
          </a:bodyPr>
          <a:lstStyle/>
          <a:p>
            <a:r>
              <a:rPr lang="en-US" sz="2200" dirty="0"/>
              <a:t>We can extend co-ordinates to negative numbers.</a:t>
            </a:r>
            <a:endParaRPr lang="en-GB" sz="2200" baseline="30000" dirty="0"/>
          </a:p>
        </p:txBody>
      </p:sp>
      <p:pic>
        <p:nvPicPr>
          <p:cNvPr id="5" name="Picture 4">
            <a:extLst>
              <a:ext uri="{FF2B5EF4-FFF2-40B4-BE49-F238E27FC236}">
                <a16:creationId xmlns:a16="http://schemas.microsoft.com/office/drawing/2014/main" id="{9B904551-9F35-E986-541F-F53C2D36D56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654276" y="1216239"/>
            <a:ext cx="5534025" cy="5029200"/>
          </a:xfrm>
          <a:prstGeom prst="rect">
            <a:avLst/>
          </a:prstGeom>
        </p:spPr>
      </p:pic>
      <p:sp>
        <p:nvSpPr>
          <p:cNvPr id="2" name="Rectangle 1">
            <a:extLst>
              <a:ext uri="{FF2B5EF4-FFF2-40B4-BE49-F238E27FC236}">
                <a16:creationId xmlns:a16="http://schemas.microsoft.com/office/drawing/2014/main" id="{4F7B719A-ED6A-1569-5C0E-AB71EE489093}"/>
              </a:ext>
            </a:extLst>
          </p:cNvPr>
          <p:cNvSpPr/>
          <p:nvPr/>
        </p:nvSpPr>
        <p:spPr>
          <a:xfrm>
            <a:off x="649120" y="2320648"/>
            <a:ext cx="3792186" cy="769441"/>
          </a:xfrm>
          <a:prstGeom prst="rect">
            <a:avLst/>
          </a:prstGeom>
        </p:spPr>
        <p:txBody>
          <a:bodyPr wrap="square">
            <a:spAutoFit/>
          </a:bodyPr>
          <a:lstStyle/>
          <a:p>
            <a:r>
              <a:rPr lang="en-US" sz="2200" dirty="0"/>
              <a:t>What are the co-ordinates of the points A , B , C , D , E?</a:t>
            </a:r>
            <a:endParaRPr lang="en-GB" sz="2200" dirty="0"/>
          </a:p>
        </p:txBody>
      </p:sp>
    </p:spTree>
    <p:extLst>
      <p:ext uri="{BB962C8B-B14F-4D97-AF65-F5344CB8AC3E}">
        <p14:creationId xmlns:p14="http://schemas.microsoft.com/office/powerpoint/2010/main" val="3980797328"/>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05009-B5FD-9E9F-DF0D-1654C3B1B099}"/>
            </a:ext>
          </a:extLst>
        </p:cNvPr>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4C4658EE-02CB-B953-7B5B-5F06C646A34C}"/>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4" name="TextBox 3">
            <a:extLst>
              <a:ext uri="{FF2B5EF4-FFF2-40B4-BE49-F238E27FC236}">
                <a16:creationId xmlns:a16="http://schemas.microsoft.com/office/drawing/2014/main" id="{7F087637-5CA8-0AB1-4651-90B4B08D3227}"/>
              </a:ext>
            </a:extLst>
          </p:cNvPr>
          <p:cNvSpPr txBox="1"/>
          <p:nvPr/>
        </p:nvSpPr>
        <p:spPr>
          <a:xfrm>
            <a:off x="4658335" y="212604"/>
            <a:ext cx="2875331" cy="584775"/>
          </a:xfrm>
          <a:prstGeom prst="rect">
            <a:avLst/>
          </a:prstGeom>
          <a:noFill/>
        </p:spPr>
        <p:txBody>
          <a:bodyPr wrap="square" rtlCol="0">
            <a:spAutoFit/>
          </a:bodyPr>
          <a:lstStyle/>
          <a:p>
            <a:pPr algn="ctr"/>
            <a:r>
              <a:rPr lang="en-US" sz="3200" dirty="0">
                <a:latin typeface="Arial Black" panose="020B0A04020102020204" pitchFamily="34" charset="0"/>
              </a:rPr>
              <a:t>Solution</a:t>
            </a:r>
            <a:endParaRPr lang="en-GB" sz="3200" dirty="0">
              <a:latin typeface="Arial Black" panose="020B0A04020102020204" pitchFamily="34" charset="0"/>
            </a:endParaRPr>
          </a:p>
        </p:txBody>
      </p:sp>
      <p:sp>
        <p:nvSpPr>
          <p:cNvPr id="55" name="TextBox 54">
            <a:extLst>
              <a:ext uri="{FF2B5EF4-FFF2-40B4-BE49-F238E27FC236}">
                <a16:creationId xmlns:a16="http://schemas.microsoft.com/office/drawing/2014/main" id="{121CAAF4-1500-1D97-96CD-96F54E4BDF8E}"/>
              </a:ext>
            </a:extLst>
          </p:cNvPr>
          <p:cNvSpPr txBox="1"/>
          <p:nvPr/>
        </p:nvSpPr>
        <p:spPr>
          <a:xfrm>
            <a:off x="649119" y="1027986"/>
            <a:ext cx="3792187" cy="769441"/>
          </a:xfrm>
          <a:prstGeom prst="rect">
            <a:avLst/>
          </a:prstGeom>
          <a:solidFill>
            <a:schemeClr val="bg1"/>
          </a:solidFill>
        </p:spPr>
        <p:txBody>
          <a:bodyPr wrap="square" rtlCol="0">
            <a:spAutoFit/>
          </a:bodyPr>
          <a:lstStyle/>
          <a:p>
            <a:r>
              <a:rPr lang="en-US" sz="2200" dirty="0"/>
              <a:t>We can extend co-ordinates to negative numbers.</a:t>
            </a:r>
            <a:endParaRPr lang="en-GB" sz="2200" baseline="30000" dirty="0"/>
          </a:p>
        </p:txBody>
      </p:sp>
      <p:pic>
        <p:nvPicPr>
          <p:cNvPr id="5" name="Picture 4">
            <a:extLst>
              <a:ext uri="{FF2B5EF4-FFF2-40B4-BE49-F238E27FC236}">
                <a16:creationId xmlns:a16="http://schemas.microsoft.com/office/drawing/2014/main" id="{9C69FB18-4CA2-5FFB-E006-957EBE066D7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654276" y="1216239"/>
            <a:ext cx="5534025" cy="5029200"/>
          </a:xfrm>
          <a:prstGeom prst="rect">
            <a:avLst/>
          </a:prstGeom>
        </p:spPr>
      </p:pic>
      <p:sp>
        <p:nvSpPr>
          <p:cNvPr id="2" name="Rectangle 1">
            <a:extLst>
              <a:ext uri="{FF2B5EF4-FFF2-40B4-BE49-F238E27FC236}">
                <a16:creationId xmlns:a16="http://schemas.microsoft.com/office/drawing/2014/main" id="{6DD38AEB-2D75-9126-10B3-0BA084B050C8}"/>
              </a:ext>
            </a:extLst>
          </p:cNvPr>
          <p:cNvSpPr/>
          <p:nvPr/>
        </p:nvSpPr>
        <p:spPr>
          <a:xfrm>
            <a:off x="649120" y="2320648"/>
            <a:ext cx="3792186" cy="769441"/>
          </a:xfrm>
          <a:prstGeom prst="rect">
            <a:avLst/>
          </a:prstGeom>
        </p:spPr>
        <p:txBody>
          <a:bodyPr wrap="square">
            <a:spAutoFit/>
          </a:bodyPr>
          <a:lstStyle/>
          <a:p>
            <a:r>
              <a:rPr lang="en-US" sz="2200" dirty="0"/>
              <a:t>What are the co-ordinates of the points A , B , C , D , E?</a:t>
            </a:r>
            <a:endParaRPr lang="en-GB" sz="2200" dirty="0"/>
          </a:p>
        </p:txBody>
      </p:sp>
      <p:sp>
        <p:nvSpPr>
          <p:cNvPr id="7" name="TextBox 6">
            <a:extLst>
              <a:ext uri="{FF2B5EF4-FFF2-40B4-BE49-F238E27FC236}">
                <a16:creationId xmlns:a16="http://schemas.microsoft.com/office/drawing/2014/main" id="{92A14E2A-C317-452A-879B-C18DCB72D51E}"/>
              </a:ext>
            </a:extLst>
          </p:cNvPr>
          <p:cNvSpPr txBox="1"/>
          <p:nvPr/>
        </p:nvSpPr>
        <p:spPr>
          <a:xfrm>
            <a:off x="1417357" y="3151645"/>
            <a:ext cx="2255705" cy="461665"/>
          </a:xfrm>
          <a:prstGeom prst="rect">
            <a:avLst/>
          </a:prstGeom>
          <a:noFill/>
        </p:spPr>
        <p:txBody>
          <a:bodyPr wrap="square" rtlCol="0">
            <a:spAutoFit/>
          </a:bodyPr>
          <a:lstStyle/>
          <a:p>
            <a:r>
              <a:rPr lang="en-US" sz="2400" dirty="0"/>
              <a:t>A</a:t>
            </a:r>
            <a:r>
              <a:rPr lang="en-US" sz="2400" dirty="0">
                <a:solidFill>
                  <a:srgbClr val="FF0000"/>
                </a:solidFill>
              </a:rPr>
              <a:t>  </a:t>
            </a:r>
            <a:r>
              <a:rPr lang="en-US" sz="2400" b="1" dirty="0">
                <a:solidFill>
                  <a:srgbClr val="FF0000"/>
                </a:solidFill>
              </a:rPr>
              <a:t>(4 , 4)</a:t>
            </a:r>
            <a:endParaRPr lang="en-GB" sz="2400" b="1" dirty="0">
              <a:solidFill>
                <a:srgbClr val="FF0000"/>
              </a:solidFill>
            </a:endParaRPr>
          </a:p>
        </p:txBody>
      </p:sp>
      <p:sp>
        <p:nvSpPr>
          <p:cNvPr id="65" name="TextBox 64">
            <a:extLst>
              <a:ext uri="{FF2B5EF4-FFF2-40B4-BE49-F238E27FC236}">
                <a16:creationId xmlns:a16="http://schemas.microsoft.com/office/drawing/2014/main" id="{EA0E5F75-1D1B-4AD8-912F-64B97D86D8D7}"/>
              </a:ext>
            </a:extLst>
          </p:cNvPr>
          <p:cNvSpPr txBox="1"/>
          <p:nvPr/>
        </p:nvSpPr>
        <p:spPr>
          <a:xfrm>
            <a:off x="1417357" y="3809860"/>
            <a:ext cx="2255705" cy="461665"/>
          </a:xfrm>
          <a:prstGeom prst="rect">
            <a:avLst/>
          </a:prstGeom>
          <a:noFill/>
        </p:spPr>
        <p:txBody>
          <a:bodyPr wrap="square" rtlCol="0">
            <a:spAutoFit/>
          </a:bodyPr>
          <a:lstStyle/>
          <a:p>
            <a:r>
              <a:rPr lang="en-US" sz="2400" dirty="0"/>
              <a:t>B </a:t>
            </a:r>
            <a:r>
              <a:rPr lang="en-US" sz="2400" dirty="0">
                <a:solidFill>
                  <a:srgbClr val="FF0000"/>
                </a:solidFill>
              </a:rPr>
              <a:t> </a:t>
            </a:r>
            <a:r>
              <a:rPr lang="en-US" sz="2400" b="1" dirty="0">
                <a:solidFill>
                  <a:srgbClr val="FF0000"/>
                </a:solidFill>
              </a:rPr>
              <a:t>(2 , 0)</a:t>
            </a:r>
            <a:endParaRPr lang="en-GB" sz="2400" b="1" dirty="0">
              <a:solidFill>
                <a:srgbClr val="FF0000"/>
              </a:solidFill>
            </a:endParaRPr>
          </a:p>
        </p:txBody>
      </p:sp>
      <p:sp>
        <p:nvSpPr>
          <p:cNvPr id="68" name="TextBox 67">
            <a:extLst>
              <a:ext uri="{FF2B5EF4-FFF2-40B4-BE49-F238E27FC236}">
                <a16:creationId xmlns:a16="http://schemas.microsoft.com/office/drawing/2014/main" id="{40756D1E-3EC4-4DBF-ABA6-3C13A08BD467}"/>
              </a:ext>
            </a:extLst>
          </p:cNvPr>
          <p:cNvSpPr txBox="1"/>
          <p:nvPr/>
        </p:nvSpPr>
        <p:spPr>
          <a:xfrm>
            <a:off x="1417357" y="4468075"/>
            <a:ext cx="2255705" cy="461665"/>
          </a:xfrm>
          <a:prstGeom prst="rect">
            <a:avLst/>
          </a:prstGeom>
          <a:noFill/>
        </p:spPr>
        <p:txBody>
          <a:bodyPr wrap="square" rtlCol="0">
            <a:spAutoFit/>
          </a:bodyPr>
          <a:lstStyle/>
          <a:p>
            <a:r>
              <a:rPr lang="en-US" sz="2400" dirty="0"/>
              <a:t>C</a:t>
            </a:r>
            <a:r>
              <a:rPr lang="en-US" sz="2400" dirty="0">
                <a:solidFill>
                  <a:srgbClr val="FF0000"/>
                </a:solidFill>
              </a:rPr>
              <a:t>  </a:t>
            </a:r>
            <a:r>
              <a:rPr lang="en-US" sz="2400" b="1" dirty="0">
                <a:solidFill>
                  <a:srgbClr val="FF0000"/>
                </a:solidFill>
              </a:rPr>
              <a:t>(3 , - 2)</a:t>
            </a:r>
            <a:endParaRPr lang="en-GB" sz="2400" b="1" dirty="0">
              <a:solidFill>
                <a:srgbClr val="FF0000"/>
              </a:solidFill>
            </a:endParaRPr>
          </a:p>
        </p:txBody>
      </p:sp>
      <p:sp>
        <p:nvSpPr>
          <p:cNvPr id="69" name="TextBox 68">
            <a:extLst>
              <a:ext uri="{FF2B5EF4-FFF2-40B4-BE49-F238E27FC236}">
                <a16:creationId xmlns:a16="http://schemas.microsoft.com/office/drawing/2014/main" id="{5275D0F3-DF4A-40C2-8376-7CF24B0613F6}"/>
              </a:ext>
            </a:extLst>
          </p:cNvPr>
          <p:cNvSpPr txBox="1"/>
          <p:nvPr/>
        </p:nvSpPr>
        <p:spPr>
          <a:xfrm>
            <a:off x="1417357" y="5126290"/>
            <a:ext cx="2255705" cy="461665"/>
          </a:xfrm>
          <a:prstGeom prst="rect">
            <a:avLst/>
          </a:prstGeom>
          <a:noFill/>
        </p:spPr>
        <p:txBody>
          <a:bodyPr wrap="square" rtlCol="0">
            <a:spAutoFit/>
          </a:bodyPr>
          <a:lstStyle/>
          <a:p>
            <a:r>
              <a:rPr lang="en-US" sz="2400" dirty="0"/>
              <a:t>D </a:t>
            </a:r>
            <a:r>
              <a:rPr lang="en-US" sz="2400" dirty="0">
                <a:solidFill>
                  <a:srgbClr val="FF0000"/>
                </a:solidFill>
              </a:rPr>
              <a:t> </a:t>
            </a:r>
            <a:r>
              <a:rPr lang="en-US" sz="2400" b="1" dirty="0">
                <a:solidFill>
                  <a:srgbClr val="FF0000"/>
                </a:solidFill>
              </a:rPr>
              <a:t>(- 4 , - 4)</a:t>
            </a:r>
            <a:endParaRPr lang="en-GB" sz="2400" b="1" dirty="0">
              <a:solidFill>
                <a:srgbClr val="FF0000"/>
              </a:solidFill>
            </a:endParaRPr>
          </a:p>
        </p:txBody>
      </p:sp>
      <p:sp>
        <p:nvSpPr>
          <p:cNvPr id="70" name="TextBox 69">
            <a:extLst>
              <a:ext uri="{FF2B5EF4-FFF2-40B4-BE49-F238E27FC236}">
                <a16:creationId xmlns:a16="http://schemas.microsoft.com/office/drawing/2014/main" id="{B05DC290-FD91-4172-92D7-81D84272CC55}"/>
              </a:ext>
            </a:extLst>
          </p:cNvPr>
          <p:cNvSpPr txBox="1"/>
          <p:nvPr/>
        </p:nvSpPr>
        <p:spPr>
          <a:xfrm>
            <a:off x="1417357" y="5784504"/>
            <a:ext cx="2255705" cy="461665"/>
          </a:xfrm>
          <a:prstGeom prst="rect">
            <a:avLst/>
          </a:prstGeom>
          <a:noFill/>
        </p:spPr>
        <p:txBody>
          <a:bodyPr wrap="square" rtlCol="0">
            <a:spAutoFit/>
          </a:bodyPr>
          <a:lstStyle/>
          <a:p>
            <a:r>
              <a:rPr lang="en-US" sz="2400" dirty="0"/>
              <a:t>E </a:t>
            </a:r>
            <a:r>
              <a:rPr lang="en-US" sz="2400" dirty="0">
                <a:solidFill>
                  <a:srgbClr val="FF0000"/>
                </a:solidFill>
              </a:rPr>
              <a:t> </a:t>
            </a:r>
            <a:r>
              <a:rPr lang="en-US" sz="2400" b="1" dirty="0">
                <a:solidFill>
                  <a:srgbClr val="FF0000"/>
                </a:solidFill>
              </a:rPr>
              <a:t>(- 3 , 3)</a:t>
            </a:r>
            <a:endParaRPr lang="en-GB" sz="2400" b="1" dirty="0">
              <a:solidFill>
                <a:srgbClr val="FF0000"/>
              </a:solidFill>
            </a:endParaRPr>
          </a:p>
        </p:txBody>
      </p:sp>
    </p:spTree>
    <p:extLst>
      <p:ext uri="{BB962C8B-B14F-4D97-AF65-F5344CB8AC3E}">
        <p14:creationId xmlns:p14="http://schemas.microsoft.com/office/powerpoint/2010/main" val="1422363652"/>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1E04273-E4EE-EACC-FFA8-51CE56981C51}"/>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4" name="TextBox 3">
            <a:extLst>
              <a:ext uri="{FF2B5EF4-FFF2-40B4-BE49-F238E27FC236}">
                <a16:creationId xmlns:a16="http://schemas.microsoft.com/office/drawing/2014/main" id="{0C8A5D67-AF68-4F88-ABEC-B8150BA8A46D}"/>
              </a:ext>
            </a:extLst>
          </p:cNvPr>
          <p:cNvSpPr txBox="1"/>
          <p:nvPr/>
        </p:nvSpPr>
        <p:spPr>
          <a:xfrm>
            <a:off x="4658335" y="216209"/>
            <a:ext cx="2875331" cy="584775"/>
          </a:xfrm>
          <a:prstGeom prst="rect">
            <a:avLst/>
          </a:prstGeom>
          <a:noFill/>
        </p:spPr>
        <p:txBody>
          <a:bodyPr wrap="square" rtlCol="0">
            <a:spAutoFit/>
          </a:bodyPr>
          <a:lstStyle/>
          <a:p>
            <a:pPr algn="ctr"/>
            <a:r>
              <a:rPr lang="en-US" sz="3200" dirty="0">
                <a:latin typeface="Arial Black" panose="020B0A04020102020204" pitchFamily="34" charset="0"/>
              </a:rPr>
              <a:t>Key Fact</a:t>
            </a:r>
            <a:endParaRPr lang="en-GB" sz="3200" dirty="0">
              <a:latin typeface="Arial Black" panose="020B0A04020102020204" pitchFamily="34" charset="0"/>
            </a:endParaRPr>
          </a:p>
        </p:txBody>
      </p:sp>
      <p:grpSp>
        <p:nvGrpSpPr>
          <p:cNvPr id="7" name="Group 6">
            <a:extLst>
              <a:ext uri="{FF2B5EF4-FFF2-40B4-BE49-F238E27FC236}">
                <a16:creationId xmlns:a16="http://schemas.microsoft.com/office/drawing/2014/main" id="{07772730-6D22-6AAF-7801-995B04BB85EC}"/>
              </a:ext>
            </a:extLst>
          </p:cNvPr>
          <p:cNvGrpSpPr/>
          <p:nvPr/>
        </p:nvGrpSpPr>
        <p:grpSpPr>
          <a:xfrm>
            <a:off x="4664600" y="800984"/>
            <a:ext cx="5738132" cy="5456851"/>
            <a:chOff x="1065962" y="931178"/>
            <a:chExt cx="5738132" cy="5456851"/>
          </a:xfrm>
        </p:grpSpPr>
        <p:pic>
          <p:nvPicPr>
            <p:cNvPr id="2" name="Picture 1"/>
            <p:cNvPicPr>
              <a:picLocks noChangeAspect="1"/>
            </p:cNvPicPr>
            <p:nvPr/>
          </p:nvPicPr>
          <p:blipFill>
            <a:blip r:embed="rId5"/>
            <a:stretch>
              <a:fillRect/>
            </a:stretch>
          </p:blipFill>
          <p:spPr>
            <a:xfrm>
              <a:off x="1065962" y="931178"/>
              <a:ext cx="5738132" cy="5456851"/>
            </a:xfrm>
            <a:prstGeom prst="rect">
              <a:avLst/>
            </a:prstGeom>
          </p:spPr>
        </p:pic>
        <p:sp>
          <p:nvSpPr>
            <p:cNvPr id="115" name="Rectangle 114"/>
            <p:cNvSpPr/>
            <p:nvPr/>
          </p:nvSpPr>
          <p:spPr>
            <a:xfrm>
              <a:off x="3764889" y="3862928"/>
              <a:ext cx="2486211" cy="245035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3754131" y="1430504"/>
              <a:ext cx="2486211" cy="2432424"/>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3" name="Rectangle 112"/>
            <p:cNvSpPr/>
            <p:nvPr/>
          </p:nvSpPr>
          <p:spPr>
            <a:xfrm>
              <a:off x="1289435" y="1430504"/>
              <a:ext cx="2486211" cy="2432424"/>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ounded Rectangle 4"/>
            <p:cNvSpPr/>
            <p:nvPr/>
          </p:nvSpPr>
          <p:spPr>
            <a:xfrm>
              <a:off x="4296026" y="2202494"/>
              <a:ext cx="1619794" cy="4833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Quadrant 1</a:t>
              </a:r>
            </a:p>
          </p:txBody>
        </p:sp>
        <p:sp>
          <p:nvSpPr>
            <p:cNvPr id="114" name="Rectangle 113"/>
            <p:cNvSpPr/>
            <p:nvPr/>
          </p:nvSpPr>
          <p:spPr>
            <a:xfrm>
              <a:off x="1268689" y="3889181"/>
              <a:ext cx="2486211" cy="2432424"/>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ounded Rectangle 109"/>
            <p:cNvSpPr/>
            <p:nvPr/>
          </p:nvSpPr>
          <p:spPr>
            <a:xfrm>
              <a:off x="1787958" y="2202494"/>
              <a:ext cx="1619794" cy="4833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Quadrant 2</a:t>
              </a:r>
            </a:p>
          </p:txBody>
        </p:sp>
        <p:sp>
          <p:nvSpPr>
            <p:cNvPr id="111" name="Rounded Rectangle 110"/>
            <p:cNvSpPr/>
            <p:nvPr/>
          </p:nvSpPr>
          <p:spPr>
            <a:xfrm>
              <a:off x="1722644" y="4823774"/>
              <a:ext cx="1619794" cy="4833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Quadrant 3</a:t>
              </a:r>
            </a:p>
          </p:txBody>
        </p:sp>
        <p:sp>
          <p:nvSpPr>
            <p:cNvPr id="112" name="Rounded Rectangle 111"/>
            <p:cNvSpPr/>
            <p:nvPr/>
          </p:nvSpPr>
          <p:spPr>
            <a:xfrm>
              <a:off x="4296026" y="4823774"/>
              <a:ext cx="1619794" cy="4833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Quadrant 4</a:t>
              </a:r>
            </a:p>
          </p:txBody>
        </p:sp>
      </p:grpSp>
      <p:sp>
        <p:nvSpPr>
          <p:cNvPr id="56" name="TextBox 55">
            <a:extLst>
              <a:ext uri="{FF2B5EF4-FFF2-40B4-BE49-F238E27FC236}">
                <a16:creationId xmlns:a16="http://schemas.microsoft.com/office/drawing/2014/main" id="{BE73E651-479E-410F-9BF6-1D7B205BFFFA}"/>
              </a:ext>
            </a:extLst>
          </p:cNvPr>
          <p:cNvSpPr txBox="1"/>
          <p:nvPr/>
        </p:nvSpPr>
        <p:spPr>
          <a:xfrm>
            <a:off x="523993" y="914051"/>
            <a:ext cx="3411982" cy="1107996"/>
          </a:xfrm>
          <a:prstGeom prst="rect">
            <a:avLst/>
          </a:prstGeom>
          <a:solidFill>
            <a:schemeClr val="bg1"/>
          </a:solidFill>
        </p:spPr>
        <p:txBody>
          <a:bodyPr wrap="square" rtlCol="0">
            <a:spAutoFit/>
          </a:bodyPr>
          <a:lstStyle/>
          <a:p>
            <a:r>
              <a:rPr lang="en-US" sz="2200" dirty="0"/>
              <a:t>The x axis and y axis divide the co ordinate grid into four </a:t>
            </a:r>
            <a:r>
              <a:rPr lang="en-US" sz="2200" b="1" dirty="0"/>
              <a:t>quadrants</a:t>
            </a:r>
            <a:r>
              <a:rPr lang="en-US" sz="2200" dirty="0"/>
              <a:t>.</a:t>
            </a:r>
            <a:endParaRPr lang="en-GB" sz="2200" baseline="30000" dirty="0"/>
          </a:p>
        </p:txBody>
      </p:sp>
    </p:spTree>
    <p:extLst>
      <p:ext uri="{BB962C8B-B14F-4D97-AF65-F5344CB8AC3E}">
        <p14:creationId xmlns:p14="http://schemas.microsoft.com/office/powerpoint/2010/main" val="4260304217"/>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D7F67E2-FE4C-F559-3CDE-FB8AD40C1DB3}"/>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4" name="TextBox 3">
            <a:extLst>
              <a:ext uri="{FF2B5EF4-FFF2-40B4-BE49-F238E27FC236}">
                <a16:creationId xmlns:a16="http://schemas.microsoft.com/office/drawing/2014/main" id="{0C8A5D67-AF68-4F88-ABEC-B8150BA8A46D}"/>
              </a:ext>
            </a:extLst>
          </p:cNvPr>
          <p:cNvSpPr txBox="1"/>
          <p:nvPr/>
        </p:nvSpPr>
        <p:spPr>
          <a:xfrm>
            <a:off x="4658335" y="205384"/>
            <a:ext cx="2875331" cy="584775"/>
          </a:xfrm>
          <a:prstGeom prst="rect">
            <a:avLst/>
          </a:prstGeom>
          <a:noFill/>
        </p:spPr>
        <p:txBody>
          <a:bodyPr wrap="square" rtlCol="0">
            <a:spAutoFit/>
          </a:bodyPr>
          <a:lstStyle/>
          <a:p>
            <a:pPr algn="ctr"/>
            <a:r>
              <a:rPr lang="en-US" sz="3200" dirty="0">
                <a:latin typeface="Arial Black" panose="020B0A04020102020204" pitchFamily="34" charset="0"/>
              </a:rPr>
              <a:t>Question</a:t>
            </a:r>
            <a:endParaRPr lang="en-GB" sz="3200" dirty="0">
              <a:latin typeface="Arial Black" panose="020B0A04020102020204" pitchFamily="34" charset="0"/>
            </a:endParaRPr>
          </a:p>
        </p:txBody>
      </p:sp>
      <p:sp>
        <p:nvSpPr>
          <p:cNvPr id="56" name="TextBox 55">
            <a:extLst>
              <a:ext uri="{FF2B5EF4-FFF2-40B4-BE49-F238E27FC236}">
                <a16:creationId xmlns:a16="http://schemas.microsoft.com/office/drawing/2014/main" id="{BE73E651-479E-410F-9BF6-1D7B205BFFFA}"/>
              </a:ext>
            </a:extLst>
          </p:cNvPr>
          <p:cNvSpPr txBox="1"/>
          <p:nvPr/>
        </p:nvSpPr>
        <p:spPr>
          <a:xfrm>
            <a:off x="742622" y="898644"/>
            <a:ext cx="7282583" cy="430887"/>
          </a:xfrm>
          <a:prstGeom prst="rect">
            <a:avLst/>
          </a:prstGeom>
          <a:solidFill>
            <a:schemeClr val="bg1"/>
          </a:solidFill>
        </p:spPr>
        <p:txBody>
          <a:bodyPr wrap="square" rtlCol="0">
            <a:spAutoFit/>
          </a:bodyPr>
          <a:lstStyle/>
          <a:p>
            <a:r>
              <a:rPr lang="en-US" sz="2200" dirty="0"/>
              <a:t>In which quadrant do the following points lie?</a:t>
            </a:r>
            <a:endParaRPr lang="en-GB" sz="2200" baseline="30000" dirty="0"/>
          </a:p>
        </p:txBody>
      </p:sp>
      <p:sp>
        <p:nvSpPr>
          <p:cNvPr id="14" name="TextBox 13">
            <a:extLst>
              <a:ext uri="{FF2B5EF4-FFF2-40B4-BE49-F238E27FC236}">
                <a16:creationId xmlns:a16="http://schemas.microsoft.com/office/drawing/2014/main" id="{4A895F08-5C8F-84EC-CAFB-8BC852228920}"/>
              </a:ext>
            </a:extLst>
          </p:cNvPr>
          <p:cNvSpPr txBox="1"/>
          <p:nvPr/>
        </p:nvSpPr>
        <p:spPr>
          <a:xfrm>
            <a:off x="841794" y="2071591"/>
            <a:ext cx="1757405" cy="430887"/>
          </a:xfrm>
          <a:prstGeom prst="rect">
            <a:avLst/>
          </a:prstGeom>
          <a:solidFill>
            <a:schemeClr val="bg1"/>
          </a:solidFill>
        </p:spPr>
        <p:txBody>
          <a:bodyPr wrap="square" rtlCol="0">
            <a:spAutoFit/>
          </a:bodyPr>
          <a:lstStyle/>
          <a:p>
            <a:r>
              <a:rPr lang="en-US" sz="2200" dirty="0"/>
              <a:t>a)  ( - 1 , 5)</a:t>
            </a:r>
            <a:endParaRPr lang="en-GB" sz="2200" baseline="30000" dirty="0"/>
          </a:p>
        </p:txBody>
      </p:sp>
      <p:sp>
        <p:nvSpPr>
          <p:cNvPr id="15" name="TextBox 14">
            <a:extLst>
              <a:ext uri="{FF2B5EF4-FFF2-40B4-BE49-F238E27FC236}">
                <a16:creationId xmlns:a16="http://schemas.microsoft.com/office/drawing/2014/main" id="{F5367040-814B-C3E9-018A-E360AD3E267C}"/>
              </a:ext>
            </a:extLst>
          </p:cNvPr>
          <p:cNvSpPr txBox="1"/>
          <p:nvPr/>
        </p:nvSpPr>
        <p:spPr>
          <a:xfrm>
            <a:off x="3372424" y="2071590"/>
            <a:ext cx="1757405" cy="430887"/>
          </a:xfrm>
          <a:prstGeom prst="rect">
            <a:avLst/>
          </a:prstGeom>
          <a:solidFill>
            <a:schemeClr val="bg1"/>
          </a:solidFill>
        </p:spPr>
        <p:txBody>
          <a:bodyPr wrap="square" rtlCol="0">
            <a:spAutoFit/>
          </a:bodyPr>
          <a:lstStyle/>
          <a:p>
            <a:r>
              <a:rPr lang="en-US" sz="2200" dirty="0"/>
              <a:t>b)  (3 , 3)</a:t>
            </a:r>
            <a:endParaRPr lang="en-GB" sz="2200" baseline="30000" dirty="0"/>
          </a:p>
        </p:txBody>
      </p:sp>
      <p:sp>
        <p:nvSpPr>
          <p:cNvPr id="16" name="TextBox 15">
            <a:extLst>
              <a:ext uri="{FF2B5EF4-FFF2-40B4-BE49-F238E27FC236}">
                <a16:creationId xmlns:a16="http://schemas.microsoft.com/office/drawing/2014/main" id="{F2272F58-F990-70F3-6D7C-05DB0D49A132}"/>
              </a:ext>
            </a:extLst>
          </p:cNvPr>
          <p:cNvSpPr txBox="1"/>
          <p:nvPr/>
        </p:nvSpPr>
        <p:spPr>
          <a:xfrm>
            <a:off x="841793" y="3042222"/>
            <a:ext cx="1757405" cy="430887"/>
          </a:xfrm>
          <a:prstGeom prst="rect">
            <a:avLst/>
          </a:prstGeom>
          <a:solidFill>
            <a:schemeClr val="bg1"/>
          </a:solidFill>
        </p:spPr>
        <p:txBody>
          <a:bodyPr wrap="square" rtlCol="0">
            <a:spAutoFit/>
          </a:bodyPr>
          <a:lstStyle/>
          <a:p>
            <a:r>
              <a:rPr lang="en-US" sz="2200" dirty="0"/>
              <a:t>c)  ( - 2 , - 4)</a:t>
            </a:r>
            <a:endParaRPr lang="en-GB" sz="2200" baseline="30000" dirty="0"/>
          </a:p>
        </p:txBody>
      </p:sp>
      <p:sp>
        <p:nvSpPr>
          <p:cNvPr id="17" name="TextBox 16">
            <a:extLst>
              <a:ext uri="{FF2B5EF4-FFF2-40B4-BE49-F238E27FC236}">
                <a16:creationId xmlns:a16="http://schemas.microsoft.com/office/drawing/2014/main" id="{7AC84DBB-21DB-D8F5-EF3E-8CD616958381}"/>
              </a:ext>
            </a:extLst>
          </p:cNvPr>
          <p:cNvSpPr txBox="1"/>
          <p:nvPr/>
        </p:nvSpPr>
        <p:spPr>
          <a:xfrm>
            <a:off x="3372423" y="3044913"/>
            <a:ext cx="1757405" cy="430887"/>
          </a:xfrm>
          <a:prstGeom prst="rect">
            <a:avLst/>
          </a:prstGeom>
          <a:solidFill>
            <a:schemeClr val="bg1"/>
          </a:solidFill>
        </p:spPr>
        <p:txBody>
          <a:bodyPr wrap="square" rtlCol="0">
            <a:spAutoFit/>
          </a:bodyPr>
          <a:lstStyle/>
          <a:p>
            <a:r>
              <a:rPr lang="en-US" sz="2200" dirty="0"/>
              <a:t>d)  (4 , - 3)</a:t>
            </a:r>
            <a:endParaRPr lang="en-GB" sz="2200" baseline="30000" dirty="0"/>
          </a:p>
        </p:txBody>
      </p:sp>
      <p:sp>
        <p:nvSpPr>
          <p:cNvPr id="18" name="TextBox 17">
            <a:extLst>
              <a:ext uri="{FF2B5EF4-FFF2-40B4-BE49-F238E27FC236}">
                <a16:creationId xmlns:a16="http://schemas.microsoft.com/office/drawing/2014/main" id="{8EFE1459-7C47-9EE9-5008-4843F8511F69}"/>
              </a:ext>
            </a:extLst>
          </p:cNvPr>
          <p:cNvSpPr txBox="1"/>
          <p:nvPr/>
        </p:nvSpPr>
        <p:spPr>
          <a:xfrm>
            <a:off x="841793" y="4012853"/>
            <a:ext cx="1757405" cy="430887"/>
          </a:xfrm>
          <a:prstGeom prst="rect">
            <a:avLst/>
          </a:prstGeom>
          <a:solidFill>
            <a:schemeClr val="bg1"/>
          </a:solidFill>
        </p:spPr>
        <p:txBody>
          <a:bodyPr wrap="square" rtlCol="0">
            <a:spAutoFit/>
          </a:bodyPr>
          <a:lstStyle/>
          <a:p>
            <a:r>
              <a:rPr lang="en-US" sz="2200" dirty="0"/>
              <a:t>e)  (0 , 0)</a:t>
            </a:r>
            <a:endParaRPr lang="en-GB" sz="2200" baseline="30000" dirty="0"/>
          </a:p>
        </p:txBody>
      </p:sp>
      <p:sp>
        <p:nvSpPr>
          <p:cNvPr id="19" name="TextBox 18">
            <a:extLst>
              <a:ext uri="{FF2B5EF4-FFF2-40B4-BE49-F238E27FC236}">
                <a16:creationId xmlns:a16="http://schemas.microsoft.com/office/drawing/2014/main" id="{DC6AA48F-BA96-4F6C-7AB7-5A26270B2140}"/>
              </a:ext>
            </a:extLst>
          </p:cNvPr>
          <p:cNvSpPr txBox="1"/>
          <p:nvPr/>
        </p:nvSpPr>
        <p:spPr>
          <a:xfrm>
            <a:off x="3372423" y="4012853"/>
            <a:ext cx="1757405" cy="430887"/>
          </a:xfrm>
          <a:prstGeom prst="rect">
            <a:avLst/>
          </a:prstGeom>
          <a:solidFill>
            <a:schemeClr val="bg1"/>
          </a:solidFill>
        </p:spPr>
        <p:txBody>
          <a:bodyPr wrap="square" rtlCol="0">
            <a:spAutoFit/>
          </a:bodyPr>
          <a:lstStyle/>
          <a:p>
            <a:r>
              <a:rPr lang="en-US" sz="2200" dirty="0"/>
              <a:t>f)  ( - 7 , 0)</a:t>
            </a:r>
            <a:endParaRPr lang="en-GB" sz="2200" baseline="30000" dirty="0"/>
          </a:p>
        </p:txBody>
      </p:sp>
      <p:pic>
        <p:nvPicPr>
          <p:cNvPr id="6" name="Picture 5">
            <a:extLst>
              <a:ext uri="{FF2B5EF4-FFF2-40B4-BE49-F238E27FC236}">
                <a16:creationId xmlns:a16="http://schemas.microsoft.com/office/drawing/2014/main" id="{E7924932-A99A-64BE-DDB5-D4EBFD43EDBF}"/>
              </a:ext>
            </a:extLst>
          </p:cNvPr>
          <p:cNvPicPr>
            <a:picLocks noChangeAspect="1"/>
          </p:cNvPicPr>
          <p:nvPr/>
        </p:nvPicPr>
        <p:blipFill>
          <a:blip r:embed="rId3"/>
          <a:stretch>
            <a:fillRect/>
          </a:stretch>
        </p:blipFill>
        <p:spPr>
          <a:xfrm>
            <a:off x="5782312" y="1453010"/>
            <a:ext cx="5095875" cy="4791075"/>
          </a:xfrm>
          <a:prstGeom prst="rect">
            <a:avLst/>
          </a:prstGeom>
        </p:spPr>
      </p:pic>
    </p:spTree>
    <p:extLst>
      <p:ext uri="{BB962C8B-B14F-4D97-AF65-F5344CB8AC3E}">
        <p14:creationId xmlns:p14="http://schemas.microsoft.com/office/powerpoint/2010/main" val="4147879867"/>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15D662AB-83CA-341C-7E4A-0B9F5738B388}"/>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4" name="TextBox 3">
            <a:extLst>
              <a:ext uri="{FF2B5EF4-FFF2-40B4-BE49-F238E27FC236}">
                <a16:creationId xmlns:a16="http://schemas.microsoft.com/office/drawing/2014/main" id="{0C8A5D67-AF68-4F88-ABEC-B8150BA8A46D}"/>
              </a:ext>
            </a:extLst>
          </p:cNvPr>
          <p:cNvSpPr txBox="1"/>
          <p:nvPr/>
        </p:nvSpPr>
        <p:spPr>
          <a:xfrm>
            <a:off x="4658335" y="215672"/>
            <a:ext cx="2875331" cy="584775"/>
          </a:xfrm>
          <a:prstGeom prst="rect">
            <a:avLst/>
          </a:prstGeom>
          <a:noFill/>
        </p:spPr>
        <p:txBody>
          <a:bodyPr wrap="square" rtlCol="0">
            <a:spAutoFit/>
          </a:bodyPr>
          <a:lstStyle/>
          <a:p>
            <a:pPr algn="ctr"/>
            <a:r>
              <a:rPr lang="en-US" sz="3200" dirty="0">
                <a:latin typeface="Arial Black" panose="020B0A04020102020204" pitchFamily="34" charset="0"/>
              </a:rPr>
              <a:t>Solution</a:t>
            </a:r>
            <a:endParaRPr lang="en-GB" sz="3200" dirty="0">
              <a:latin typeface="Arial Black" panose="020B0A04020102020204" pitchFamily="34" charset="0"/>
            </a:endParaRPr>
          </a:p>
        </p:txBody>
      </p:sp>
      <p:grpSp>
        <p:nvGrpSpPr>
          <p:cNvPr id="10" name="Group 9">
            <a:extLst>
              <a:ext uri="{FF2B5EF4-FFF2-40B4-BE49-F238E27FC236}">
                <a16:creationId xmlns:a16="http://schemas.microsoft.com/office/drawing/2014/main" id="{63E62C90-DDB0-D075-A4F1-66155791D34F}"/>
              </a:ext>
            </a:extLst>
          </p:cNvPr>
          <p:cNvGrpSpPr/>
          <p:nvPr/>
        </p:nvGrpSpPr>
        <p:grpSpPr>
          <a:xfrm>
            <a:off x="5968968" y="1046000"/>
            <a:ext cx="5738132" cy="5456851"/>
            <a:chOff x="1119171" y="932081"/>
            <a:chExt cx="5738132" cy="5456851"/>
          </a:xfrm>
        </p:grpSpPr>
        <p:sp>
          <p:nvSpPr>
            <p:cNvPr id="115" name="Rectangle 114"/>
            <p:cNvSpPr/>
            <p:nvPr/>
          </p:nvSpPr>
          <p:spPr>
            <a:xfrm>
              <a:off x="3828196" y="3857020"/>
              <a:ext cx="2486211" cy="2450352"/>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D857DD05-6171-1EB4-2488-106A7FCDC16A}"/>
                </a:ext>
              </a:extLst>
            </p:cNvPr>
            <p:cNvGrpSpPr/>
            <p:nvPr/>
          </p:nvGrpSpPr>
          <p:grpSpPr>
            <a:xfrm>
              <a:off x="1119171" y="932081"/>
              <a:ext cx="5738132" cy="5456851"/>
              <a:chOff x="1119171" y="932081"/>
              <a:chExt cx="5738132" cy="5456851"/>
            </a:xfrm>
          </p:grpSpPr>
          <p:pic>
            <p:nvPicPr>
              <p:cNvPr id="2" name="Picture 1"/>
              <p:cNvPicPr>
                <a:picLocks noChangeAspect="1"/>
              </p:cNvPicPr>
              <p:nvPr/>
            </p:nvPicPr>
            <p:blipFill>
              <a:blip r:embed="rId5"/>
              <a:stretch>
                <a:fillRect/>
              </a:stretch>
            </p:blipFill>
            <p:spPr>
              <a:xfrm>
                <a:off x="1119171" y="932081"/>
                <a:ext cx="5738132" cy="5456851"/>
              </a:xfrm>
              <a:prstGeom prst="rect">
                <a:avLst/>
              </a:prstGeom>
            </p:spPr>
          </p:pic>
          <p:sp>
            <p:nvSpPr>
              <p:cNvPr id="6" name="Rectangle 5"/>
              <p:cNvSpPr/>
              <p:nvPr/>
            </p:nvSpPr>
            <p:spPr>
              <a:xfrm>
                <a:off x="3817438" y="1424596"/>
                <a:ext cx="2486211" cy="2432424"/>
              </a:xfrm>
              <a:prstGeom prst="rect">
                <a:avLst/>
              </a:prstGeom>
              <a:solidFill>
                <a:schemeClr val="accent4">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p:cNvSpPr/>
              <p:nvPr/>
            </p:nvSpPr>
            <p:spPr>
              <a:xfrm>
                <a:off x="1341985" y="1424508"/>
                <a:ext cx="2486211" cy="2432424"/>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 name="Rounded Rectangle 4"/>
            <p:cNvSpPr/>
            <p:nvPr/>
          </p:nvSpPr>
          <p:spPr>
            <a:xfrm>
              <a:off x="4359333" y="2196586"/>
              <a:ext cx="1619794" cy="4833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Quadrant 1</a:t>
              </a:r>
            </a:p>
          </p:txBody>
        </p:sp>
        <p:sp>
          <p:nvSpPr>
            <p:cNvPr id="114" name="Rectangle 113"/>
            <p:cNvSpPr/>
            <p:nvPr/>
          </p:nvSpPr>
          <p:spPr>
            <a:xfrm>
              <a:off x="1331996" y="3856932"/>
              <a:ext cx="2486211" cy="2432424"/>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ounded Rectangle 109"/>
            <p:cNvSpPr/>
            <p:nvPr/>
          </p:nvSpPr>
          <p:spPr>
            <a:xfrm>
              <a:off x="1851265" y="2196586"/>
              <a:ext cx="1619794" cy="4833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Quadrant 2</a:t>
              </a:r>
            </a:p>
          </p:txBody>
        </p:sp>
        <p:sp>
          <p:nvSpPr>
            <p:cNvPr id="111" name="Rounded Rectangle 110"/>
            <p:cNvSpPr/>
            <p:nvPr/>
          </p:nvSpPr>
          <p:spPr>
            <a:xfrm>
              <a:off x="1785951" y="4817866"/>
              <a:ext cx="1619794" cy="4833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Quadrant 3</a:t>
              </a:r>
            </a:p>
          </p:txBody>
        </p:sp>
        <p:sp>
          <p:nvSpPr>
            <p:cNvPr id="112" name="Rounded Rectangle 111"/>
            <p:cNvSpPr/>
            <p:nvPr/>
          </p:nvSpPr>
          <p:spPr>
            <a:xfrm>
              <a:off x="4359333" y="4817866"/>
              <a:ext cx="1619794" cy="4833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Quadrant 4</a:t>
              </a:r>
            </a:p>
          </p:txBody>
        </p:sp>
      </p:grpSp>
      <p:sp>
        <p:nvSpPr>
          <p:cNvPr id="14" name="TextBox 13">
            <a:extLst>
              <a:ext uri="{FF2B5EF4-FFF2-40B4-BE49-F238E27FC236}">
                <a16:creationId xmlns:a16="http://schemas.microsoft.com/office/drawing/2014/main" id="{4A895F08-5C8F-84EC-CAFB-8BC852228920}"/>
              </a:ext>
            </a:extLst>
          </p:cNvPr>
          <p:cNvSpPr txBox="1"/>
          <p:nvPr/>
        </p:nvSpPr>
        <p:spPr>
          <a:xfrm>
            <a:off x="779348" y="1443038"/>
            <a:ext cx="1772354" cy="430887"/>
          </a:xfrm>
          <a:prstGeom prst="rect">
            <a:avLst/>
          </a:prstGeom>
          <a:solidFill>
            <a:schemeClr val="bg1"/>
          </a:solidFill>
        </p:spPr>
        <p:txBody>
          <a:bodyPr wrap="square" rtlCol="0">
            <a:spAutoFit/>
          </a:bodyPr>
          <a:lstStyle/>
          <a:p>
            <a:r>
              <a:rPr lang="en-US" sz="2200" dirty="0"/>
              <a:t>a) ( - 1 , 5)</a:t>
            </a:r>
            <a:endParaRPr lang="en-GB" sz="2200" baseline="30000" dirty="0"/>
          </a:p>
        </p:txBody>
      </p:sp>
      <p:sp>
        <p:nvSpPr>
          <p:cNvPr id="15" name="TextBox 14">
            <a:extLst>
              <a:ext uri="{FF2B5EF4-FFF2-40B4-BE49-F238E27FC236}">
                <a16:creationId xmlns:a16="http://schemas.microsoft.com/office/drawing/2014/main" id="{F5367040-814B-C3E9-018A-E360AD3E267C}"/>
              </a:ext>
            </a:extLst>
          </p:cNvPr>
          <p:cNvSpPr txBox="1"/>
          <p:nvPr/>
        </p:nvSpPr>
        <p:spPr>
          <a:xfrm>
            <a:off x="779348" y="2151275"/>
            <a:ext cx="1772354" cy="430887"/>
          </a:xfrm>
          <a:prstGeom prst="rect">
            <a:avLst/>
          </a:prstGeom>
          <a:solidFill>
            <a:schemeClr val="bg1"/>
          </a:solidFill>
        </p:spPr>
        <p:txBody>
          <a:bodyPr wrap="square" rtlCol="0">
            <a:spAutoFit/>
          </a:bodyPr>
          <a:lstStyle/>
          <a:p>
            <a:r>
              <a:rPr lang="en-US" sz="2200" dirty="0"/>
              <a:t>b) (3 , 3)</a:t>
            </a:r>
            <a:endParaRPr lang="en-GB" sz="2200" baseline="30000" dirty="0"/>
          </a:p>
        </p:txBody>
      </p:sp>
      <p:sp>
        <p:nvSpPr>
          <p:cNvPr id="16" name="TextBox 15">
            <a:extLst>
              <a:ext uri="{FF2B5EF4-FFF2-40B4-BE49-F238E27FC236}">
                <a16:creationId xmlns:a16="http://schemas.microsoft.com/office/drawing/2014/main" id="{F2272F58-F990-70F3-6D7C-05DB0D49A132}"/>
              </a:ext>
            </a:extLst>
          </p:cNvPr>
          <p:cNvSpPr txBox="1"/>
          <p:nvPr/>
        </p:nvSpPr>
        <p:spPr>
          <a:xfrm>
            <a:off x="779348" y="2859512"/>
            <a:ext cx="1772354" cy="430887"/>
          </a:xfrm>
          <a:prstGeom prst="rect">
            <a:avLst/>
          </a:prstGeom>
          <a:solidFill>
            <a:schemeClr val="bg1"/>
          </a:solidFill>
        </p:spPr>
        <p:txBody>
          <a:bodyPr wrap="square" rtlCol="0">
            <a:spAutoFit/>
          </a:bodyPr>
          <a:lstStyle/>
          <a:p>
            <a:r>
              <a:rPr lang="en-US" sz="2200" dirty="0"/>
              <a:t>c) ( - 2 , - 4)</a:t>
            </a:r>
            <a:endParaRPr lang="en-GB" sz="2200" baseline="30000" dirty="0"/>
          </a:p>
        </p:txBody>
      </p:sp>
      <p:sp>
        <p:nvSpPr>
          <p:cNvPr id="17" name="TextBox 16">
            <a:extLst>
              <a:ext uri="{FF2B5EF4-FFF2-40B4-BE49-F238E27FC236}">
                <a16:creationId xmlns:a16="http://schemas.microsoft.com/office/drawing/2014/main" id="{7AC84DBB-21DB-D8F5-EF3E-8CD616958381}"/>
              </a:ext>
            </a:extLst>
          </p:cNvPr>
          <p:cNvSpPr txBox="1"/>
          <p:nvPr/>
        </p:nvSpPr>
        <p:spPr>
          <a:xfrm>
            <a:off x="779348" y="3567749"/>
            <a:ext cx="1772354" cy="430887"/>
          </a:xfrm>
          <a:prstGeom prst="rect">
            <a:avLst/>
          </a:prstGeom>
          <a:solidFill>
            <a:schemeClr val="bg1"/>
          </a:solidFill>
        </p:spPr>
        <p:txBody>
          <a:bodyPr wrap="square" rtlCol="0">
            <a:spAutoFit/>
          </a:bodyPr>
          <a:lstStyle/>
          <a:p>
            <a:r>
              <a:rPr lang="en-US" sz="2200" dirty="0"/>
              <a:t>d) (4 , - 3)</a:t>
            </a:r>
            <a:endParaRPr lang="en-GB" sz="2200" baseline="30000" dirty="0"/>
          </a:p>
        </p:txBody>
      </p:sp>
      <p:sp>
        <p:nvSpPr>
          <p:cNvPr id="18" name="TextBox 17">
            <a:extLst>
              <a:ext uri="{FF2B5EF4-FFF2-40B4-BE49-F238E27FC236}">
                <a16:creationId xmlns:a16="http://schemas.microsoft.com/office/drawing/2014/main" id="{8EFE1459-7C47-9EE9-5008-4843F8511F69}"/>
              </a:ext>
            </a:extLst>
          </p:cNvPr>
          <p:cNvSpPr txBox="1"/>
          <p:nvPr/>
        </p:nvSpPr>
        <p:spPr>
          <a:xfrm>
            <a:off x="779348" y="4275986"/>
            <a:ext cx="1772354" cy="430887"/>
          </a:xfrm>
          <a:prstGeom prst="rect">
            <a:avLst/>
          </a:prstGeom>
          <a:solidFill>
            <a:schemeClr val="bg1"/>
          </a:solidFill>
        </p:spPr>
        <p:txBody>
          <a:bodyPr wrap="square" rtlCol="0">
            <a:spAutoFit/>
          </a:bodyPr>
          <a:lstStyle/>
          <a:p>
            <a:r>
              <a:rPr lang="en-US" sz="2200" dirty="0"/>
              <a:t>e) (0 , 0)</a:t>
            </a:r>
            <a:endParaRPr lang="en-GB" sz="2200" baseline="30000" dirty="0"/>
          </a:p>
        </p:txBody>
      </p:sp>
      <p:sp>
        <p:nvSpPr>
          <p:cNvPr id="19" name="TextBox 18">
            <a:extLst>
              <a:ext uri="{FF2B5EF4-FFF2-40B4-BE49-F238E27FC236}">
                <a16:creationId xmlns:a16="http://schemas.microsoft.com/office/drawing/2014/main" id="{DC6AA48F-BA96-4F6C-7AB7-5A26270B2140}"/>
              </a:ext>
            </a:extLst>
          </p:cNvPr>
          <p:cNvSpPr txBox="1"/>
          <p:nvPr/>
        </p:nvSpPr>
        <p:spPr>
          <a:xfrm>
            <a:off x="779348" y="4984223"/>
            <a:ext cx="1772354" cy="430887"/>
          </a:xfrm>
          <a:prstGeom prst="rect">
            <a:avLst/>
          </a:prstGeom>
          <a:solidFill>
            <a:schemeClr val="bg1"/>
          </a:solidFill>
        </p:spPr>
        <p:txBody>
          <a:bodyPr wrap="square" rtlCol="0">
            <a:spAutoFit/>
          </a:bodyPr>
          <a:lstStyle/>
          <a:p>
            <a:r>
              <a:rPr lang="en-US" sz="2200" dirty="0"/>
              <a:t>f) ( - 7 , 0)</a:t>
            </a:r>
            <a:endParaRPr lang="en-GB" sz="2200" baseline="30000" dirty="0"/>
          </a:p>
        </p:txBody>
      </p:sp>
      <p:sp>
        <p:nvSpPr>
          <p:cNvPr id="20" name="TextBox 19">
            <a:extLst>
              <a:ext uri="{FF2B5EF4-FFF2-40B4-BE49-F238E27FC236}">
                <a16:creationId xmlns:a16="http://schemas.microsoft.com/office/drawing/2014/main" id="{70B2B86A-86FD-73FC-8853-D11D604DF4D2}"/>
              </a:ext>
            </a:extLst>
          </p:cNvPr>
          <p:cNvSpPr txBox="1"/>
          <p:nvPr/>
        </p:nvSpPr>
        <p:spPr>
          <a:xfrm>
            <a:off x="2715665" y="1443038"/>
            <a:ext cx="2431232" cy="430887"/>
          </a:xfrm>
          <a:prstGeom prst="rect">
            <a:avLst/>
          </a:prstGeom>
          <a:solidFill>
            <a:schemeClr val="bg1"/>
          </a:solidFill>
        </p:spPr>
        <p:txBody>
          <a:bodyPr wrap="square" rtlCol="0">
            <a:spAutoFit/>
          </a:bodyPr>
          <a:lstStyle/>
          <a:p>
            <a:r>
              <a:rPr lang="en-US" sz="2200" b="1" dirty="0">
                <a:solidFill>
                  <a:srgbClr val="FF0000"/>
                </a:solidFill>
              </a:rPr>
              <a:t>2</a:t>
            </a:r>
            <a:r>
              <a:rPr lang="en-US" sz="2200" b="1" baseline="30000" dirty="0">
                <a:solidFill>
                  <a:srgbClr val="FF0000"/>
                </a:solidFill>
              </a:rPr>
              <a:t>nd</a:t>
            </a:r>
            <a:r>
              <a:rPr lang="en-US" sz="2200" b="1" dirty="0">
                <a:solidFill>
                  <a:srgbClr val="FF0000"/>
                </a:solidFill>
              </a:rPr>
              <a:t> Quadrant</a:t>
            </a:r>
            <a:endParaRPr lang="en-GB" sz="2200" b="1" baseline="30000" dirty="0">
              <a:solidFill>
                <a:srgbClr val="FF0000"/>
              </a:solidFill>
            </a:endParaRPr>
          </a:p>
        </p:txBody>
      </p:sp>
      <p:sp>
        <p:nvSpPr>
          <p:cNvPr id="21" name="TextBox 20">
            <a:extLst>
              <a:ext uri="{FF2B5EF4-FFF2-40B4-BE49-F238E27FC236}">
                <a16:creationId xmlns:a16="http://schemas.microsoft.com/office/drawing/2014/main" id="{1D141972-51BF-0AD0-7AF4-F15CB93251F8}"/>
              </a:ext>
            </a:extLst>
          </p:cNvPr>
          <p:cNvSpPr txBox="1"/>
          <p:nvPr/>
        </p:nvSpPr>
        <p:spPr>
          <a:xfrm>
            <a:off x="2722396" y="4984223"/>
            <a:ext cx="3011932" cy="430887"/>
          </a:xfrm>
          <a:prstGeom prst="rect">
            <a:avLst/>
          </a:prstGeom>
          <a:noFill/>
        </p:spPr>
        <p:txBody>
          <a:bodyPr wrap="square" rtlCol="0">
            <a:spAutoFit/>
          </a:bodyPr>
          <a:lstStyle/>
          <a:p>
            <a:r>
              <a:rPr lang="en-US" sz="2200" b="1" dirty="0">
                <a:solidFill>
                  <a:srgbClr val="FF0000"/>
                </a:solidFill>
              </a:rPr>
              <a:t>Quadrants 2 &amp; 3</a:t>
            </a:r>
            <a:endParaRPr lang="en-GB" sz="2200" b="1" baseline="30000" dirty="0">
              <a:solidFill>
                <a:srgbClr val="FF0000"/>
              </a:solidFill>
            </a:endParaRPr>
          </a:p>
        </p:txBody>
      </p:sp>
      <p:sp>
        <p:nvSpPr>
          <p:cNvPr id="22" name="TextBox 21">
            <a:extLst>
              <a:ext uri="{FF2B5EF4-FFF2-40B4-BE49-F238E27FC236}">
                <a16:creationId xmlns:a16="http://schemas.microsoft.com/office/drawing/2014/main" id="{9325EEE8-5384-CFC3-A906-8C64A1E5EE02}"/>
              </a:ext>
            </a:extLst>
          </p:cNvPr>
          <p:cNvSpPr txBox="1"/>
          <p:nvPr/>
        </p:nvSpPr>
        <p:spPr>
          <a:xfrm>
            <a:off x="2715662" y="4275986"/>
            <a:ext cx="2782227" cy="430887"/>
          </a:xfrm>
          <a:prstGeom prst="rect">
            <a:avLst/>
          </a:prstGeom>
          <a:solidFill>
            <a:schemeClr val="bg1"/>
          </a:solidFill>
        </p:spPr>
        <p:txBody>
          <a:bodyPr wrap="square" rtlCol="0">
            <a:spAutoFit/>
          </a:bodyPr>
          <a:lstStyle/>
          <a:p>
            <a:r>
              <a:rPr lang="en-US" sz="2200" b="1" dirty="0">
                <a:solidFill>
                  <a:srgbClr val="FF0000"/>
                </a:solidFill>
              </a:rPr>
              <a:t>All 4 Quadrants</a:t>
            </a:r>
            <a:endParaRPr lang="en-GB" sz="2200" b="1" baseline="30000" dirty="0">
              <a:solidFill>
                <a:srgbClr val="FF0000"/>
              </a:solidFill>
            </a:endParaRPr>
          </a:p>
        </p:txBody>
      </p:sp>
      <p:sp>
        <p:nvSpPr>
          <p:cNvPr id="23" name="TextBox 22">
            <a:extLst>
              <a:ext uri="{FF2B5EF4-FFF2-40B4-BE49-F238E27FC236}">
                <a16:creationId xmlns:a16="http://schemas.microsoft.com/office/drawing/2014/main" id="{4D8C58E0-219D-CDFB-20B3-5823E2CCBADF}"/>
              </a:ext>
            </a:extLst>
          </p:cNvPr>
          <p:cNvSpPr txBox="1"/>
          <p:nvPr/>
        </p:nvSpPr>
        <p:spPr>
          <a:xfrm>
            <a:off x="2722396" y="3569763"/>
            <a:ext cx="2431232" cy="430887"/>
          </a:xfrm>
          <a:prstGeom prst="rect">
            <a:avLst/>
          </a:prstGeom>
          <a:solidFill>
            <a:schemeClr val="bg1"/>
          </a:solidFill>
        </p:spPr>
        <p:txBody>
          <a:bodyPr wrap="square" rtlCol="0">
            <a:spAutoFit/>
          </a:bodyPr>
          <a:lstStyle/>
          <a:p>
            <a:r>
              <a:rPr lang="en-US" sz="2200" b="1" dirty="0">
                <a:solidFill>
                  <a:srgbClr val="FF0000"/>
                </a:solidFill>
              </a:rPr>
              <a:t>4th Quadrant</a:t>
            </a:r>
            <a:endParaRPr lang="en-GB" sz="2200" b="1" baseline="30000" dirty="0">
              <a:solidFill>
                <a:srgbClr val="FF0000"/>
              </a:solidFill>
            </a:endParaRPr>
          </a:p>
        </p:txBody>
      </p:sp>
      <p:sp>
        <p:nvSpPr>
          <p:cNvPr id="24" name="TextBox 23">
            <a:extLst>
              <a:ext uri="{FF2B5EF4-FFF2-40B4-BE49-F238E27FC236}">
                <a16:creationId xmlns:a16="http://schemas.microsoft.com/office/drawing/2014/main" id="{1ED54ACC-D371-1F56-B356-5ED5C3587087}"/>
              </a:ext>
            </a:extLst>
          </p:cNvPr>
          <p:cNvSpPr txBox="1"/>
          <p:nvPr/>
        </p:nvSpPr>
        <p:spPr>
          <a:xfrm>
            <a:off x="2715664" y="2859512"/>
            <a:ext cx="2431232" cy="430887"/>
          </a:xfrm>
          <a:prstGeom prst="rect">
            <a:avLst/>
          </a:prstGeom>
          <a:solidFill>
            <a:schemeClr val="bg1"/>
          </a:solidFill>
        </p:spPr>
        <p:txBody>
          <a:bodyPr wrap="square" rtlCol="0">
            <a:spAutoFit/>
          </a:bodyPr>
          <a:lstStyle/>
          <a:p>
            <a:r>
              <a:rPr lang="en-US" sz="2200" b="1" dirty="0">
                <a:solidFill>
                  <a:srgbClr val="FF0000"/>
                </a:solidFill>
              </a:rPr>
              <a:t>3rd Quadrant</a:t>
            </a:r>
            <a:endParaRPr lang="en-GB" sz="2200" b="1" baseline="30000" dirty="0">
              <a:solidFill>
                <a:srgbClr val="FF0000"/>
              </a:solidFill>
            </a:endParaRPr>
          </a:p>
        </p:txBody>
      </p:sp>
      <p:sp>
        <p:nvSpPr>
          <p:cNvPr id="25" name="TextBox 24">
            <a:extLst>
              <a:ext uri="{FF2B5EF4-FFF2-40B4-BE49-F238E27FC236}">
                <a16:creationId xmlns:a16="http://schemas.microsoft.com/office/drawing/2014/main" id="{329E8589-3DD5-C1F7-00DE-60E4ED1F30E1}"/>
              </a:ext>
            </a:extLst>
          </p:cNvPr>
          <p:cNvSpPr txBox="1"/>
          <p:nvPr/>
        </p:nvSpPr>
        <p:spPr>
          <a:xfrm>
            <a:off x="2715665" y="2151274"/>
            <a:ext cx="2431232" cy="430887"/>
          </a:xfrm>
          <a:prstGeom prst="rect">
            <a:avLst/>
          </a:prstGeom>
          <a:solidFill>
            <a:schemeClr val="bg1"/>
          </a:solidFill>
        </p:spPr>
        <p:txBody>
          <a:bodyPr wrap="square" rtlCol="0">
            <a:spAutoFit/>
          </a:bodyPr>
          <a:lstStyle/>
          <a:p>
            <a:r>
              <a:rPr lang="en-US" sz="2200" b="1" dirty="0">
                <a:solidFill>
                  <a:srgbClr val="FF0000"/>
                </a:solidFill>
              </a:rPr>
              <a:t>1st Quadrant</a:t>
            </a:r>
            <a:endParaRPr lang="en-GB" sz="2200" b="1" baseline="30000" dirty="0">
              <a:solidFill>
                <a:srgbClr val="FF0000"/>
              </a:solidFill>
            </a:endParaRPr>
          </a:p>
        </p:txBody>
      </p:sp>
    </p:spTree>
    <p:extLst>
      <p:ext uri="{BB962C8B-B14F-4D97-AF65-F5344CB8AC3E}">
        <p14:creationId xmlns:p14="http://schemas.microsoft.com/office/powerpoint/2010/main" val="402504251"/>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86FE0C5-ACE1-FBC1-CE6D-9E35351BFD23}"/>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7" name="TextBox 6">
            <a:extLst>
              <a:ext uri="{FF2B5EF4-FFF2-40B4-BE49-F238E27FC236}">
                <a16:creationId xmlns:a16="http://schemas.microsoft.com/office/drawing/2014/main" id="{F0F9BD00-C634-7C9F-4024-A1F4E1C3BFA6}"/>
              </a:ext>
            </a:extLst>
          </p:cNvPr>
          <p:cNvSpPr txBox="1"/>
          <p:nvPr/>
        </p:nvSpPr>
        <p:spPr>
          <a:xfrm>
            <a:off x="4658335" y="218628"/>
            <a:ext cx="2875331" cy="584775"/>
          </a:xfrm>
          <a:prstGeom prst="rect">
            <a:avLst/>
          </a:prstGeom>
          <a:noFill/>
        </p:spPr>
        <p:txBody>
          <a:bodyPr wrap="square" rtlCol="0">
            <a:spAutoFit/>
          </a:bodyPr>
          <a:lstStyle/>
          <a:p>
            <a:pPr algn="ctr"/>
            <a:r>
              <a:rPr lang="en-US" sz="3200" dirty="0">
                <a:latin typeface="Arial Black" panose="020B0A04020102020204" pitchFamily="34" charset="0"/>
              </a:rPr>
              <a:t>Question</a:t>
            </a:r>
            <a:endParaRPr lang="en-GB" sz="3200" dirty="0">
              <a:latin typeface="Arial Black" panose="020B0A04020102020204" pitchFamily="34" charset="0"/>
            </a:endParaRPr>
          </a:p>
        </p:txBody>
      </p:sp>
      <p:sp>
        <p:nvSpPr>
          <p:cNvPr id="8" name="Rectangle 7">
            <a:extLst>
              <a:ext uri="{FF2B5EF4-FFF2-40B4-BE49-F238E27FC236}">
                <a16:creationId xmlns:a16="http://schemas.microsoft.com/office/drawing/2014/main" id="{6EBE3277-08CD-9AFB-ED78-7B6F493CC684}"/>
              </a:ext>
            </a:extLst>
          </p:cNvPr>
          <p:cNvSpPr/>
          <p:nvPr/>
        </p:nvSpPr>
        <p:spPr>
          <a:xfrm>
            <a:off x="599976" y="1021273"/>
            <a:ext cx="6099062" cy="430887"/>
          </a:xfrm>
          <a:prstGeom prst="rect">
            <a:avLst/>
          </a:prstGeom>
        </p:spPr>
        <p:txBody>
          <a:bodyPr wrap="square">
            <a:spAutoFit/>
          </a:bodyPr>
          <a:lstStyle/>
          <a:p>
            <a:r>
              <a:rPr lang="en-US" sz="2200" dirty="0"/>
              <a:t>Where is the midpoint of the line segment AB?</a:t>
            </a:r>
            <a:endParaRPr lang="en-GB" sz="2200" dirty="0"/>
          </a:p>
        </p:txBody>
      </p:sp>
      <p:pic>
        <p:nvPicPr>
          <p:cNvPr id="14" name="Picture 13">
            <a:extLst>
              <a:ext uri="{FF2B5EF4-FFF2-40B4-BE49-F238E27FC236}">
                <a16:creationId xmlns:a16="http://schemas.microsoft.com/office/drawing/2014/main" id="{EC7A87C5-180E-95C3-538A-525282BB3C50}"/>
              </a:ext>
            </a:extLst>
          </p:cNvPr>
          <p:cNvPicPr>
            <a:picLocks noChangeAspect="1"/>
          </p:cNvPicPr>
          <p:nvPr/>
        </p:nvPicPr>
        <p:blipFill>
          <a:blip r:embed="rId2"/>
          <a:stretch>
            <a:fillRect/>
          </a:stretch>
        </p:blipFill>
        <p:spPr>
          <a:xfrm>
            <a:off x="3974838" y="1630974"/>
            <a:ext cx="4510493" cy="4357854"/>
          </a:xfrm>
          <a:prstGeom prst="rect">
            <a:avLst/>
          </a:prstGeom>
        </p:spPr>
      </p:pic>
    </p:spTree>
    <p:extLst>
      <p:ext uri="{BB962C8B-B14F-4D97-AF65-F5344CB8AC3E}">
        <p14:creationId xmlns:p14="http://schemas.microsoft.com/office/powerpoint/2010/main" val="221559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3CAA4A4-97D7-609D-99EA-D82259F218BD}"/>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7" name="TextBox 6">
            <a:extLst>
              <a:ext uri="{FF2B5EF4-FFF2-40B4-BE49-F238E27FC236}">
                <a16:creationId xmlns:a16="http://schemas.microsoft.com/office/drawing/2014/main" id="{F0F9BD00-C634-7C9F-4024-A1F4E1C3BFA6}"/>
              </a:ext>
            </a:extLst>
          </p:cNvPr>
          <p:cNvSpPr txBox="1"/>
          <p:nvPr/>
        </p:nvSpPr>
        <p:spPr>
          <a:xfrm>
            <a:off x="4658335" y="217910"/>
            <a:ext cx="2875331" cy="584775"/>
          </a:xfrm>
          <a:prstGeom prst="rect">
            <a:avLst/>
          </a:prstGeom>
          <a:noFill/>
        </p:spPr>
        <p:txBody>
          <a:bodyPr wrap="square" rtlCol="0">
            <a:spAutoFit/>
          </a:bodyPr>
          <a:lstStyle/>
          <a:p>
            <a:pPr algn="ctr"/>
            <a:r>
              <a:rPr lang="en-US" sz="3200" dirty="0">
                <a:latin typeface="Arial Black" panose="020B0A04020102020204" pitchFamily="34" charset="0"/>
              </a:rPr>
              <a:t>Solution</a:t>
            </a:r>
            <a:endParaRPr lang="en-GB" sz="3200" dirty="0">
              <a:latin typeface="Arial Black" panose="020B0A04020102020204" pitchFamily="34" charset="0"/>
            </a:endParaRPr>
          </a:p>
        </p:txBody>
      </p:sp>
      <p:grpSp>
        <p:nvGrpSpPr>
          <p:cNvPr id="3" name="Group 2">
            <a:extLst>
              <a:ext uri="{FF2B5EF4-FFF2-40B4-BE49-F238E27FC236}">
                <a16:creationId xmlns:a16="http://schemas.microsoft.com/office/drawing/2014/main" id="{E17326DF-9969-3881-7E2F-3B79E364F913}"/>
              </a:ext>
            </a:extLst>
          </p:cNvPr>
          <p:cNvGrpSpPr/>
          <p:nvPr/>
        </p:nvGrpSpPr>
        <p:grpSpPr>
          <a:xfrm>
            <a:off x="5510933" y="1060022"/>
            <a:ext cx="4510493" cy="4357854"/>
            <a:chOff x="1429584" y="1232145"/>
            <a:chExt cx="4510493" cy="4357854"/>
          </a:xfrm>
        </p:grpSpPr>
        <p:pic>
          <p:nvPicPr>
            <p:cNvPr id="8" name="Picture 7">
              <a:extLst>
                <a:ext uri="{FF2B5EF4-FFF2-40B4-BE49-F238E27FC236}">
                  <a16:creationId xmlns:a16="http://schemas.microsoft.com/office/drawing/2014/main" id="{7E1B8FAC-2855-0AC6-DB0D-A17880BC6E94}"/>
                </a:ext>
              </a:extLst>
            </p:cNvPr>
            <p:cNvPicPr>
              <a:picLocks noChangeAspect="1"/>
            </p:cNvPicPr>
            <p:nvPr/>
          </p:nvPicPr>
          <p:blipFill>
            <a:blip r:embed="rId5"/>
            <a:stretch>
              <a:fillRect/>
            </a:stretch>
          </p:blipFill>
          <p:spPr>
            <a:xfrm>
              <a:off x="1429584" y="1232145"/>
              <a:ext cx="4510493" cy="4357854"/>
            </a:xfrm>
            <a:prstGeom prst="rect">
              <a:avLst/>
            </a:prstGeom>
          </p:spPr>
        </p:pic>
        <p:grpSp>
          <p:nvGrpSpPr>
            <p:cNvPr id="16" name="Group 15">
              <a:extLst>
                <a:ext uri="{FF2B5EF4-FFF2-40B4-BE49-F238E27FC236}">
                  <a16:creationId xmlns:a16="http://schemas.microsoft.com/office/drawing/2014/main" id="{F4C17655-F466-2981-8927-3D7DC4924CB6}"/>
                </a:ext>
              </a:extLst>
            </p:cNvPr>
            <p:cNvGrpSpPr/>
            <p:nvPr/>
          </p:nvGrpSpPr>
          <p:grpSpPr>
            <a:xfrm>
              <a:off x="3422184" y="3411072"/>
              <a:ext cx="262647" cy="291830"/>
              <a:chOff x="7286017" y="3579779"/>
              <a:chExt cx="262647" cy="291830"/>
            </a:xfrm>
          </p:grpSpPr>
          <p:cxnSp>
            <p:nvCxnSpPr>
              <p:cNvPr id="13" name="Straight Connector 12">
                <a:extLst>
                  <a:ext uri="{FF2B5EF4-FFF2-40B4-BE49-F238E27FC236}">
                    <a16:creationId xmlns:a16="http://schemas.microsoft.com/office/drawing/2014/main" id="{F628C6A5-2853-53E3-12AB-AE4F6DD629FF}"/>
                  </a:ext>
                </a:extLst>
              </p:cNvPr>
              <p:cNvCxnSpPr/>
              <p:nvPr/>
            </p:nvCxnSpPr>
            <p:spPr>
              <a:xfrm>
                <a:off x="7286017" y="3579779"/>
                <a:ext cx="262647" cy="29183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A2EA408-E15D-1B5C-4981-8809F3733C44}"/>
                  </a:ext>
                </a:extLst>
              </p:cNvPr>
              <p:cNvCxnSpPr>
                <a:cxnSpLocks/>
              </p:cNvCxnSpPr>
              <p:nvPr/>
            </p:nvCxnSpPr>
            <p:spPr>
              <a:xfrm flipH="1">
                <a:off x="7286017" y="3579779"/>
                <a:ext cx="262647" cy="29183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pSp>
      </p:grpSp>
      <p:sp>
        <p:nvSpPr>
          <p:cNvPr id="9" name="Rectangle 8">
            <a:extLst>
              <a:ext uri="{FF2B5EF4-FFF2-40B4-BE49-F238E27FC236}">
                <a16:creationId xmlns:a16="http://schemas.microsoft.com/office/drawing/2014/main" id="{6EBE3277-08CD-9AFB-ED78-7B6F493CC684}"/>
              </a:ext>
            </a:extLst>
          </p:cNvPr>
          <p:cNvSpPr/>
          <p:nvPr/>
        </p:nvSpPr>
        <p:spPr>
          <a:xfrm>
            <a:off x="978196" y="1281723"/>
            <a:ext cx="4121802" cy="1785104"/>
          </a:xfrm>
          <a:prstGeom prst="rect">
            <a:avLst/>
          </a:prstGeom>
        </p:spPr>
        <p:txBody>
          <a:bodyPr wrap="square">
            <a:spAutoFit/>
          </a:bodyPr>
          <a:lstStyle/>
          <a:p>
            <a:r>
              <a:rPr lang="en-US" sz="2200" dirty="0"/>
              <a:t>A (1 , 5)</a:t>
            </a:r>
          </a:p>
          <a:p>
            <a:endParaRPr lang="en-US" sz="2200" dirty="0"/>
          </a:p>
          <a:p>
            <a:r>
              <a:rPr lang="en-US" sz="2200" dirty="0"/>
              <a:t>B (3 , 3)</a:t>
            </a:r>
          </a:p>
          <a:p>
            <a:endParaRPr lang="en-US" sz="2200" dirty="0"/>
          </a:p>
          <a:p>
            <a:r>
              <a:rPr lang="en-US" sz="2200" dirty="0"/>
              <a:t>The midpoint is at </a:t>
            </a:r>
            <a:r>
              <a:rPr lang="en-US" sz="2200" b="1" dirty="0">
                <a:solidFill>
                  <a:srgbClr val="FF0000"/>
                </a:solidFill>
              </a:rPr>
              <a:t>(3 , 3)</a:t>
            </a:r>
            <a:r>
              <a:rPr lang="en-US" sz="2200" dirty="0"/>
              <a:t>.</a:t>
            </a:r>
            <a:endParaRPr lang="en-GB" sz="2200" dirty="0"/>
          </a:p>
        </p:txBody>
      </p:sp>
    </p:spTree>
    <p:extLst>
      <p:ext uri="{BB962C8B-B14F-4D97-AF65-F5344CB8AC3E}">
        <p14:creationId xmlns:p14="http://schemas.microsoft.com/office/powerpoint/2010/main" val="1613525227"/>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202B4F1E-0061-4E9C-B655-048539D323F7}"/>
              </a:ext>
            </a:extLst>
          </p:cNvPr>
          <p:cNvSpPr/>
          <p:nvPr/>
        </p:nvSpPr>
        <p:spPr>
          <a:xfrm>
            <a:off x="597069" y="647702"/>
            <a:ext cx="6428068" cy="430887"/>
          </a:xfrm>
          <a:prstGeom prst="rect">
            <a:avLst/>
          </a:prstGeom>
        </p:spPr>
        <p:txBody>
          <a:bodyPr wrap="square">
            <a:spAutoFit/>
          </a:bodyPr>
          <a:lstStyle/>
          <a:p>
            <a:r>
              <a:rPr lang="en-US" sz="2200" dirty="0"/>
              <a:t>Find the midpoint of each line segment.</a:t>
            </a:r>
            <a:endParaRPr lang="en-GB" sz="2200" dirty="0"/>
          </a:p>
        </p:txBody>
      </p:sp>
      <p:sp>
        <p:nvSpPr>
          <p:cNvPr id="7" name="TextBox 6">
            <a:extLst>
              <a:ext uri="{FF2B5EF4-FFF2-40B4-BE49-F238E27FC236}">
                <a16:creationId xmlns:a16="http://schemas.microsoft.com/office/drawing/2014/main" id="{F0F9BD00-C634-7C9F-4024-A1F4E1C3BFA6}"/>
              </a:ext>
            </a:extLst>
          </p:cNvPr>
          <p:cNvSpPr txBox="1"/>
          <p:nvPr/>
        </p:nvSpPr>
        <p:spPr>
          <a:xfrm>
            <a:off x="4576252" y="11526"/>
            <a:ext cx="2875331" cy="584775"/>
          </a:xfrm>
          <a:prstGeom prst="rect">
            <a:avLst/>
          </a:prstGeom>
          <a:noFill/>
        </p:spPr>
        <p:txBody>
          <a:bodyPr wrap="square" rtlCol="0">
            <a:spAutoFit/>
          </a:bodyPr>
          <a:lstStyle/>
          <a:p>
            <a:pPr algn="ctr"/>
            <a:r>
              <a:rPr lang="en-US" sz="3200" dirty="0">
                <a:latin typeface="Arial Black" panose="020B0A04020102020204" pitchFamily="34" charset="0"/>
              </a:rPr>
              <a:t>Exercise</a:t>
            </a:r>
            <a:endParaRPr lang="en-GB" sz="3200" dirty="0">
              <a:latin typeface="Arial Black" panose="020B0A04020102020204" pitchFamily="34" charset="0"/>
            </a:endParaRPr>
          </a:p>
        </p:txBody>
      </p:sp>
      <p:grpSp>
        <p:nvGrpSpPr>
          <p:cNvPr id="2" name="Group 1">
            <a:extLst>
              <a:ext uri="{FF2B5EF4-FFF2-40B4-BE49-F238E27FC236}">
                <a16:creationId xmlns:a16="http://schemas.microsoft.com/office/drawing/2014/main" id="{1E4C8FD9-ED07-213B-E386-D87F2EBAF0D8}"/>
              </a:ext>
            </a:extLst>
          </p:cNvPr>
          <p:cNvGrpSpPr/>
          <p:nvPr/>
        </p:nvGrpSpPr>
        <p:grpSpPr>
          <a:xfrm>
            <a:off x="1101647" y="1337502"/>
            <a:ext cx="2792789" cy="2524714"/>
            <a:chOff x="302103" y="1166992"/>
            <a:chExt cx="2792789" cy="2524714"/>
          </a:xfrm>
        </p:grpSpPr>
        <p:pic>
          <p:nvPicPr>
            <p:cNvPr id="14" name="Picture 13">
              <a:extLst>
                <a:ext uri="{FF2B5EF4-FFF2-40B4-BE49-F238E27FC236}">
                  <a16:creationId xmlns:a16="http://schemas.microsoft.com/office/drawing/2014/main" id="{AA343DAD-C742-F615-78EC-6C0403412C1F}"/>
                </a:ext>
              </a:extLst>
            </p:cNvPr>
            <p:cNvPicPr>
              <a:picLocks noChangeAspect="1"/>
            </p:cNvPicPr>
            <p:nvPr/>
          </p:nvPicPr>
          <p:blipFill>
            <a:blip r:embed="rId2"/>
            <a:stretch>
              <a:fillRect/>
            </a:stretch>
          </p:blipFill>
          <p:spPr>
            <a:xfrm>
              <a:off x="302103" y="1166992"/>
              <a:ext cx="2792789" cy="2524714"/>
            </a:xfrm>
            <a:prstGeom prst="rect">
              <a:avLst/>
            </a:prstGeom>
          </p:spPr>
        </p:pic>
        <p:cxnSp>
          <p:nvCxnSpPr>
            <p:cNvPr id="61" name="Straight Connector 60">
              <a:extLst>
                <a:ext uri="{FF2B5EF4-FFF2-40B4-BE49-F238E27FC236}">
                  <a16:creationId xmlns:a16="http://schemas.microsoft.com/office/drawing/2014/main" id="{F6AA3522-447F-52F4-FA3F-630ABC0D848D}"/>
                </a:ext>
              </a:extLst>
            </p:cNvPr>
            <p:cNvCxnSpPr>
              <a:cxnSpLocks/>
            </p:cNvCxnSpPr>
            <p:nvPr/>
          </p:nvCxnSpPr>
          <p:spPr>
            <a:xfrm flipV="1">
              <a:off x="1870841" y="1413641"/>
              <a:ext cx="885497" cy="848711"/>
            </a:xfrm>
            <a:prstGeom prst="line">
              <a:avLst/>
            </a:prstGeom>
            <a:ln w="5715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CAEAC65C-0057-8843-635A-A07A8BAC651F}"/>
              </a:ext>
            </a:extLst>
          </p:cNvPr>
          <p:cNvGrpSpPr/>
          <p:nvPr/>
        </p:nvGrpSpPr>
        <p:grpSpPr>
          <a:xfrm>
            <a:off x="4791608" y="1337502"/>
            <a:ext cx="2792789" cy="2524714"/>
            <a:chOff x="4956165" y="1166992"/>
            <a:chExt cx="2792789" cy="2524714"/>
          </a:xfrm>
        </p:grpSpPr>
        <p:pic>
          <p:nvPicPr>
            <p:cNvPr id="54" name="Picture 53">
              <a:extLst>
                <a:ext uri="{FF2B5EF4-FFF2-40B4-BE49-F238E27FC236}">
                  <a16:creationId xmlns:a16="http://schemas.microsoft.com/office/drawing/2014/main" id="{233D668E-9C6E-2A75-EDD5-925B2C8048C0}"/>
                </a:ext>
              </a:extLst>
            </p:cNvPr>
            <p:cNvPicPr>
              <a:picLocks noChangeAspect="1"/>
            </p:cNvPicPr>
            <p:nvPr/>
          </p:nvPicPr>
          <p:blipFill>
            <a:blip r:embed="rId2"/>
            <a:stretch>
              <a:fillRect/>
            </a:stretch>
          </p:blipFill>
          <p:spPr>
            <a:xfrm>
              <a:off x="4956165" y="1166992"/>
              <a:ext cx="2792789" cy="2524714"/>
            </a:xfrm>
            <a:prstGeom prst="rect">
              <a:avLst/>
            </a:prstGeom>
          </p:spPr>
        </p:pic>
        <p:cxnSp>
          <p:nvCxnSpPr>
            <p:cNvPr id="64" name="Straight Connector 63">
              <a:extLst>
                <a:ext uri="{FF2B5EF4-FFF2-40B4-BE49-F238E27FC236}">
                  <a16:creationId xmlns:a16="http://schemas.microsoft.com/office/drawing/2014/main" id="{CE022102-22F9-962D-AA8D-78B31CAF8C7E}"/>
                </a:ext>
              </a:extLst>
            </p:cNvPr>
            <p:cNvCxnSpPr>
              <a:cxnSpLocks/>
            </p:cNvCxnSpPr>
            <p:nvPr/>
          </p:nvCxnSpPr>
          <p:spPr>
            <a:xfrm>
              <a:off x="5841402" y="1630017"/>
              <a:ext cx="1348292" cy="862171"/>
            </a:xfrm>
            <a:prstGeom prst="line">
              <a:avLst/>
            </a:prstGeom>
            <a:ln w="57150" cap="rnd">
              <a:solidFill>
                <a:srgbClr val="FF0000"/>
              </a:solidFill>
              <a:round/>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0ECF4DDC-8BC3-720A-A53E-3F7CE765BDD1}"/>
              </a:ext>
            </a:extLst>
          </p:cNvPr>
          <p:cNvGrpSpPr/>
          <p:nvPr/>
        </p:nvGrpSpPr>
        <p:grpSpPr>
          <a:xfrm>
            <a:off x="8481568" y="1337502"/>
            <a:ext cx="2792789" cy="2524714"/>
            <a:chOff x="9097108" y="1166992"/>
            <a:chExt cx="2792789" cy="2524714"/>
          </a:xfrm>
        </p:grpSpPr>
        <p:pic>
          <p:nvPicPr>
            <p:cNvPr id="57" name="Picture 56">
              <a:extLst>
                <a:ext uri="{FF2B5EF4-FFF2-40B4-BE49-F238E27FC236}">
                  <a16:creationId xmlns:a16="http://schemas.microsoft.com/office/drawing/2014/main" id="{BDCE9F79-4C90-0BF2-E263-1E16201B2CB0}"/>
                </a:ext>
              </a:extLst>
            </p:cNvPr>
            <p:cNvPicPr>
              <a:picLocks noChangeAspect="1"/>
            </p:cNvPicPr>
            <p:nvPr/>
          </p:nvPicPr>
          <p:blipFill>
            <a:blip r:embed="rId2"/>
            <a:stretch>
              <a:fillRect/>
            </a:stretch>
          </p:blipFill>
          <p:spPr>
            <a:xfrm>
              <a:off x="9097108" y="1166992"/>
              <a:ext cx="2792789" cy="2524714"/>
            </a:xfrm>
            <a:prstGeom prst="rect">
              <a:avLst/>
            </a:prstGeom>
          </p:spPr>
        </p:pic>
        <p:cxnSp>
          <p:nvCxnSpPr>
            <p:cNvPr id="68" name="Straight Connector 67">
              <a:extLst>
                <a:ext uri="{FF2B5EF4-FFF2-40B4-BE49-F238E27FC236}">
                  <a16:creationId xmlns:a16="http://schemas.microsoft.com/office/drawing/2014/main" id="{192B9660-2806-B3FA-B94E-D18657831DBC}"/>
                </a:ext>
              </a:extLst>
            </p:cNvPr>
            <p:cNvCxnSpPr>
              <a:cxnSpLocks/>
            </p:cNvCxnSpPr>
            <p:nvPr/>
          </p:nvCxnSpPr>
          <p:spPr>
            <a:xfrm flipV="1">
              <a:off x="9524104" y="1630017"/>
              <a:ext cx="1348291" cy="1758642"/>
            </a:xfrm>
            <a:prstGeom prst="line">
              <a:avLst/>
            </a:prstGeom>
            <a:ln w="57150" cap="rnd">
              <a:solidFill>
                <a:srgbClr val="00B050"/>
              </a:solidFill>
              <a:round/>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DB2BA7A8-5A31-087D-99A6-9B87A3C78687}"/>
              </a:ext>
            </a:extLst>
          </p:cNvPr>
          <p:cNvGrpSpPr/>
          <p:nvPr/>
        </p:nvGrpSpPr>
        <p:grpSpPr>
          <a:xfrm>
            <a:off x="8481568" y="4182002"/>
            <a:ext cx="2792789" cy="2524714"/>
            <a:chOff x="9097108" y="3900580"/>
            <a:chExt cx="2792789" cy="2524714"/>
          </a:xfrm>
        </p:grpSpPr>
        <p:pic>
          <p:nvPicPr>
            <p:cNvPr id="60" name="Picture 59">
              <a:extLst>
                <a:ext uri="{FF2B5EF4-FFF2-40B4-BE49-F238E27FC236}">
                  <a16:creationId xmlns:a16="http://schemas.microsoft.com/office/drawing/2014/main" id="{5FC3D39E-C08D-2696-80C2-D9BD15D68366}"/>
                </a:ext>
              </a:extLst>
            </p:cNvPr>
            <p:cNvPicPr>
              <a:picLocks noChangeAspect="1"/>
            </p:cNvPicPr>
            <p:nvPr/>
          </p:nvPicPr>
          <p:blipFill>
            <a:blip r:embed="rId2"/>
            <a:stretch>
              <a:fillRect/>
            </a:stretch>
          </p:blipFill>
          <p:spPr>
            <a:xfrm>
              <a:off x="9097108" y="3900580"/>
              <a:ext cx="2792789" cy="2524714"/>
            </a:xfrm>
            <a:prstGeom prst="rect">
              <a:avLst/>
            </a:prstGeom>
          </p:spPr>
        </p:pic>
        <p:cxnSp>
          <p:nvCxnSpPr>
            <p:cNvPr id="71" name="Straight Connector 70">
              <a:extLst>
                <a:ext uri="{FF2B5EF4-FFF2-40B4-BE49-F238E27FC236}">
                  <a16:creationId xmlns:a16="http://schemas.microsoft.com/office/drawing/2014/main" id="{315AC890-4DDA-A5C9-D052-E6E7DE0AC9D9}"/>
                </a:ext>
              </a:extLst>
            </p:cNvPr>
            <p:cNvCxnSpPr>
              <a:cxnSpLocks/>
            </p:cNvCxnSpPr>
            <p:nvPr/>
          </p:nvCxnSpPr>
          <p:spPr>
            <a:xfrm flipV="1">
              <a:off x="9301779" y="4365266"/>
              <a:ext cx="2036781" cy="427418"/>
            </a:xfrm>
            <a:prstGeom prst="line">
              <a:avLst/>
            </a:prstGeom>
            <a:ln w="57150" cap="rnd">
              <a:solidFill>
                <a:srgbClr val="FFFF00"/>
              </a:solidFill>
              <a:round/>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13840ADC-48EB-897C-C7F0-812F04D42D5E}"/>
              </a:ext>
            </a:extLst>
          </p:cNvPr>
          <p:cNvGrpSpPr/>
          <p:nvPr/>
        </p:nvGrpSpPr>
        <p:grpSpPr>
          <a:xfrm>
            <a:off x="4791608" y="4182002"/>
            <a:ext cx="2792789" cy="2524714"/>
            <a:chOff x="4956165" y="3900580"/>
            <a:chExt cx="2792789" cy="2524714"/>
          </a:xfrm>
        </p:grpSpPr>
        <p:pic>
          <p:nvPicPr>
            <p:cNvPr id="59" name="Picture 58">
              <a:extLst>
                <a:ext uri="{FF2B5EF4-FFF2-40B4-BE49-F238E27FC236}">
                  <a16:creationId xmlns:a16="http://schemas.microsoft.com/office/drawing/2014/main" id="{C2FBD9E3-9C1C-8FB1-6FD9-CF0684AFC947}"/>
                </a:ext>
              </a:extLst>
            </p:cNvPr>
            <p:cNvPicPr>
              <a:picLocks noChangeAspect="1"/>
            </p:cNvPicPr>
            <p:nvPr/>
          </p:nvPicPr>
          <p:blipFill>
            <a:blip r:embed="rId2"/>
            <a:stretch>
              <a:fillRect/>
            </a:stretch>
          </p:blipFill>
          <p:spPr>
            <a:xfrm>
              <a:off x="4956165" y="3900580"/>
              <a:ext cx="2792789" cy="2524714"/>
            </a:xfrm>
            <a:prstGeom prst="rect">
              <a:avLst/>
            </a:prstGeom>
          </p:spPr>
        </p:pic>
        <p:cxnSp>
          <p:nvCxnSpPr>
            <p:cNvPr id="72" name="Straight Connector 71">
              <a:extLst>
                <a:ext uri="{FF2B5EF4-FFF2-40B4-BE49-F238E27FC236}">
                  <a16:creationId xmlns:a16="http://schemas.microsoft.com/office/drawing/2014/main" id="{318107C6-9AFA-3E7A-5FA7-E41F4686033E}"/>
                </a:ext>
              </a:extLst>
            </p:cNvPr>
            <p:cNvCxnSpPr>
              <a:cxnSpLocks/>
            </p:cNvCxnSpPr>
            <p:nvPr/>
          </p:nvCxnSpPr>
          <p:spPr>
            <a:xfrm>
              <a:off x="5393167" y="4365266"/>
              <a:ext cx="1570617" cy="1526339"/>
            </a:xfrm>
            <a:prstGeom prst="line">
              <a:avLst/>
            </a:prstGeom>
            <a:ln w="57150" cap="rnd">
              <a:solidFill>
                <a:srgbClr val="FFC000"/>
              </a:solidFill>
              <a:round/>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A66FEC98-9F84-2085-0ADF-8E453DDFAFC8}"/>
              </a:ext>
            </a:extLst>
          </p:cNvPr>
          <p:cNvGrpSpPr/>
          <p:nvPr/>
        </p:nvGrpSpPr>
        <p:grpSpPr>
          <a:xfrm>
            <a:off x="1101648" y="4182002"/>
            <a:ext cx="2792789" cy="2524714"/>
            <a:chOff x="302103" y="3900580"/>
            <a:chExt cx="2792789" cy="2524714"/>
          </a:xfrm>
        </p:grpSpPr>
        <p:pic>
          <p:nvPicPr>
            <p:cNvPr id="58" name="Picture 57">
              <a:extLst>
                <a:ext uri="{FF2B5EF4-FFF2-40B4-BE49-F238E27FC236}">
                  <a16:creationId xmlns:a16="http://schemas.microsoft.com/office/drawing/2014/main" id="{C4A46AED-CB48-04C8-7126-C599AF680DDD}"/>
                </a:ext>
              </a:extLst>
            </p:cNvPr>
            <p:cNvPicPr>
              <a:picLocks noChangeAspect="1"/>
            </p:cNvPicPr>
            <p:nvPr/>
          </p:nvPicPr>
          <p:blipFill>
            <a:blip r:embed="rId2"/>
            <a:stretch>
              <a:fillRect/>
            </a:stretch>
          </p:blipFill>
          <p:spPr>
            <a:xfrm>
              <a:off x="302103" y="3900580"/>
              <a:ext cx="2792789" cy="2524714"/>
            </a:xfrm>
            <a:prstGeom prst="rect">
              <a:avLst/>
            </a:prstGeom>
          </p:spPr>
        </p:pic>
        <p:cxnSp>
          <p:nvCxnSpPr>
            <p:cNvPr id="73" name="Straight Connector 72">
              <a:extLst>
                <a:ext uri="{FF2B5EF4-FFF2-40B4-BE49-F238E27FC236}">
                  <a16:creationId xmlns:a16="http://schemas.microsoft.com/office/drawing/2014/main" id="{EF06D179-38CF-2516-ACFE-99F8097F997B}"/>
                </a:ext>
              </a:extLst>
            </p:cNvPr>
            <p:cNvCxnSpPr>
              <a:cxnSpLocks/>
            </p:cNvCxnSpPr>
            <p:nvPr/>
          </p:nvCxnSpPr>
          <p:spPr>
            <a:xfrm>
              <a:off x="742278" y="4792684"/>
              <a:ext cx="1794188" cy="0"/>
            </a:xfrm>
            <a:prstGeom prst="line">
              <a:avLst/>
            </a:prstGeom>
            <a:ln w="57150" cap="rnd">
              <a:solidFill>
                <a:srgbClr val="0070C0"/>
              </a:solidFill>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6105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202B4F1E-0061-4E9C-B655-048539D323F7}"/>
              </a:ext>
            </a:extLst>
          </p:cNvPr>
          <p:cNvSpPr/>
          <p:nvPr/>
        </p:nvSpPr>
        <p:spPr>
          <a:xfrm>
            <a:off x="680402" y="619575"/>
            <a:ext cx="6428068" cy="430887"/>
          </a:xfrm>
          <a:prstGeom prst="rect">
            <a:avLst/>
          </a:prstGeom>
        </p:spPr>
        <p:txBody>
          <a:bodyPr wrap="square">
            <a:spAutoFit/>
          </a:bodyPr>
          <a:lstStyle/>
          <a:p>
            <a:r>
              <a:rPr lang="en-US" sz="2200" dirty="0"/>
              <a:t>Find the midpoint of each line segment.</a:t>
            </a:r>
            <a:endParaRPr lang="en-GB" sz="2200" dirty="0"/>
          </a:p>
        </p:txBody>
      </p:sp>
      <p:sp>
        <p:nvSpPr>
          <p:cNvPr id="7" name="TextBox 6">
            <a:extLst>
              <a:ext uri="{FF2B5EF4-FFF2-40B4-BE49-F238E27FC236}">
                <a16:creationId xmlns:a16="http://schemas.microsoft.com/office/drawing/2014/main" id="{F0F9BD00-C634-7C9F-4024-A1F4E1C3BFA6}"/>
              </a:ext>
            </a:extLst>
          </p:cNvPr>
          <p:cNvSpPr txBox="1"/>
          <p:nvPr/>
        </p:nvSpPr>
        <p:spPr>
          <a:xfrm>
            <a:off x="4658335" y="21254"/>
            <a:ext cx="2875331" cy="584775"/>
          </a:xfrm>
          <a:prstGeom prst="rect">
            <a:avLst/>
          </a:prstGeom>
          <a:noFill/>
        </p:spPr>
        <p:txBody>
          <a:bodyPr wrap="square" rtlCol="0">
            <a:spAutoFit/>
          </a:bodyPr>
          <a:lstStyle/>
          <a:p>
            <a:pPr algn="ctr"/>
            <a:r>
              <a:rPr lang="en-US" sz="3200" dirty="0">
                <a:latin typeface="Arial Black" panose="020B0A04020102020204" pitchFamily="34" charset="0"/>
              </a:rPr>
              <a:t>Solutions</a:t>
            </a:r>
            <a:endParaRPr lang="en-GB" sz="3200" dirty="0">
              <a:latin typeface="Arial Black" panose="020B0A04020102020204" pitchFamily="34" charset="0"/>
            </a:endParaRPr>
          </a:p>
        </p:txBody>
      </p:sp>
      <p:grpSp>
        <p:nvGrpSpPr>
          <p:cNvPr id="2" name="Group 1">
            <a:extLst>
              <a:ext uri="{FF2B5EF4-FFF2-40B4-BE49-F238E27FC236}">
                <a16:creationId xmlns:a16="http://schemas.microsoft.com/office/drawing/2014/main" id="{1E4C8FD9-ED07-213B-E386-D87F2EBAF0D8}"/>
              </a:ext>
            </a:extLst>
          </p:cNvPr>
          <p:cNvGrpSpPr/>
          <p:nvPr/>
        </p:nvGrpSpPr>
        <p:grpSpPr>
          <a:xfrm>
            <a:off x="1101647" y="1337502"/>
            <a:ext cx="2792789" cy="2524714"/>
            <a:chOff x="302103" y="1166992"/>
            <a:chExt cx="2792789" cy="2524714"/>
          </a:xfrm>
        </p:grpSpPr>
        <p:pic>
          <p:nvPicPr>
            <p:cNvPr id="14" name="Picture 13">
              <a:extLst>
                <a:ext uri="{FF2B5EF4-FFF2-40B4-BE49-F238E27FC236}">
                  <a16:creationId xmlns:a16="http://schemas.microsoft.com/office/drawing/2014/main" id="{AA343DAD-C742-F615-78EC-6C0403412C1F}"/>
                </a:ext>
              </a:extLst>
            </p:cNvPr>
            <p:cNvPicPr>
              <a:picLocks noChangeAspect="1"/>
            </p:cNvPicPr>
            <p:nvPr/>
          </p:nvPicPr>
          <p:blipFill>
            <a:blip r:embed="rId2"/>
            <a:stretch>
              <a:fillRect/>
            </a:stretch>
          </p:blipFill>
          <p:spPr>
            <a:xfrm>
              <a:off x="302103" y="1166992"/>
              <a:ext cx="2792789" cy="2524714"/>
            </a:xfrm>
            <a:prstGeom prst="rect">
              <a:avLst/>
            </a:prstGeom>
          </p:spPr>
        </p:pic>
        <p:cxnSp>
          <p:nvCxnSpPr>
            <p:cNvPr id="61" name="Straight Connector 60">
              <a:extLst>
                <a:ext uri="{FF2B5EF4-FFF2-40B4-BE49-F238E27FC236}">
                  <a16:creationId xmlns:a16="http://schemas.microsoft.com/office/drawing/2014/main" id="{F6AA3522-447F-52F4-FA3F-630ABC0D848D}"/>
                </a:ext>
              </a:extLst>
            </p:cNvPr>
            <p:cNvCxnSpPr>
              <a:cxnSpLocks/>
            </p:cNvCxnSpPr>
            <p:nvPr/>
          </p:nvCxnSpPr>
          <p:spPr>
            <a:xfrm flipV="1">
              <a:off x="1870841" y="1413641"/>
              <a:ext cx="885497" cy="848711"/>
            </a:xfrm>
            <a:prstGeom prst="line">
              <a:avLst/>
            </a:prstGeom>
            <a:ln w="57150"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CAEAC65C-0057-8843-635A-A07A8BAC651F}"/>
              </a:ext>
            </a:extLst>
          </p:cNvPr>
          <p:cNvGrpSpPr/>
          <p:nvPr/>
        </p:nvGrpSpPr>
        <p:grpSpPr>
          <a:xfrm>
            <a:off x="4791608" y="1337502"/>
            <a:ext cx="2792789" cy="2524714"/>
            <a:chOff x="4956165" y="1166992"/>
            <a:chExt cx="2792789" cy="2524714"/>
          </a:xfrm>
        </p:grpSpPr>
        <p:pic>
          <p:nvPicPr>
            <p:cNvPr id="54" name="Picture 53">
              <a:extLst>
                <a:ext uri="{FF2B5EF4-FFF2-40B4-BE49-F238E27FC236}">
                  <a16:creationId xmlns:a16="http://schemas.microsoft.com/office/drawing/2014/main" id="{233D668E-9C6E-2A75-EDD5-925B2C8048C0}"/>
                </a:ext>
              </a:extLst>
            </p:cNvPr>
            <p:cNvPicPr>
              <a:picLocks noChangeAspect="1"/>
            </p:cNvPicPr>
            <p:nvPr/>
          </p:nvPicPr>
          <p:blipFill>
            <a:blip r:embed="rId2"/>
            <a:stretch>
              <a:fillRect/>
            </a:stretch>
          </p:blipFill>
          <p:spPr>
            <a:xfrm>
              <a:off x="4956165" y="1166992"/>
              <a:ext cx="2792789" cy="2524714"/>
            </a:xfrm>
            <a:prstGeom prst="rect">
              <a:avLst/>
            </a:prstGeom>
          </p:spPr>
        </p:pic>
        <p:cxnSp>
          <p:nvCxnSpPr>
            <p:cNvPr id="64" name="Straight Connector 63">
              <a:extLst>
                <a:ext uri="{FF2B5EF4-FFF2-40B4-BE49-F238E27FC236}">
                  <a16:creationId xmlns:a16="http://schemas.microsoft.com/office/drawing/2014/main" id="{CE022102-22F9-962D-AA8D-78B31CAF8C7E}"/>
                </a:ext>
              </a:extLst>
            </p:cNvPr>
            <p:cNvCxnSpPr>
              <a:cxnSpLocks/>
            </p:cNvCxnSpPr>
            <p:nvPr/>
          </p:nvCxnSpPr>
          <p:spPr>
            <a:xfrm>
              <a:off x="5841402" y="1630017"/>
              <a:ext cx="1348292" cy="862171"/>
            </a:xfrm>
            <a:prstGeom prst="line">
              <a:avLst/>
            </a:prstGeom>
            <a:ln w="57150" cap="rnd">
              <a:solidFill>
                <a:srgbClr val="FF0000"/>
              </a:solidFill>
              <a:round/>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0ECF4DDC-8BC3-720A-A53E-3F7CE765BDD1}"/>
              </a:ext>
            </a:extLst>
          </p:cNvPr>
          <p:cNvGrpSpPr/>
          <p:nvPr/>
        </p:nvGrpSpPr>
        <p:grpSpPr>
          <a:xfrm>
            <a:off x="8481568" y="1337502"/>
            <a:ext cx="2792789" cy="2524714"/>
            <a:chOff x="9097108" y="1166992"/>
            <a:chExt cx="2792789" cy="2524714"/>
          </a:xfrm>
        </p:grpSpPr>
        <p:pic>
          <p:nvPicPr>
            <p:cNvPr id="57" name="Picture 56">
              <a:extLst>
                <a:ext uri="{FF2B5EF4-FFF2-40B4-BE49-F238E27FC236}">
                  <a16:creationId xmlns:a16="http://schemas.microsoft.com/office/drawing/2014/main" id="{BDCE9F79-4C90-0BF2-E263-1E16201B2CB0}"/>
                </a:ext>
              </a:extLst>
            </p:cNvPr>
            <p:cNvPicPr>
              <a:picLocks noChangeAspect="1"/>
            </p:cNvPicPr>
            <p:nvPr/>
          </p:nvPicPr>
          <p:blipFill>
            <a:blip r:embed="rId2"/>
            <a:stretch>
              <a:fillRect/>
            </a:stretch>
          </p:blipFill>
          <p:spPr>
            <a:xfrm>
              <a:off x="9097108" y="1166992"/>
              <a:ext cx="2792789" cy="2524714"/>
            </a:xfrm>
            <a:prstGeom prst="rect">
              <a:avLst/>
            </a:prstGeom>
          </p:spPr>
        </p:pic>
        <p:cxnSp>
          <p:nvCxnSpPr>
            <p:cNvPr id="68" name="Straight Connector 67">
              <a:extLst>
                <a:ext uri="{FF2B5EF4-FFF2-40B4-BE49-F238E27FC236}">
                  <a16:creationId xmlns:a16="http://schemas.microsoft.com/office/drawing/2014/main" id="{192B9660-2806-B3FA-B94E-D18657831DBC}"/>
                </a:ext>
              </a:extLst>
            </p:cNvPr>
            <p:cNvCxnSpPr>
              <a:cxnSpLocks/>
            </p:cNvCxnSpPr>
            <p:nvPr/>
          </p:nvCxnSpPr>
          <p:spPr>
            <a:xfrm flipV="1">
              <a:off x="9524104" y="1630017"/>
              <a:ext cx="1348291" cy="1758642"/>
            </a:xfrm>
            <a:prstGeom prst="line">
              <a:avLst/>
            </a:prstGeom>
            <a:ln w="57150" cap="rnd">
              <a:solidFill>
                <a:srgbClr val="00B050"/>
              </a:solidFill>
              <a:round/>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DB2BA7A8-5A31-087D-99A6-9B87A3C78687}"/>
              </a:ext>
            </a:extLst>
          </p:cNvPr>
          <p:cNvGrpSpPr/>
          <p:nvPr/>
        </p:nvGrpSpPr>
        <p:grpSpPr>
          <a:xfrm>
            <a:off x="8481568" y="4182002"/>
            <a:ext cx="2792789" cy="2524714"/>
            <a:chOff x="9097108" y="3900580"/>
            <a:chExt cx="2792789" cy="2524714"/>
          </a:xfrm>
        </p:grpSpPr>
        <p:pic>
          <p:nvPicPr>
            <p:cNvPr id="60" name="Picture 59">
              <a:extLst>
                <a:ext uri="{FF2B5EF4-FFF2-40B4-BE49-F238E27FC236}">
                  <a16:creationId xmlns:a16="http://schemas.microsoft.com/office/drawing/2014/main" id="{5FC3D39E-C08D-2696-80C2-D9BD15D68366}"/>
                </a:ext>
              </a:extLst>
            </p:cNvPr>
            <p:cNvPicPr>
              <a:picLocks noChangeAspect="1"/>
            </p:cNvPicPr>
            <p:nvPr/>
          </p:nvPicPr>
          <p:blipFill>
            <a:blip r:embed="rId2"/>
            <a:stretch>
              <a:fillRect/>
            </a:stretch>
          </p:blipFill>
          <p:spPr>
            <a:xfrm>
              <a:off x="9097108" y="3900580"/>
              <a:ext cx="2792789" cy="2524714"/>
            </a:xfrm>
            <a:prstGeom prst="rect">
              <a:avLst/>
            </a:prstGeom>
          </p:spPr>
        </p:pic>
        <p:cxnSp>
          <p:nvCxnSpPr>
            <p:cNvPr id="71" name="Straight Connector 70">
              <a:extLst>
                <a:ext uri="{FF2B5EF4-FFF2-40B4-BE49-F238E27FC236}">
                  <a16:creationId xmlns:a16="http://schemas.microsoft.com/office/drawing/2014/main" id="{315AC890-4DDA-A5C9-D052-E6E7DE0AC9D9}"/>
                </a:ext>
              </a:extLst>
            </p:cNvPr>
            <p:cNvCxnSpPr>
              <a:cxnSpLocks/>
            </p:cNvCxnSpPr>
            <p:nvPr/>
          </p:nvCxnSpPr>
          <p:spPr>
            <a:xfrm flipV="1">
              <a:off x="9301779" y="4365266"/>
              <a:ext cx="2036781" cy="427418"/>
            </a:xfrm>
            <a:prstGeom prst="line">
              <a:avLst/>
            </a:prstGeom>
            <a:ln w="57150" cap="rnd">
              <a:solidFill>
                <a:srgbClr val="FFFF00"/>
              </a:solidFill>
              <a:round/>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13840ADC-48EB-897C-C7F0-812F04D42D5E}"/>
              </a:ext>
            </a:extLst>
          </p:cNvPr>
          <p:cNvGrpSpPr/>
          <p:nvPr/>
        </p:nvGrpSpPr>
        <p:grpSpPr>
          <a:xfrm>
            <a:off x="4791608" y="4182002"/>
            <a:ext cx="2792789" cy="2524714"/>
            <a:chOff x="4956165" y="3900580"/>
            <a:chExt cx="2792789" cy="2524714"/>
          </a:xfrm>
        </p:grpSpPr>
        <p:pic>
          <p:nvPicPr>
            <p:cNvPr id="59" name="Picture 58">
              <a:extLst>
                <a:ext uri="{FF2B5EF4-FFF2-40B4-BE49-F238E27FC236}">
                  <a16:creationId xmlns:a16="http://schemas.microsoft.com/office/drawing/2014/main" id="{C2FBD9E3-9C1C-8FB1-6FD9-CF0684AFC947}"/>
                </a:ext>
              </a:extLst>
            </p:cNvPr>
            <p:cNvPicPr>
              <a:picLocks noChangeAspect="1"/>
            </p:cNvPicPr>
            <p:nvPr/>
          </p:nvPicPr>
          <p:blipFill>
            <a:blip r:embed="rId2"/>
            <a:stretch>
              <a:fillRect/>
            </a:stretch>
          </p:blipFill>
          <p:spPr>
            <a:xfrm>
              <a:off x="4956165" y="3900580"/>
              <a:ext cx="2792789" cy="2524714"/>
            </a:xfrm>
            <a:prstGeom prst="rect">
              <a:avLst/>
            </a:prstGeom>
          </p:spPr>
        </p:pic>
        <p:cxnSp>
          <p:nvCxnSpPr>
            <p:cNvPr id="72" name="Straight Connector 71">
              <a:extLst>
                <a:ext uri="{FF2B5EF4-FFF2-40B4-BE49-F238E27FC236}">
                  <a16:creationId xmlns:a16="http://schemas.microsoft.com/office/drawing/2014/main" id="{318107C6-9AFA-3E7A-5FA7-E41F4686033E}"/>
                </a:ext>
              </a:extLst>
            </p:cNvPr>
            <p:cNvCxnSpPr>
              <a:cxnSpLocks/>
            </p:cNvCxnSpPr>
            <p:nvPr/>
          </p:nvCxnSpPr>
          <p:spPr>
            <a:xfrm>
              <a:off x="5393167" y="4365266"/>
              <a:ext cx="1570617" cy="1526339"/>
            </a:xfrm>
            <a:prstGeom prst="line">
              <a:avLst/>
            </a:prstGeom>
            <a:ln w="57150" cap="rnd">
              <a:solidFill>
                <a:srgbClr val="FFC000"/>
              </a:solidFill>
              <a:round/>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A66FEC98-9F84-2085-0ADF-8E453DDFAFC8}"/>
              </a:ext>
            </a:extLst>
          </p:cNvPr>
          <p:cNvGrpSpPr/>
          <p:nvPr/>
        </p:nvGrpSpPr>
        <p:grpSpPr>
          <a:xfrm>
            <a:off x="1101648" y="4182002"/>
            <a:ext cx="2792789" cy="2524714"/>
            <a:chOff x="302103" y="3900580"/>
            <a:chExt cx="2792789" cy="2524714"/>
          </a:xfrm>
        </p:grpSpPr>
        <p:pic>
          <p:nvPicPr>
            <p:cNvPr id="58" name="Picture 57">
              <a:extLst>
                <a:ext uri="{FF2B5EF4-FFF2-40B4-BE49-F238E27FC236}">
                  <a16:creationId xmlns:a16="http://schemas.microsoft.com/office/drawing/2014/main" id="{C4A46AED-CB48-04C8-7126-C599AF680DDD}"/>
                </a:ext>
              </a:extLst>
            </p:cNvPr>
            <p:cNvPicPr>
              <a:picLocks noChangeAspect="1"/>
            </p:cNvPicPr>
            <p:nvPr/>
          </p:nvPicPr>
          <p:blipFill>
            <a:blip r:embed="rId2"/>
            <a:stretch>
              <a:fillRect/>
            </a:stretch>
          </p:blipFill>
          <p:spPr>
            <a:xfrm>
              <a:off x="302103" y="3900580"/>
              <a:ext cx="2792789" cy="2524714"/>
            </a:xfrm>
            <a:prstGeom prst="rect">
              <a:avLst/>
            </a:prstGeom>
          </p:spPr>
        </p:pic>
        <p:cxnSp>
          <p:nvCxnSpPr>
            <p:cNvPr id="73" name="Straight Connector 72">
              <a:extLst>
                <a:ext uri="{FF2B5EF4-FFF2-40B4-BE49-F238E27FC236}">
                  <a16:creationId xmlns:a16="http://schemas.microsoft.com/office/drawing/2014/main" id="{EF06D179-38CF-2516-ACFE-99F8097F997B}"/>
                </a:ext>
              </a:extLst>
            </p:cNvPr>
            <p:cNvCxnSpPr>
              <a:cxnSpLocks/>
            </p:cNvCxnSpPr>
            <p:nvPr/>
          </p:nvCxnSpPr>
          <p:spPr>
            <a:xfrm>
              <a:off x="742278" y="4792684"/>
              <a:ext cx="1794188" cy="0"/>
            </a:xfrm>
            <a:prstGeom prst="line">
              <a:avLst/>
            </a:prstGeom>
            <a:ln w="57150" cap="rnd">
              <a:solidFill>
                <a:srgbClr val="0070C0"/>
              </a:solidFill>
              <a:round/>
            </a:ln>
          </p:spPr>
          <p:style>
            <a:lnRef idx="1">
              <a:schemeClr val="accent1"/>
            </a:lnRef>
            <a:fillRef idx="0">
              <a:schemeClr val="accent1"/>
            </a:fillRef>
            <a:effectRef idx="0">
              <a:schemeClr val="accent1"/>
            </a:effectRef>
            <a:fontRef idx="minor">
              <a:schemeClr val="tx1"/>
            </a:fontRef>
          </p:style>
        </p:cxnSp>
      </p:grpSp>
      <p:sp>
        <p:nvSpPr>
          <p:cNvPr id="9" name="TextBox 8">
            <a:extLst>
              <a:ext uri="{FF2B5EF4-FFF2-40B4-BE49-F238E27FC236}">
                <a16:creationId xmlns:a16="http://schemas.microsoft.com/office/drawing/2014/main" id="{580626CE-6DA6-EFC6-48C7-1B7137DFE012}"/>
              </a:ext>
            </a:extLst>
          </p:cNvPr>
          <p:cNvSpPr txBox="1"/>
          <p:nvPr/>
        </p:nvSpPr>
        <p:spPr>
          <a:xfrm>
            <a:off x="6611152" y="1370887"/>
            <a:ext cx="932422" cy="465892"/>
          </a:xfrm>
          <a:prstGeom prst="roundRect">
            <a:avLst>
              <a:gd name="adj" fmla="val 25274"/>
            </a:avLst>
          </a:prstGeom>
          <a:ln w="19050">
            <a:solidFill>
              <a:srgbClr val="00B05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solidFill>
                  <a:srgbClr val="FF0000"/>
                </a:solidFill>
              </a:rPr>
              <a:t>(1 , 2)</a:t>
            </a:r>
            <a:endParaRPr lang="en-GB" sz="2000" b="1" baseline="30000" dirty="0">
              <a:solidFill>
                <a:srgbClr val="FF0000"/>
              </a:solidFill>
            </a:endParaRPr>
          </a:p>
        </p:txBody>
      </p:sp>
      <p:sp>
        <p:nvSpPr>
          <p:cNvPr id="10" name="TextBox 9">
            <a:extLst>
              <a:ext uri="{FF2B5EF4-FFF2-40B4-BE49-F238E27FC236}">
                <a16:creationId xmlns:a16="http://schemas.microsoft.com/office/drawing/2014/main" id="{3AD6B376-98B3-2082-5AE1-38C9CAE32F91}"/>
              </a:ext>
            </a:extLst>
          </p:cNvPr>
          <p:cNvSpPr txBox="1"/>
          <p:nvPr/>
        </p:nvSpPr>
        <p:spPr>
          <a:xfrm>
            <a:off x="3306493" y="4133057"/>
            <a:ext cx="932422" cy="465892"/>
          </a:xfrm>
          <a:prstGeom prst="roundRect">
            <a:avLst>
              <a:gd name="adj" fmla="val 25274"/>
            </a:avLst>
          </a:prstGeom>
          <a:ln w="19050">
            <a:solidFill>
              <a:srgbClr val="00B05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solidFill>
                  <a:srgbClr val="FF0000"/>
                </a:solidFill>
              </a:rPr>
              <a:t>(2 , 0)</a:t>
            </a:r>
            <a:endParaRPr lang="en-GB" sz="2000" b="1" baseline="30000" dirty="0">
              <a:solidFill>
                <a:srgbClr val="FF0000"/>
              </a:solidFill>
            </a:endParaRPr>
          </a:p>
        </p:txBody>
      </p:sp>
      <p:sp>
        <p:nvSpPr>
          <p:cNvPr id="11" name="TextBox 10">
            <a:extLst>
              <a:ext uri="{FF2B5EF4-FFF2-40B4-BE49-F238E27FC236}">
                <a16:creationId xmlns:a16="http://schemas.microsoft.com/office/drawing/2014/main" id="{2EA740F5-DF1A-4354-65D2-29FB7BEB10AE}"/>
              </a:ext>
            </a:extLst>
          </p:cNvPr>
          <p:cNvSpPr txBox="1"/>
          <p:nvPr/>
        </p:nvSpPr>
        <p:spPr>
          <a:xfrm>
            <a:off x="10808145" y="1249022"/>
            <a:ext cx="1104691" cy="465892"/>
          </a:xfrm>
          <a:prstGeom prst="roundRect">
            <a:avLst>
              <a:gd name="adj" fmla="val 25274"/>
            </a:avLst>
          </a:prstGeom>
          <a:ln w="19050">
            <a:solidFill>
              <a:srgbClr val="00B05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solidFill>
                  <a:srgbClr val="FF0000"/>
                </a:solidFill>
              </a:rPr>
              <a:t>(-1 , 0)</a:t>
            </a:r>
            <a:endParaRPr lang="en-GB" sz="2000" b="1" baseline="30000" dirty="0">
              <a:solidFill>
                <a:srgbClr val="FF0000"/>
              </a:solidFill>
            </a:endParaRPr>
          </a:p>
        </p:txBody>
      </p:sp>
      <p:sp>
        <p:nvSpPr>
          <p:cNvPr id="12" name="TextBox 11">
            <a:extLst>
              <a:ext uri="{FF2B5EF4-FFF2-40B4-BE49-F238E27FC236}">
                <a16:creationId xmlns:a16="http://schemas.microsoft.com/office/drawing/2014/main" id="{C83C9379-3BB2-653A-CBC2-6B1D84AD97A1}"/>
              </a:ext>
            </a:extLst>
          </p:cNvPr>
          <p:cNvSpPr txBox="1"/>
          <p:nvPr/>
        </p:nvSpPr>
        <p:spPr>
          <a:xfrm>
            <a:off x="3595208" y="1321805"/>
            <a:ext cx="932422" cy="465892"/>
          </a:xfrm>
          <a:prstGeom prst="roundRect">
            <a:avLst>
              <a:gd name="adj" fmla="val 25274"/>
            </a:avLst>
          </a:prstGeom>
          <a:ln w="19050">
            <a:solidFill>
              <a:srgbClr val="00B05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solidFill>
                  <a:srgbClr val="FF0000"/>
                </a:solidFill>
              </a:rPr>
              <a:t>(3 , 3)</a:t>
            </a:r>
            <a:endParaRPr lang="en-GB" sz="2000" b="1" baseline="30000" dirty="0">
              <a:solidFill>
                <a:srgbClr val="FF0000"/>
              </a:solidFill>
            </a:endParaRPr>
          </a:p>
        </p:txBody>
      </p:sp>
      <p:sp>
        <p:nvSpPr>
          <p:cNvPr id="13" name="TextBox 12">
            <a:extLst>
              <a:ext uri="{FF2B5EF4-FFF2-40B4-BE49-F238E27FC236}">
                <a16:creationId xmlns:a16="http://schemas.microsoft.com/office/drawing/2014/main" id="{039F5CB8-D7F1-DCED-514A-22149CC7A6AD}"/>
              </a:ext>
            </a:extLst>
          </p:cNvPr>
          <p:cNvSpPr txBox="1"/>
          <p:nvPr/>
        </p:nvSpPr>
        <p:spPr>
          <a:xfrm>
            <a:off x="6747245" y="4181399"/>
            <a:ext cx="1494823" cy="465892"/>
          </a:xfrm>
          <a:prstGeom prst="roundRect">
            <a:avLst>
              <a:gd name="adj" fmla="val 25274"/>
            </a:avLst>
          </a:prstGeom>
          <a:ln w="19050">
            <a:solidFill>
              <a:srgbClr val="00B05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solidFill>
                  <a:srgbClr val="FF0000"/>
                </a:solidFill>
              </a:rPr>
              <a:t>(-0.5 , 0.5)</a:t>
            </a:r>
            <a:endParaRPr lang="en-GB" sz="2000" b="1" baseline="30000" dirty="0">
              <a:solidFill>
                <a:srgbClr val="FF0000"/>
              </a:solidFill>
            </a:endParaRPr>
          </a:p>
        </p:txBody>
      </p:sp>
      <p:sp>
        <p:nvSpPr>
          <p:cNvPr id="15" name="TextBox 14">
            <a:extLst>
              <a:ext uri="{FF2B5EF4-FFF2-40B4-BE49-F238E27FC236}">
                <a16:creationId xmlns:a16="http://schemas.microsoft.com/office/drawing/2014/main" id="{2D849969-19E7-D4BC-AEB5-E17A0E17A4AA}"/>
              </a:ext>
            </a:extLst>
          </p:cNvPr>
          <p:cNvSpPr txBox="1"/>
          <p:nvPr/>
        </p:nvSpPr>
        <p:spPr>
          <a:xfrm>
            <a:off x="10532477" y="4092316"/>
            <a:ext cx="1286989" cy="465892"/>
          </a:xfrm>
          <a:prstGeom prst="roundRect">
            <a:avLst>
              <a:gd name="adj" fmla="val 25274"/>
            </a:avLst>
          </a:prstGeom>
          <a:ln w="19050">
            <a:solidFill>
              <a:srgbClr val="00B05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solidFill>
                  <a:srgbClr val="FF0000"/>
                </a:solidFill>
              </a:rPr>
              <a:t>(-0.5 , 3)</a:t>
            </a:r>
            <a:endParaRPr lang="en-GB" sz="2000" b="1" baseline="30000" dirty="0">
              <a:solidFill>
                <a:srgbClr val="FF0000"/>
              </a:solidFill>
            </a:endParaRPr>
          </a:p>
        </p:txBody>
      </p:sp>
    </p:spTree>
    <p:extLst>
      <p:ext uri="{BB962C8B-B14F-4D97-AF65-F5344CB8AC3E}">
        <p14:creationId xmlns:p14="http://schemas.microsoft.com/office/powerpoint/2010/main" val="1939024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F7D25E0-49BB-59F4-C5F1-DD7EE19A7077}"/>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3" name="Rectangle 52">
            <a:extLst>
              <a:ext uri="{FF2B5EF4-FFF2-40B4-BE49-F238E27FC236}">
                <a16:creationId xmlns:a16="http://schemas.microsoft.com/office/drawing/2014/main" id="{202B4F1E-0061-4E9C-B655-048539D323F7}"/>
              </a:ext>
            </a:extLst>
          </p:cNvPr>
          <p:cNvSpPr/>
          <p:nvPr/>
        </p:nvSpPr>
        <p:spPr>
          <a:xfrm>
            <a:off x="492052" y="942628"/>
            <a:ext cx="4566331" cy="769441"/>
          </a:xfrm>
          <a:prstGeom prst="rect">
            <a:avLst/>
          </a:prstGeom>
        </p:spPr>
        <p:txBody>
          <a:bodyPr wrap="square">
            <a:spAutoFit/>
          </a:bodyPr>
          <a:lstStyle/>
          <a:p>
            <a:r>
              <a:rPr lang="en-US" sz="2200" dirty="0"/>
              <a:t>You can find the midpoint of a line segment as follows:</a:t>
            </a:r>
            <a:endParaRPr lang="en-GB" sz="2200" dirty="0"/>
          </a:p>
        </p:txBody>
      </p:sp>
      <p:sp>
        <p:nvSpPr>
          <p:cNvPr id="7" name="TextBox 6">
            <a:extLst>
              <a:ext uri="{FF2B5EF4-FFF2-40B4-BE49-F238E27FC236}">
                <a16:creationId xmlns:a16="http://schemas.microsoft.com/office/drawing/2014/main" id="{F0F9BD00-C634-7C9F-4024-A1F4E1C3BFA6}"/>
              </a:ext>
            </a:extLst>
          </p:cNvPr>
          <p:cNvSpPr txBox="1"/>
          <p:nvPr/>
        </p:nvSpPr>
        <p:spPr>
          <a:xfrm>
            <a:off x="5009324" y="199773"/>
            <a:ext cx="2173353" cy="584775"/>
          </a:xfrm>
          <a:prstGeom prst="rect">
            <a:avLst/>
          </a:prstGeom>
          <a:noFill/>
        </p:spPr>
        <p:txBody>
          <a:bodyPr wrap="square" rtlCol="0">
            <a:spAutoFit/>
          </a:bodyPr>
          <a:lstStyle/>
          <a:p>
            <a:pPr algn="ctr"/>
            <a:r>
              <a:rPr lang="en-US" sz="3200" dirty="0">
                <a:latin typeface="Arial Black" panose="020B0A04020102020204" pitchFamily="34" charset="0"/>
              </a:rPr>
              <a:t>Key Fact</a:t>
            </a:r>
            <a:endParaRPr lang="en-GB" sz="3200" dirty="0">
              <a:latin typeface="Arial Black" panose="020B0A04020102020204" pitchFamily="34" charset="0"/>
            </a:endParaRPr>
          </a:p>
        </p:txBody>
      </p:sp>
      <p:sp>
        <p:nvSpPr>
          <p:cNvPr id="2" name="Rectangle 1">
            <a:extLst>
              <a:ext uri="{FF2B5EF4-FFF2-40B4-BE49-F238E27FC236}">
                <a16:creationId xmlns:a16="http://schemas.microsoft.com/office/drawing/2014/main" id="{5C828202-0453-54B6-8BCA-99EF876DB642}"/>
              </a:ext>
            </a:extLst>
          </p:cNvPr>
          <p:cNvSpPr/>
          <p:nvPr/>
        </p:nvSpPr>
        <p:spPr>
          <a:xfrm>
            <a:off x="515335" y="2245551"/>
            <a:ext cx="4194585" cy="430887"/>
          </a:xfrm>
          <a:prstGeom prst="rect">
            <a:avLst/>
          </a:prstGeom>
        </p:spPr>
        <p:txBody>
          <a:bodyPr wrap="square">
            <a:spAutoFit/>
          </a:bodyPr>
          <a:lstStyle/>
          <a:p>
            <a:r>
              <a:rPr lang="en-US" sz="2200" dirty="0"/>
              <a:t>Midpoint of (1 , 1) and (6 , 5)</a:t>
            </a:r>
            <a:endParaRPr lang="en-GB" sz="2200" dirty="0"/>
          </a:p>
        </p:txBody>
      </p:sp>
      <p:pic>
        <p:nvPicPr>
          <p:cNvPr id="13" name="Picture 12">
            <a:extLst>
              <a:ext uri="{FF2B5EF4-FFF2-40B4-BE49-F238E27FC236}">
                <a16:creationId xmlns:a16="http://schemas.microsoft.com/office/drawing/2014/main" id="{DCDA44B9-9602-D651-F0A5-0458263EADC3}"/>
              </a:ext>
            </a:extLst>
          </p:cNvPr>
          <p:cNvPicPr>
            <a:picLocks noChangeAspect="1"/>
          </p:cNvPicPr>
          <p:nvPr/>
        </p:nvPicPr>
        <p:blipFill>
          <a:blip r:embed="rId5"/>
          <a:stretch>
            <a:fillRect/>
          </a:stretch>
        </p:blipFill>
        <p:spPr>
          <a:xfrm>
            <a:off x="6150394" y="1903964"/>
            <a:ext cx="4194585" cy="4143521"/>
          </a:xfrm>
          <a:prstGeom prst="rect">
            <a:avLst/>
          </a:prstGeom>
        </p:spPr>
      </p:pic>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462680B8-CCA2-6F39-1B01-C1C12F8CF7F3}"/>
                  </a:ext>
                </a:extLst>
              </p:cNvPr>
              <p:cNvSpPr txBox="1"/>
              <p:nvPr/>
            </p:nvSpPr>
            <p:spPr>
              <a:xfrm>
                <a:off x="1847021" y="3196473"/>
                <a:ext cx="2260106" cy="7607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rPr>
                        <m:t>= </m:t>
                      </m:r>
                      <m:d>
                        <m:dPr>
                          <m:ctrlPr>
                            <a:rPr lang="en-US" sz="2200" b="0" i="1" smtClean="0">
                              <a:latin typeface="Cambria Math" panose="02040503050406030204" pitchFamily="18" charset="0"/>
                            </a:rPr>
                          </m:ctrlPr>
                        </m:dPr>
                        <m:e>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1+6</m:t>
                              </m:r>
                            </m:num>
                            <m:den>
                              <m:r>
                                <a:rPr lang="en-US" sz="2200" b="0" i="1" smtClean="0">
                                  <a:latin typeface="Cambria Math" panose="02040503050406030204" pitchFamily="18" charset="0"/>
                                </a:rPr>
                                <m:t>2</m:t>
                              </m:r>
                            </m:den>
                          </m:f>
                          <m:r>
                            <a:rPr lang="en-US" sz="2200" b="0" i="1" smtClean="0">
                              <a:latin typeface="Cambria Math" panose="02040503050406030204" pitchFamily="18" charset="0"/>
                            </a:rPr>
                            <m:t> , </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1+5</m:t>
                              </m:r>
                            </m:num>
                            <m:den>
                              <m:r>
                                <a:rPr lang="en-US" sz="2200" b="0" i="1" smtClean="0">
                                  <a:latin typeface="Cambria Math" panose="02040503050406030204" pitchFamily="18" charset="0"/>
                                </a:rPr>
                                <m:t>2</m:t>
                              </m:r>
                            </m:den>
                          </m:f>
                        </m:e>
                      </m:d>
                    </m:oMath>
                  </m:oMathPara>
                </a14:m>
                <a:endParaRPr lang="en-GB" sz="2200" dirty="0"/>
              </a:p>
            </p:txBody>
          </p:sp>
        </mc:Choice>
        <mc:Fallback>
          <p:sp>
            <p:nvSpPr>
              <p:cNvPr id="14" name="TextBox 13">
                <a:extLst>
                  <a:ext uri="{FF2B5EF4-FFF2-40B4-BE49-F238E27FC236}">
                    <a16:creationId xmlns:a16="http://schemas.microsoft.com/office/drawing/2014/main" id="{462680B8-CCA2-6F39-1B01-C1C12F8CF7F3}"/>
                  </a:ext>
                </a:extLst>
              </p:cNvPr>
              <p:cNvSpPr txBox="1">
                <a:spLocks noRot="1" noChangeAspect="1" noMove="1" noResize="1" noEditPoints="1" noAdjustHandles="1" noChangeArrowheads="1" noChangeShapeType="1" noTextEdit="1"/>
              </p:cNvSpPr>
              <p:nvPr/>
            </p:nvSpPr>
            <p:spPr>
              <a:xfrm>
                <a:off x="1847021" y="3196473"/>
                <a:ext cx="2260106" cy="760721"/>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DE8ABD88-9429-5BDF-B0F2-E8F72326EBC1}"/>
                  </a:ext>
                </a:extLst>
              </p:cNvPr>
              <p:cNvSpPr txBox="1"/>
              <p:nvPr/>
            </p:nvSpPr>
            <p:spPr>
              <a:xfrm>
                <a:off x="1966456" y="4477229"/>
                <a:ext cx="1354858" cy="33855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rPr>
                        <m:t>= </m:t>
                      </m:r>
                      <m:r>
                        <a:rPr lang="en-US" sz="2200" b="0" i="1" smtClean="0">
                          <a:latin typeface="Cambria Math" panose="02040503050406030204" pitchFamily="18" charset="0"/>
                        </a:rPr>
                        <m:t>(3.5 , 3)</m:t>
                      </m:r>
                    </m:oMath>
                  </m:oMathPara>
                </a14:m>
                <a:endParaRPr lang="en-GB" sz="2200" dirty="0"/>
              </a:p>
            </p:txBody>
          </p:sp>
        </mc:Choice>
        <mc:Fallback>
          <p:sp>
            <p:nvSpPr>
              <p:cNvPr id="15" name="TextBox 14">
                <a:extLst>
                  <a:ext uri="{FF2B5EF4-FFF2-40B4-BE49-F238E27FC236}">
                    <a16:creationId xmlns:a16="http://schemas.microsoft.com/office/drawing/2014/main" id="{DE8ABD88-9429-5BDF-B0F2-E8F72326EBC1}"/>
                  </a:ext>
                </a:extLst>
              </p:cNvPr>
              <p:cNvSpPr txBox="1">
                <a:spLocks noRot="1" noChangeAspect="1" noMove="1" noResize="1" noEditPoints="1" noAdjustHandles="1" noChangeArrowheads="1" noChangeShapeType="1" noTextEdit="1"/>
              </p:cNvSpPr>
              <p:nvPr/>
            </p:nvSpPr>
            <p:spPr>
              <a:xfrm>
                <a:off x="1966456" y="4477229"/>
                <a:ext cx="1354858" cy="338554"/>
              </a:xfrm>
              <a:prstGeom prst="rect">
                <a:avLst/>
              </a:prstGeom>
              <a:blipFill>
                <a:blip r:embed="rId7"/>
                <a:stretch>
                  <a:fillRect l="-1351" r="-6306" b="-37500"/>
                </a:stretch>
              </a:blipFill>
            </p:spPr>
            <p:txBody>
              <a:bodyPr/>
              <a:lstStyle/>
              <a:p>
                <a:r>
                  <a:rPr lang="en-GB">
                    <a:noFill/>
                  </a:rPr>
                  <a:t> </a:t>
                </a:r>
              </a:p>
            </p:txBody>
          </p:sp>
        </mc:Fallback>
      </mc:AlternateContent>
      <p:cxnSp>
        <p:nvCxnSpPr>
          <p:cNvPr id="16" name="Straight Connector 15">
            <a:extLst>
              <a:ext uri="{FF2B5EF4-FFF2-40B4-BE49-F238E27FC236}">
                <a16:creationId xmlns:a16="http://schemas.microsoft.com/office/drawing/2014/main" id="{DC796D77-F32C-F0E0-294A-3DCC8F56B1BB}"/>
              </a:ext>
            </a:extLst>
          </p:cNvPr>
          <p:cNvCxnSpPr>
            <a:cxnSpLocks/>
          </p:cNvCxnSpPr>
          <p:nvPr/>
        </p:nvCxnSpPr>
        <p:spPr>
          <a:xfrm flipV="1">
            <a:off x="6994187" y="3047463"/>
            <a:ext cx="2675107" cy="2147107"/>
          </a:xfrm>
          <a:prstGeom prst="line">
            <a:avLst/>
          </a:prstGeom>
          <a:ln w="57150" cap="rnd">
            <a:solidFill>
              <a:srgbClr val="FF0000"/>
            </a:solidFill>
            <a:round/>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2166F746-266A-E794-1161-95E815B2992A}"/>
              </a:ext>
            </a:extLst>
          </p:cNvPr>
          <p:cNvGrpSpPr/>
          <p:nvPr/>
        </p:nvGrpSpPr>
        <p:grpSpPr>
          <a:xfrm>
            <a:off x="8247686" y="3932651"/>
            <a:ext cx="262647" cy="291830"/>
            <a:chOff x="7286017" y="3579779"/>
            <a:chExt cx="262647" cy="291830"/>
          </a:xfrm>
        </p:grpSpPr>
        <p:cxnSp>
          <p:nvCxnSpPr>
            <p:cNvPr id="23" name="Straight Connector 22">
              <a:extLst>
                <a:ext uri="{FF2B5EF4-FFF2-40B4-BE49-F238E27FC236}">
                  <a16:creationId xmlns:a16="http://schemas.microsoft.com/office/drawing/2014/main" id="{82B627AF-6874-758B-B227-ED94A198C5E7}"/>
                </a:ext>
              </a:extLst>
            </p:cNvPr>
            <p:cNvCxnSpPr/>
            <p:nvPr/>
          </p:nvCxnSpPr>
          <p:spPr>
            <a:xfrm>
              <a:off x="7286017" y="3579779"/>
              <a:ext cx="262647" cy="29183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A773D66-2B37-F773-B6D3-276348F6F336}"/>
                </a:ext>
              </a:extLst>
            </p:cNvPr>
            <p:cNvCxnSpPr>
              <a:cxnSpLocks/>
            </p:cNvCxnSpPr>
            <p:nvPr/>
          </p:nvCxnSpPr>
          <p:spPr>
            <a:xfrm flipH="1">
              <a:off x="7286017" y="3579779"/>
              <a:ext cx="262647" cy="29183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a:extLst>
              <a:ext uri="{FF2B5EF4-FFF2-40B4-BE49-F238E27FC236}">
                <a16:creationId xmlns:a16="http://schemas.microsoft.com/office/drawing/2014/main" id="{DB62A956-ED34-0605-D66B-431E4F4E0B87}"/>
              </a:ext>
            </a:extLst>
          </p:cNvPr>
          <p:cNvCxnSpPr>
            <a:cxnSpLocks/>
          </p:cNvCxnSpPr>
          <p:nvPr/>
        </p:nvCxnSpPr>
        <p:spPr>
          <a:xfrm>
            <a:off x="2335151" y="4863616"/>
            <a:ext cx="9546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623395"/>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49A2595-75B6-9139-2AC7-DE1B2F7614E1}"/>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3" name="Rectangle 52">
            <a:extLst>
              <a:ext uri="{FF2B5EF4-FFF2-40B4-BE49-F238E27FC236}">
                <a16:creationId xmlns:a16="http://schemas.microsoft.com/office/drawing/2014/main" id="{202B4F1E-0061-4E9C-B655-048539D323F7}"/>
              </a:ext>
            </a:extLst>
          </p:cNvPr>
          <p:cNvSpPr/>
          <p:nvPr/>
        </p:nvSpPr>
        <p:spPr>
          <a:xfrm>
            <a:off x="635825" y="1010960"/>
            <a:ext cx="9149526" cy="430887"/>
          </a:xfrm>
          <a:prstGeom prst="rect">
            <a:avLst/>
          </a:prstGeom>
        </p:spPr>
        <p:txBody>
          <a:bodyPr wrap="square">
            <a:spAutoFit/>
          </a:bodyPr>
          <a:lstStyle/>
          <a:p>
            <a:r>
              <a:rPr lang="en-US" sz="2200" dirty="0"/>
              <a:t>Find the midpoint of the line segment joining each pair of points?</a:t>
            </a:r>
            <a:endParaRPr lang="en-GB" sz="2200" dirty="0"/>
          </a:p>
        </p:txBody>
      </p:sp>
      <p:sp>
        <p:nvSpPr>
          <p:cNvPr id="7" name="TextBox 6">
            <a:extLst>
              <a:ext uri="{FF2B5EF4-FFF2-40B4-BE49-F238E27FC236}">
                <a16:creationId xmlns:a16="http://schemas.microsoft.com/office/drawing/2014/main" id="{F0F9BD00-C634-7C9F-4024-A1F4E1C3BFA6}"/>
              </a:ext>
            </a:extLst>
          </p:cNvPr>
          <p:cNvSpPr txBox="1"/>
          <p:nvPr/>
        </p:nvSpPr>
        <p:spPr>
          <a:xfrm>
            <a:off x="5009324" y="200096"/>
            <a:ext cx="2173353" cy="584775"/>
          </a:xfrm>
          <a:prstGeom prst="rect">
            <a:avLst/>
          </a:prstGeom>
          <a:noFill/>
        </p:spPr>
        <p:txBody>
          <a:bodyPr wrap="square" rtlCol="0">
            <a:spAutoFit/>
          </a:bodyPr>
          <a:lstStyle/>
          <a:p>
            <a:pPr algn="ctr"/>
            <a:r>
              <a:rPr lang="en-US" sz="3200" dirty="0">
                <a:latin typeface="Arial Black" panose="020B0A04020102020204" pitchFamily="34" charset="0"/>
              </a:rPr>
              <a:t>Exercise</a:t>
            </a:r>
            <a:endParaRPr lang="en-GB" sz="3200" dirty="0">
              <a:latin typeface="Arial Black" panose="020B0A04020102020204" pitchFamily="34" charset="0"/>
            </a:endParaRPr>
          </a:p>
        </p:txBody>
      </p:sp>
      <p:sp>
        <p:nvSpPr>
          <p:cNvPr id="2" name="Rectangle 1">
            <a:extLst>
              <a:ext uri="{FF2B5EF4-FFF2-40B4-BE49-F238E27FC236}">
                <a16:creationId xmlns:a16="http://schemas.microsoft.com/office/drawing/2014/main" id="{5C828202-0453-54B6-8BCA-99EF876DB642}"/>
              </a:ext>
            </a:extLst>
          </p:cNvPr>
          <p:cNvSpPr/>
          <p:nvPr/>
        </p:nvSpPr>
        <p:spPr>
          <a:xfrm>
            <a:off x="863798" y="1874990"/>
            <a:ext cx="2999947" cy="430887"/>
          </a:xfrm>
          <a:prstGeom prst="rect">
            <a:avLst/>
          </a:prstGeom>
        </p:spPr>
        <p:txBody>
          <a:bodyPr wrap="square">
            <a:spAutoFit/>
          </a:bodyPr>
          <a:lstStyle/>
          <a:p>
            <a:r>
              <a:rPr lang="en-US" sz="2200" dirty="0"/>
              <a:t>a)  (1 , 1) and (5 , 5)</a:t>
            </a:r>
            <a:endParaRPr lang="en-GB" sz="2200" dirty="0"/>
          </a:p>
        </p:txBody>
      </p:sp>
      <p:sp>
        <p:nvSpPr>
          <p:cNvPr id="3" name="Rectangle 2">
            <a:extLst>
              <a:ext uri="{FF2B5EF4-FFF2-40B4-BE49-F238E27FC236}">
                <a16:creationId xmlns:a16="http://schemas.microsoft.com/office/drawing/2014/main" id="{5F381382-0F37-58BF-B573-694A012B7579}"/>
              </a:ext>
            </a:extLst>
          </p:cNvPr>
          <p:cNvSpPr/>
          <p:nvPr/>
        </p:nvSpPr>
        <p:spPr>
          <a:xfrm>
            <a:off x="863797" y="3440060"/>
            <a:ext cx="2999947" cy="430887"/>
          </a:xfrm>
          <a:prstGeom prst="rect">
            <a:avLst/>
          </a:prstGeom>
        </p:spPr>
        <p:txBody>
          <a:bodyPr wrap="square">
            <a:spAutoFit/>
          </a:bodyPr>
          <a:lstStyle/>
          <a:p>
            <a:r>
              <a:rPr lang="en-US" sz="2200" dirty="0"/>
              <a:t>d)  (1 , 1) and (5 , 5)</a:t>
            </a:r>
            <a:endParaRPr lang="en-GB" sz="2200" dirty="0"/>
          </a:p>
        </p:txBody>
      </p:sp>
      <p:sp>
        <p:nvSpPr>
          <p:cNvPr id="4" name="Rectangle 3">
            <a:extLst>
              <a:ext uri="{FF2B5EF4-FFF2-40B4-BE49-F238E27FC236}">
                <a16:creationId xmlns:a16="http://schemas.microsoft.com/office/drawing/2014/main" id="{E49264BD-F1F7-FC23-BB83-C30E7A4A1CBE}"/>
              </a:ext>
            </a:extLst>
          </p:cNvPr>
          <p:cNvSpPr/>
          <p:nvPr/>
        </p:nvSpPr>
        <p:spPr>
          <a:xfrm>
            <a:off x="4603460" y="3450701"/>
            <a:ext cx="2999947" cy="430887"/>
          </a:xfrm>
          <a:prstGeom prst="rect">
            <a:avLst/>
          </a:prstGeom>
        </p:spPr>
        <p:txBody>
          <a:bodyPr wrap="square">
            <a:spAutoFit/>
          </a:bodyPr>
          <a:lstStyle/>
          <a:p>
            <a:r>
              <a:rPr lang="en-US" sz="2200" dirty="0"/>
              <a:t>e)  ( - 4 , 8) and (8 , 4)</a:t>
            </a:r>
            <a:endParaRPr lang="en-GB" sz="2200" dirty="0"/>
          </a:p>
        </p:txBody>
      </p:sp>
      <p:sp>
        <p:nvSpPr>
          <p:cNvPr id="6" name="Rectangle 5">
            <a:extLst>
              <a:ext uri="{FF2B5EF4-FFF2-40B4-BE49-F238E27FC236}">
                <a16:creationId xmlns:a16="http://schemas.microsoft.com/office/drawing/2014/main" id="{B2A35B4C-27BF-7584-32D1-9D06C3C98609}"/>
              </a:ext>
            </a:extLst>
          </p:cNvPr>
          <p:cNvSpPr/>
          <p:nvPr/>
        </p:nvSpPr>
        <p:spPr>
          <a:xfrm>
            <a:off x="863795" y="4975866"/>
            <a:ext cx="3715631" cy="430887"/>
          </a:xfrm>
          <a:prstGeom prst="rect">
            <a:avLst/>
          </a:prstGeom>
        </p:spPr>
        <p:txBody>
          <a:bodyPr wrap="square">
            <a:spAutoFit/>
          </a:bodyPr>
          <a:lstStyle/>
          <a:p>
            <a:r>
              <a:rPr lang="en-US" sz="2200" dirty="0"/>
              <a:t>g)  ( - 4 , - 2) and ( - 2 , - 4)</a:t>
            </a:r>
            <a:endParaRPr lang="en-GB" sz="2200" dirty="0"/>
          </a:p>
        </p:txBody>
      </p:sp>
      <p:sp>
        <p:nvSpPr>
          <p:cNvPr id="8" name="Rectangle 7">
            <a:extLst>
              <a:ext uri="{FF2B5EF4-FFF2-40B4-BE49-F238E27FC236}">
                <a16:creationId xmlns:a16="http://schemas.microsoft.com/office/drawing/2014/main" id="{DEEF06CA-CD94-1FBF-C6A8-88EE6467C148}"/>
              </a:ext>
            </a:extLst>
          </p:cNvPr>
          <p:cNvSpPr/>
          <p:nvPr/>
        </p:nvSpPr>
        <p:spPr>
          <a:xfrm>
            <a:off x="8324364" y="3450700"/>
            <a:ext cx="3278159" cy="430887"/>
          </a:xfrm>
          <a:prstGeom prst="rect">
            <a:avLst/>
          </a:prstGeom>
        </p:spPr>
        <p:txBody>
          <a:bodyPr wrap="square">
            <a:spAutoFit/>
          </a:bodyPr>
          <a:lstStyle/>
          <a:p>
            <a:r>
              <a:rPr lang="en-US" sz="2200" dirty="0"/>
              <a:t>f)  ( - 1 , - 1) and (4 , 5)</a:t>
            </a:r>
            <a:endParaRPr lang="en-GB" sz="2200" dirty="0"/>
          </a:p>
        </p:txBody>
      </p:sp>
      <mc:AlternateContent xmlns:mc="http://schemas.openxmlformats.org/markup-compatibility/2006">
        <mc:Choice xmlns:a14="http://schemas.microsoft.com/office/drawing/2010/main" Requires="a14">
          <p:sp>
            <p:nvSpPr>
              <p:cNvPr id="9" name="Rectangle 8">
                <a:extLst>
                  <a:ext uri="{FF2B5EF4-FFF2-40B4-BE49-F238E27FC236}">
                    <a16:creationId xmlns:a16="http://schemas.microsoft.com/office/drawing/2014/main" id="{5E2E498D-D553-5C3D-C054-C91C48FE5B53}"/>
                  </a:ext>
                </a:extLst>
              </p:cNvPr>
              <p:cNvSpPr/>
              <p:nvPr/>
            </p:nvSpPr>
            <p:spPr>
              <a:xfrm>
                <a:off x="8324363" y="4975866"/>
                <a:ext cx="3470616" cy="571118"/>
              </a:xfrm>
              <a:prstGeom prst="rect">
                <a:avLst/>
              </a:prstGeom>
            </p:spPr>
            <p:txBody>
              <a:bodyPr wrap="square">
                <a:spAutoFit/>
              </a:bodyPr>
              <a:lstStyle/>
              <a:p>
                <a:r>
                  <a:rPr lang="en-US" sz="2200" dirty="0"/>
                  <a:t>i)   (</a:t>
                </a:r>
                <a14:m>
                  <m:oMath xmlns:m="http://schemas.openxmlformats.org/officeDocument/2006/math">
                    <m:r>
                      <a:rPr lang="en-US" sz="2200" b="0" i="0" smtClean="0">
                        <a:latin typeface="Cambria Math" panose="02040503050406030204" pitchFamily="18" charset="0"/>
                      </a:rPr>
                      <m:t>1</m:t>
                    </m:r>
                    <m:f>
                      <m:fPr>
                        <m:ctrlPr>
                          <a:rPr lang="en-US" sz="2200" i="1" smtClean="0">
                            <a:latin typeface="Cambria Math" panose="02040503050406030204" pitchFamily="18" charset="0"/>
                          </a:rPr>
                        </m:ctrlPr>
                      </m:fPr>
                      <m:num>
                        <m:r>
                          <a:rPr lang="en-US" sz="2200" b="0" i="1" smtClean="0">
                            <a:latin typeface="Cambria Math" panose="02040503050406030204" pitchFamily="18" charset="0"/>
                          </a:rPr>
                          <m:t>3</m:t>
                        </m:r>
                      </m:num>
                      <m:den>
                        <m:r>
                          <a:rPr lang="en-US" sz="2200" b="0" i="1" smtClean="0">
                            <a:latin typeface="Cambria Math" panose="02040503050406030204" pitchFamily="18" charset="0"/>
                          </a:rPr>
                          <m:t>4</m:t>
                        </m:r>
                      </m:den>
                    </m:f>
                    <m:r>
                      <a:rPr lang="en-US" sz="2200" b="0" i="0" smtClean="0">
                        <a:latin typeface="Cambria Math" panose="02040503050406030204" pitchFamily="18" charset="0"/>
                      </a:rPr>
                      <m:t> , 3</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m:t>
                        </m:r>
                      </m:num>
                      <m:den>
                        <m:r>
                          <a:rPr lang="en-US" sz="2200" b="0" i="1" smtClean="0">
                            <a:latin typeface="Cambria Math" panose="02040503050406030204" pitchFamily="18" charset="0"/>
                          </a:rPr>
                          <m:t>2</m:t>
                        </m:r>
                      </m:den>
                    </m:f>
                  </m:oMath>
                </a14:m>
                <a:r>
                  <a:rPr lang="en-US" sz="2200" dirty="0"/>
                  <a:t>) and (</a:t>
                </a:r>
                <a14:m>
                  <m:oMath xmlns:m="http://schemas.openxmlformats.org/officeDocument/2006/math">
                    <m:r>
                      <a:rPr lang="en-US" sz="2200" b="0" i="1" smtClean="0">
                        <a:latin typeface="Cambria Math" panose="02040503050406030204" pitchFamily="18" charset="0"/>
                      </a:rPr>
                      <m:t>4</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m:t>
                        </m:r>
                      </m:num>
                      <m:den>
                        <m:r>
                          <a:rPr lang="en-US" sz="2200" b="0" i="1" smtClean="0">
                            <a:latin typeface="Cambria Math" panose="02040503050406030204" pitchFamily="18" charset="0"/>
                          </a:rPr>
                          <m:t>2</m:t>
                        </m:r>
                      </m:den>
                    </m:f>
                    <m:r>
                      <a:rPr lang="en-US" sz="2200" b="0" i="1" smtClean="0">
                        <a:latin typeface="Cambria Math" panose="02040503050406030204" pitchFamily="18" charset="0"/>
                      </a:rPr>
                      <m:t> , −1</m:t>
                    </m:r>
                  </m:oMath>
                </a14:m>
                <a:r>
                  <a:rPr lang="en-US" sz="2200" dirty="0"/>
                  <a:t>)</a:t>
                </a:r>
                <a:endParaRPr lang="en-GB" sz="2200" dirty="0"/>
              </a:p>
            </p:txBody>
          </p:sp>
        </mc:Choice>
        <mc:Fallback>
          <p:sp>
            <p:nvSpPr>
              <p:cNvPr id="9" name="Rectangle 8">
                <a:extLst>
                  <a:ext uri="{FF2B5EF4-FFF2-40B4-BE49-F238E27FC236}">
                    <a16:creationId xmlns:a16="http://schemas.microsoft.com/office/drawing/2014/main" id="{5E2E498D-D553-5C3D-C054-C91C48FE5B53}"/>
                  </a:ext>
                </a:extLst>
              </p:cNvPr>
              <p:cNvSpPr>
                <a:spLocks noRot="1" noChangeAspect="1" noMove="1" noResize="1" noEditPoints="1" noAdjustHandles="1" noChangeArrowheads="1" noChangeShapeType="1" noTextEdit="1"/>
              </p:cNvSpPr>
              <p:nvPr/>
            </p:nvSpPr>
            <p:spPr>
              <a:xfrm>
                <a:off x="8324363" y="4975866"/>
                <a:ext cx="3470616" cy="571118"/>
              </a:xfrm>
              <a:prstGeom prst="rect">
                <a:avLst/>
              </a:prstGeom>
              <a:blipFill>
                <a:blip r:embed="rId5"/>
                <a:stretch>
                  <a:fillRect l="-2285" b="-8511"/>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id="{ED6633A9-5A24-763A-5071-C70827AB37BA}"/>
              </a:ext>
            </a:extLst>
          </p:cNvPr>
          <p:cNvSpPr/>
          <p:nvPr/>
        </p:nvSpPr>
        <p:spPr>
          <a:xfrm>
            <a:off x="4603460" y="4975866"/>
            <a:ext cx="3598983" cy="430887"/>
          </a:xfrm>
          <a:prstGeom prst="rect">
            <a:avLst/>
          </a:prstGeom>
        </p:spPr>
        <p:txBody>
          <a:bodyPr wrap="square">
            <a:spAutoFit/>
          </a:bodyPr>
          <a:lstStyle/>
          <a:p>
            <a:r>
              <a:rPr lang="en-US" sz="2200" dirty="0"/>
              <a:t>h)  (1.5 , - 3) and (4 , 0)</a:t>
            </a:r>
            <a:endParaRPr lang="en-GB" sz="2200" dirty="0"/>
          </a:p>
        </p:txBody>
      </p:sp>
      <p:sp>
        <p:nvSpPr>
          <p:cNvPr id="18" name="Rectangle 17">
            <a:extLst>
              <a:ext uri="{FF2B5EF4-FFF2-40B4-BE49-F238E27FC236}">
                <a16:creationId xmlns:a16="http://schemas.microsoft.com/office/drawing/2014/main" id="{EFB42EDE-5042-644E-B846-26D3FCD0915D}"/>
              </a:ext>
            </a:extLst>
          </p:cNvPr>
          <p:cNvSpPr/>
          <p:nvPr/>
        </p:nvSpPr>
        <p:spPr>
          <a:xfrm>
            <a:off x="4609321" y="1874990"/>
            <a:ext cx="2999947" cy="430887"/>
          </a:xfrm>
          <a:prstGeom prst="rect">
            <a:avLst/>
          </a:prstGeom>
        </p:spPr>
        <p:txBody>
          <a:bodyPr wrap="square">
            <a:spAutoFit/>
          </a:bodyPr>
          <a:lstStyle/>
          <a:p>
            <a:r>
              <a:rPr lang="en-US" sz="2200" dirty="0"/>
              <a:t>b)  (2 , 6) and (8 , 12)</a:t>
            </a:r>
            <a:endParaRPr lang="en-GB" sz="2200" dirty="0"/>
          </a:p>
        </p:txBody>
      </p:sp>
      <p:sp>
        <p:nvSpPr>
          <p:cNvPr id="19" name="Rectangle 18">
            <a:extLst>
              <a:ext uri="{FF2B5EF4-FFF2-40B4-BE49-F238E27FC236}">
                <a16:creationId xmlns:a16="http://schemas.microsoft.com/office/drawing/2014/main" id="{48558A44-6009-A13A-4DE7-3C0C3D056D7F}"/>
              </a:ext>
            </a:extLst>
          </p:cNvPr>
          <p:cNvSpPr/>
          <p:nvPr/>
        </p:nvSpPr>
        <p:spPr>
          <a:xfrm>
            <a:off x="8324364" y="1874990"/>
            <a:ext cx="2999947" cy="430887"/>
          </a:xfrm>
          <a:prstGeom prst="rect">
            <a:avLst/>
          </a:prstGeom>
        </p:spPr>
        <p:txBody>
          <a:bodyPr wrap="square">
            <a:spAutoFit/>
          </a:bodyPr>
          <a:lstStyle/>
          <a:p>
            <a:r>
              <a:rPr lang="en-US" sz="2200" dirty="0"/>
              <a:t>c)  (0 , 0) and (3 , 6)</a:t>
            </a:r>
            <a:endParaRPr lang="en-GB" sz="2200" dirty="0"/>
          </a:p>
        </p:txBody>
      </p:sp>
    </p:spTree>
    <p:extLst>
      <p:ext uri="{BB962C8B-B14F-4D97-AF65-F5344CB8AC3E}">
        <p14:creationId xmlns:p14="http://schemas.microsoft.com/office/powerpoint/2010/main" val="390926460"/>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4FA28162-B307-EA8C-90B4-751050525324}"/>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D93B933-13AE-77A3-2638-233AF8C60E58}"/>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3" name="Rectangle 52">
            <a:extLst>
              <a:ext uri="{FF2B5EF4-FFF2-40B4-BE49-F238E27FC236}">
                <a16:creationId xmlns:a16="http://schemas.microsoft.com/office/drawing/2014/main" id="{4449B462-BC90-2E00-2A3A-BFEC9DBBBC2D}"/>
              </a:ext>
            </a:extLst>
          </p:cNvPr>
          <p:cNvSpPr/>
          <p:nvPr/>
        </p:nvSpPr>
        <p:spPr>
          <a:xfrm>
            <a:off x="635825" y="1010960"/>
            <a:ext cx="9149526" cy="430887"/>
          </a:xfrm>
          <a:prstGeom prst="rect">
            <a:avLst/>
          </a:prstGeom>
        </p:spPr>
        <p:txBody>
          <a:bodyPr wrap="square">
            <a:spAutoFit/>
          </a:bodyPr>
          <a:lstStyle/>
          <a:p>
            <a:r>
              <a:rPr lang="en-US" sz="2200" dirty="0"/>
              <a:t>Find the midpoint of the line segment joining each pair of points?</a:t>
            </a:r>
            <a:endParaRPr lang="en-GB" sz="2200" dirty="0"/>
          </a:p>
        </p:txBody>
      </p:sp>
      <p:sp>
        <p:nvSpPr>
          <p:cNvPr id="7" name="TextBox 6">
            <a:extLst>
              <a:ext uri="{FF2B5EF4-FFF2-40B4-BE49-F238E27FC236}">
                <a16:creationId xmlns:a16="http://schemas.microsoft.com/office/drawing/2014/main" id="{5EFD43AA-99F0-BE4B-C4ED-87F4BEB92F1A}"/>
              </a:ext>
            </a:extLst>
          </p:cNvPr>
          <p:cNvSpPr txBox="1"/>
          <p:nvPr/>
        </p:nvSpPr>
        <p:spPr>
          <a:xfrm>
            <a:off x="4658582" y="200096"/>
            <a:ext cx="2874836" cy="584775"/>
          </a:xfrm>
          <a:prstGeom prst="rect">
            <a:avLst/>
          </a:prstGeom>
          <a:noFill/>
        </p:spPr>
        <p:txBody>
          <a:bodyPr wrap="square" rtlCol="0">
            <a:spAutoFit/>
          </a:bodyPr>
          <a:lstStyle/>
          <a:p>
            <a:pPr algn="ctr"/>
            <a:r>
              <a:rPr lang="en-US" sz="3200" dirty="0">
                <a:latin typeface="Arial Black" panose="020B0A04020102020204" pitchFamily="34" charset="0"/>
              </a:rPr>
              <a:t>Solutions</a:t>
            </a:r>
            <a:endParaRPr lang="en-GB" sz="3200" dirty="0">
              <a:latin typeface="Arial Black" panose="020B0A04020102020204" pitchFamily="34" charset="0"/>
            </a:endParaRPr>
          </a:p>
        </p:txBody>
      </p:sp>
      <p:sp>
        <p:nvSpPr>
          <p:cNvPr id="2" name="Rectangle 1">
            <a:extLst>
              <a:ext uri="{FF2B5EF4-FFF2-40B4-BE49-F238E27FC236}">
                <a16:creationId xmlns:a16="http://schemas.microsoft.com/office/drawing/2014/main" id="{E1BEA9DA-66F6-D343-FF2B-DCD6BD4F3B68}"/>
              </a:ext>
            </a:extLst>
          </p:cNvPr>
          <p:cNvSpPr/>
          <p:nvPr/>
        </p:nvSpPr>
        <p:spPr>
          <a:xfrm>
            <a:off x="863798" y="1874990"/>
            <a:ext cx="2999947" cy="430887"/>
          </a:xfrm>
          <a:prstGeom prst="rect">
            <a:avLst/>
          </a:prstGeom>
        </p:spPr>
        <p:txBody>
          <a:bodyPr wrap="square">
            <a:spAutoFit/>
          </a:bodyPr>
          <a:lstStyle/>
          <a:p>
            <a:r>
              <a:rPr lang="en-US" sz="2200" dirty="0"/>
              <a:t>a)  (1 , 1) and (5 , 5)</a:t>
            </a:r>
            <a:endParaRPr lang="en-GB" sz="2200" dirty="0"/>
          </a:p>
        </p:txBody>
      </p:sp>
      <p:sp>
        <p:nvSpPr>
          <p:cNvPr id="3" name="Rectangle 2">
            <a:extLst>
              <a:ext uri="{FF2B5EF4-FFF2-40B4-BE49-F238E27FC236}">
                <a16:creationId xmlns:a16="http://schemas.microsoft.com/office/drawing/2014/main" id="{9BF98067-770D-CD34-48A5-2E3554589130}"/>
              </a:ext>
            </a:extLst>
          </p:cNvPr>
          <p:cNvSpPr/>
          <p:nvPr/>
        </p:nvSpPr>
        <p:spPr>
          <a:xfrm>
            <a:off x="863797" y="3440060"/>
            <a:ext cx="2999947" cy="430887"/>
          </a:xfrm>
          <a:prstGeom prst="rect">
            <a:avLst/>
          </a:prstGeom>
        </p:spPr>
        <p:txBody>
          <a:bodyPr wrap="square">
            <a:spAutoFit/>
          </a:bodyPr>
          <a:lstStyle/>
          <a:p>
            <a:r>
              <a:rPr lang="en-US" sz="2200" dirty="0"/>
              <a:t>d)  (1 , 1) and (5 , 5)</a:t>
            </a:r>
            <a:endParaRPr lang="en-GB" sz="2200" dirty="0"/>
          </a:p>
        </p:txBody>
      </p:sp>
      <p:sp>
        <p:nvSpPr>
          <p:cNvPr id="4" name="Rectangle 3">
            <a:extLst>
              <a:ext uri="{FF2B5EF4-FFF2-40B4-BE49-F238E27FC236}">
                <a16:creationId xmlns:a16="http://schemas.microsoft.com/office/drawing/2014/main" id="{D3CD19A6-9A0D-A279-143F-305D58AF2F05}"/>
              </a:ext>
            </a:extLst>
          </p:cNvPr>
          <p:cNvSpPr/>
          <p:nvPr/>
        </p:nvSpPr>
        <p:spPr>
          <a:xfrm>
            <a:off x="4603460" y="3450701"/>
            <a:ext cx="2999947" cy="430887"/>
          </a:xfrm>
          <a:prstGeom prst="rect">
            <a:avLst/>
          </a:prstGeom>
        </p:spPr>
        <p:txBody>
          <a:bodyPr wrap="square">
            <a:spAutoFit/>
          </a:bodyPr>
          <a:lstStyle/>
          <a:p>
            <a:r>
              <a:rPr lang="en-US" sz="2200" dirty="0"/>
              <a:t>e)  ( - 4 , 8) and (8 , 4)</a:t>
            </a:r>
            <a:endParaRPr lang="en-GB" sz="2200" dirty="0"/>
          </a:p>
        </p:txBody>
      </p:sp>
      <p:sp>
        <p:nvSpPr>
          <p:cNvPr id="6" name="Rectangle 5">
            <a:extLst>
              <a:ext uri="{FF2B5EF4-FFF2-40B4-BE49-F238E27FC236}">
                <a16:creationId xmlns:a16="http://schemas.microsoft.com/office/drawing/2014/main" id="{E1344321-2AD9-9CA9-15D5-925C1EA6AD32}"/>
              </a:ext>
            </a:extLst>
          </p:cNvPr>
          <p:cNvSpPr/>
          <p:nvPr/>
        </p:nvSpPr>
        <p:spPr>
          <a:xfrm>
            <a:off x="863795" y="4975866"/>
            <a:ext cx="3715631" cy="430887"/>
          </a:xfrm>
          <a:prstGeom prst="rect">
            <a:avLst/>
          </a:prstGeom>
        </p:spPr>
        <p:txBody>
          <a:bodyPr wrap="square">
            <a:spAutoFit/>
          </a:bodyPr>
          <a:lstStyle/>
          <a:p>
            <a:r>
              <a:rPr lang="en-US" sz="2200" dirty="0"/>
              <a:t>g)  ( - 4 , - 2) and ( - 2 , - 4)</a:t>
            </a:r>
            <a:endParaRPr lang="en-GB" sz="2200" dirty="0"/>
          </a:p>
        </p:txBody>
      </p:sp>
      <p:sp>
        <p:nvSpPr>
          <p:cNvPr id="8" name="Rectangle 7">
            <a:extLst>
              <a:ext uri="{FF2B5EF4-FFF2-40B4-BE49-F238E27FC236}">
                <a16:creationId xmlns:a16="http://schemas.microsoft.com/office/drawing/2014/main" id="{C5D8E12F-18E9-734A-BE8D-68FD1DDE859A}"/>
              </a:ext>
            </a:extLst>
          </p:cNvPr>
          <p:cNvSpPr/>
          <p:nvPr/>
        </p:nvSpPr>
        <p:spPr>
          <a:xfrm>
            <a:off x="8324364" y="3450700"/>
            <a:ext cx="3278159" cy="430887"/>
          </a:xfrm>
          <a:prstGeom prst="rect">
            <a:avLst/>
          </a:prstGeom>
        </p:spPr>
        <p:txBody>
          <a:bodyPr wrap="square">
            <a:spAutoFit/>
          </a:bodyPr>
          <a:lstStyle/>
          <a:p>
            <a:r>
              <a:rPr lang="en-US" sz="2200" dirty="0"/>
              <a:t>f)  ( - 1 , - 1) and (4 , 5)</a:t>
            </a:r>
            <a:endParaRPr lang="en-GB" sz="2200" dirty="0"/>
          </a:p>
        </p:txBody>
      </p:sp>
      <mc:AlternateContent xmlns:mc="http://schemas.openxmlformats.org/markup-compatibility/2006">
        <mc:Choice xmlns:a14="http://schemas.microsoft.com/office/drawing/2010/main" Requires="a14">
          <p:sp>
            <p:nvSpPr>
              <p:cNvPr id="9" name="Rectangle 8">
                <a:extLst>
                  <a:ext uri="{FF2B5EF4-FFF2-40B4-BE49-F238E27FC236}">
                    <a16:creationId xmlns:a16="http://schemas.microsoft.com/office/drawing/2014/main" id="{929661B6-B175-2664-506F-800AF7D180C4}"/>
                  </a:ext>
                </a:extLst>
              </p:cNvPr>
              <p:cNvSpPr/>
              <p:nvPr/>
            </p:nvSpPr>
            <p:spPr>
              <a:xfrm>
                <a:off x="8324363" y="4975866"/>
                <a:ext cx="3470616" cy="571118"/>
              </a:xfrm>
              <a:prstGeom prst="rect">
                <a:avLst/>
              </a:prstGeom>
            </p:spPr>
            <p:txBody>
              <a:bodyPr wrap="square">
                <a:spAutoFit/>
              </a:bodyPr>
              <a:lstStyle/>
              <a:p>
                <a:r>
                  <a:rPr lang="en-US" sz="2200" dirty="0"/>
                  <a:t>i)   (</a:t>
                </a:r>
                <a14:m>
                  <m:oMath xmlns:m="http://schemas.openxmlformats.org/officeDocument/2006/math">
                    <m:r>
                      <a:rPr lang="en-US" sz="2200" b="0" i="0" smtClean="0">
                        <a:latin typeface="Cambria Math" panose="02040503050406030204" pitchFamily="18" charset="0"/>
                      </a:rPr>
                      <m:t>1</m:t>
                    </m:r>
                    <m:f>
                      <m:fPr>
                        <m:ctrlPr>
                          <a:rPr lang="en-US" sz="2200" i="1" smtClean="0">
                            <a:latin typeface="Cambria Math" panose="02040503050406030204" pitchFamily="18" charset="0"/>
                          </a:rPr>
                        </m:ctrlPr>
                      </m:fPr>
                      <m:num>
                        <m:r>
                          <a:rPr lang="en-US" sz="2200" b="0" i="1" smtClean="0">
                            <a:latin typeface="Cambria Math" panose="02040503050406030204" pitchFamily="18" charset="0"/>
                          </a:rPr>
                          <m:t>3</m:t>
                        </m:r>
                      </m:num>
                      <m:den>
                        <m:r>
                          <a:rPr lang="en-US" sz="2200" b="0" i="1" smtClean="0">
                            <a:latin typeface="Cambria Math" panose="02040503050406030204" pitchFamily="18" charset="0"/>
                          </a:rPr>
                          <m:t>4</m:t>
                        </m:r>
                      </m:den>
                    </m:f>
                    <m:r>
                      <a:rPr lang="en-US" sz="2200" b="0" i="0" smtClean="0">
                        <a:latin typeface="Cambria Math" panose="02040503050406030204" pitchFamily="18" charset="0"/>
                      </a:rPr>
                      <m:t> , 3</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m:t>
                        </m:r>
                      </m:num>
                      <m:den>
                        <m:r>
                          <a:rPr lang="en-US" sz="2200" b="0" i="1" smtClean="0">
                            <a:latin typeface="Cambria Math" panose="02040503050406030204" pitchFamily="18" charset="0"/>
                          </a:rPr>
                          <m:t>2</m:t>
                        </m:r>
                      </m:den>
                    </m:f>
                  </m:oMath>
                </a14:m>
                <a:r>
                  <a:rPr lang="en-US" sz="2200" dirty="0"/>
                  <a:t>) and (</a:t>
                </a:r>
                <a14:m>
                  <m:oMath xmlns:m="http://schemas.openxmlformats.org/officeDocument/2006/math">
                    <m:r>
                      <a:rPr lang="en-US" sz="2200" b="0" i="1" smtClean="0">
                        <a:latin typeface="Cambria Math" panose="02040503050406030204" pitchFamily="18" charset="0"/>
                      </a:rPr>
                      <m:t>4</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1</m:t>
                        </m:r>
                      </m:num>
                      <m:den>
                        <m:r>
                          <a:rPr lang="en-US" sz="2200" b="0" i="1" smtClean="0">
                            <a:latin typeface="Cambria Math" panose="02040503050406030204" pitchFamily="18" charset="0"/>
                          </a:rPr>
                          <m:t>2</m:t>
                        </m:r>
                      </m:den>
                    </m:f>
                    <m:r>
                      <a:rPr lang="en-US" sz="2200" b="0" i="1" smtClean="0">
                        <a:latin typeface="Cambria Math" panose="02040503050406030204" pitchFamily="18" charset="0"/>
                      </a:rPr>
                      <m:t> , −1</m:t>
                    </m:r>
                  </m:oMath>
                </a14:m>
                <a:r>
                  <a:rPr lang="en-US" sz="2200" dirty="0"/>
                  <a:t>)</a:t>
                </a:r>
                <a:endParaRPr lang="en-GB" sz="2200" dirty="0"/>
              </a:p>
            </p:txBody>
          </p:sp>
        </mc:Choice>
        <mc:Fallback>
          <p:sp>
            <p:nvSpPr>
              <p:cNvPr id="9" name="Rectangle 8">
                <a:extLst>
                  <a:ext uri="{FF2B5EF4-FFF2-40B4-BE49-F238E27FC236}">
                    <a16:creationId xmlns:a16="http://schemas.microsoft.com/office/drawing/2014/main" id="{929661B6-B175-2664-506F-800AF7D180C4}"/>
                  </a:ext>
                </a:extLst>
              </p:cNvPr>
              <p:cNvSpPr>
                <a:spLocks noRot="1" noChangeAspect="1" noMove="1" noResize="1" noEditPoints="1" noAdjustHandles="1" noChangeArrowheads="1" noChangeShapeType="1" noTextEdit="1"/>
              </p:cNvSpPr>
              <p:nvPr/>
            </p:nvSpPr>
            <p:spPr>
              <a:xfrm>
                <a:off x="8324363" y="4975866"/>
                <a:ext cx="3470616" cy="571118"/>
              </a:xfrm>
              <a:prstGeom prst="rect">
                <a:avLst/>
              </a:prstGeom>
              <a:blipFill>
                <a:blip r:embed="rId5"/>
                <a:stretch>
                  <a:fillRect l="-2285" b="-8511"/>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id="{4F1AAA02-6BF4-E543-B56D-271B09F34D96}"/>
              </a:ext>
            </a:extLst>
          </p:cNvPr>
          <p:cNvSpPr/>
          <p:nvPr/>
        </p:nvSpPr>
        <p:spPr>
          <a:xfrm>
            <a:off x="4603460" y="4975866"/>
            <a:ext cx="3598983" cy="430887"/>
          </a:xfrm>
          <a:prstGeom prst="rect">
            <a:avLst/>
          </a:prstGeom>
        </p:spPr>
        <p:txBody>
          <a:bodyPr wrap="square">
            <a:spAutoFit/>
          </a:bodyPr>
          <a:lstStyle/>
          <a:p>
            <a:r>
              <a:rPr lang="en-US" sz="2200" dirty="0"/>
              <a:t>h)  (1.5 , - 3) and (4 , 0)</a:t>
            </a:r>
            <a:endParaRPr lang="en-GB" sz="2200" dirty="0"/>
          </a:p>
        </p:txBody>
      </p:sp>
      <p:sp>
        <p:nvSpPr>
          <p:cNvPr id="18" name="Rectangle 17">
            <a:extLst>
              <a:ext uri="{FF2B5EF4-FFF2-40B4-BE49-F238E27FC236}">
                <a16:creationId xmlns:a16="http://schemas.microsoft.com/office/drawing/2014/main" id="{7B3AE304-240A-9DEF-6A37-7448B02333A9}"/>
              </a:ext>
            </a:extLst>
          </p:cNvPr>
          <p:cNvSpPr/>
          <p:nvPr/>
        </p:nvSpPr>
        <p:spPr>
          <a:xfrm>
            <a:off x="4609321" y="1874990"/>
            <a:ext cx="2999947" cy="430887"/>
          </a:xfrm>
          <a:prstGeom prst="rect">
            <a:avLst/>
          </a:prstGeom>
        </p:spPr>
        <p:txBody>
          <a:bodyPr wrap="square">
            <a:spAutoFit/>
          </a:bodyPr>
          <a:lstStyle/>
          <a:p>
            <a:r>
              <a:rPr lang="en-US" sz="2200" dirty="0"/>
              <a:t>b)  (2 , 6) and (8 , 12)</a:t>
            </a:r>
            <a:endParaRPr lang="en-GB" sz="2200" dirty="0"/>
          </a:p>
        </p:txBody>
      </p:sp>
      <p:sp>
        <p:nvSpPr>
          <p:cNvPr id="19" name="Rectangle 18">
            <a:extLst>
              <a:ext uri="{FF2B5EF4-FFF2-40B4-BE49-F238E27FC236}">
                <a16:creationId xmlns:a16="http://schemas.microsoft.com/office/drawing/2014/main" id="{24B8A145-E3DB-B730-228E-09B445FD4F6C}"/>
              </a:ext>
            </a:extLst>
          </p:cNvPr>
          <p:cNvSpPr/>
          <p:nvPr/>
        </p:nvSpPr>
        <p:spPr>
          <a:xfrm>
            <a:off x="8324364" y="1874990"/>
            <a:ext cx="2999947" cy="430887"/>
          </a:xfrm>
          <a:prstGeom prst="rect">
            <a:avLst/>
          </a:prstGeom>
        </p:spPr>
        <p:txBody>
          <a:bodyPr wrap="square">
            <a:spAutoFit/>
          </a:bodyPr>
          <a:lstStyle/>
          <a:p>
            <a:r>
              <a:rPr lang="en-US" sz="2200" dirty="0"/>
              <a:t>c)  (0 , 0) and (3 , 6)</a:t>
            </a:r>
            <a:endParaRPr lang="en-GB" sz="2200" dirty="0"/>
          </a:p>
        </p:txBody>
      </p:sp>
      <p:sp>
        <p:nvSpPr>
          <p:cNvPr id="11" name="Rectangle 10">
            <a:extLst>
              <a:ext uri="{FF2B5EF4-FFF2-40B4-BE49-F238E27FC236}">
                <a16:creationId xmlns:a16="http://schemas.microsoft.com/office/drawing/2014/main" id="{8D57B220-EB37-422C-ADFA-BCAC02C0932A}"/>
              </a:ext>
            </a:extLst>
          </p:cNvPr>
          <p:cNvSpPr/>
          <p:nvPr/>
        </p:nvSpPr>
        <p:spPr>
          <a:xfrm>
            <a:off x="1297191" y="2287994"/>
            <a:ext cx="986188" cy="430887"/>
          </a:xfrm>
          <a:prstGeom prst="rect">
            <a:avLst/>
          </a:prstGeom>
        </p:spPr>
        <p:txBody>
          <a:bodyPr wrap="square">
            <a:spAutoFit/>
          </a:bodyPr>
          <a:lstStyle/>
          <a:p>
            <a:r>
              <a:rPr lang="en-US" sz="2200" b="1" dirty="0">
                <a:solidFill>
                  <a:srgbClr val="FF0000"/>
                </a:solidFill>
              </a:rPr>
              <a:t>(3 , 3)</a:t>
            </a:r>
            <a:endParaRPr lang="en-GB" sz="2200" b="1" dirty="0">
              <a:solidFill>
                <a:srgbClr val="FF0000"/>
              </a:solidFill>
            </a:endParaRPr>
          </a:p>
        </p:txBody>
      </p:sp>
      <p:sp>
        <p:nvSpPr>
          <p:cNvPr id="20" name="Rectangle 19">
            <a:extLst>
              <a:ext uri="{FF2B5EF4-FFF2-40B4-BE49-F238E27FC236}">
                <a16:creationId xmlns:a16="http://schemas.microsoft.com/office/drawing/2014/main" id="{C8305947-7F6A-F3C3-E5BD-963FA6CA5C52}"/>
              </a:ext>
            </a:extLst>
          </p:cNvPr>
          <p:cNvSpPr/>
          <p:nvPr/>
        </p:nvSpPr>
        <p:spPr>
          <a:xfrm>
            <a:off x="8765889" y="2309776"/>
            <a:ext cx="1412693" cy="430887"/>
          </a:xfrm>
          <a:prstGeom prst="rect">
            <a:avLst/>
          </a:prstGeom>
        </p:spPr>
        <p:txBody>
          <a:bodyPr wrap="square">
            <a:spAutoFit/>
          </a:bodyPr>
          <a:lstStyle/>
          <a:p>
            <a:r>
              <a:rPr lang="en-US" sz="2200" b="1" dirty="0">
                <a:solidFill>
                  <a:srgbClr val="FF0000"/>
                </a:solidFill>
              </a:rPr>
              <a:t>(1.5 , 3)</a:t>
            </a:r>
            <a:endParaRPr lang="en-GB" sz="2200" b="1" dirty="0">
              <a:solidFill>
                <a:srgbClr val="FF0000"/>
              </a:solidFill>
            </a:endParaRPr>
          </a:p>
        </p:txBody>
      </p:sp>
      <p:sp>
        <p:nvSpPr>
          <p:cNvPr id="21" name="Rectangle 20">
            <a:extLst>
              <a:ext uri="{FF2B5EF4-FFF2-40B4-BE49-F238E27FC236}">
                <a16:creationId xmlns:a16="http://schemas.microsoft.com/office/drawing/2014/main" id="{A1A60269-44D1-07FC-BA66-05C22E1077A1}"/>
              </a:ext>
            </a:extLst>
          </p:cNvPr>
          <p:cNvSpPr/>
          <p:nvPr/>
        </p:nvSpPr>
        <p:spPr>
          <a:xfrm>
            <a:off x="5005094" y="2310219"/>
            <a:ext cx="986188" cy="430887"/>
          </a:xfrm>
          <a:prstGeom prst="rect">
            <a:avLst/>
          </a:prstGeom>
        </p:spPr>
        <p:txBody>
          <a:bodyPr wrap="square">
            <a:spAutoFit/>
          </a:bodyPr>
          <a:lstStyle/>
          <a:p>
            <a:r>
              <a:rPr lang="en-US" sz="2200" b="1" dirty="0">
                <a:solidFill>
                  <a:srgbClr val="FF0000"/>
                </a:solidFill>
              </a:rPr>
              <a:t>(5 , 9)</a:t>
            </a:r>
            <a:endParaRPr lang="en-GB" sz="2200" b="1" dirty="0">
              <a:solidFill>
                <a:srgbClr val="FF0000"/>
              </a:solidFill>
            </a:endParaRPr>
          </a:p>
        </p:txBody>
      </p:sp>
      <p:sp>
        <p:nvSpPr>
          <p:cNvPr id="12" name="Rectangle 11">
            <a:extLst>
              <a:ext uri="{FF2B5EF4-FFF2-40B4-BE49-F238E27FC236}">
                <a16:creationId xmlns:a16="http://schemas.microsoft.com/office/drawing/2014/main" id="{3C6831F1-C369-ED78-3B3E-12B87438D330}"/>
              </a:ext>
            </a:extLst>
          </p:cNvPr>
          <p:cNvSpPr/>
          <p:nvPr/>
        </p:nvSpPr>
        <p:spPr>
          <a:xfrm>
            <a:off x="4994934" y="3838254"/>
            <a:ext cx="986188" cy="430887"/>
          </a:xfrm>
          <a:prstGeom prst="rect">
            <a:avLst/>
          </a:prstGeom>
        </p:spPr>
        <p:txBody>
          <a:bodyPr wrap="square">
            <a:spAutoFit/>
          </a:bodyPr>
          <a:lstStyle/>
          <a:p>
            <a:r>
              <a:rPr lang="en-US" sz="2200" b="1" dirty="0">
                <a:solidFill>
                  <a:srgbClr val="FF0000"/>
                </a:solidFill>
              </a:rPr>
              <a:t>(2 , 6)</a:t>
            </a:r>
            <a:endParaRPr lang="en-GB" sz="2200" b="1" dirty="0">
              <a:solidFill>
                <a:srgbClr val="FF0000"/>
              </a:solidFill>
            </a:endParaRPr>
          </a:p>
        </p:txBody>
      </p:sp>
      <p:sp>
        <p:nvSpPr>
          <p:cNvPr id="13" name="Rectangle 12">
            <a:extLst>
              <a:ext uri="{FF2B5EF4-FFF2-40B4-BE49-F238E27FC236}">
                <a16:creationId xmlns:a16="http://schemas.microsoft.com/office/drawing/2014/main" id="{3C372FD3-9270-88A9-3988-90CB55DEB87A}"/>
              </a:ext>
            </a:extLst>
          </p:cNvPr>
          <p:cNvSpPr/>
          <p:nvPr/>
        </p:nvSpPr>
        <p:spPr>
          <a:xfrm>
            <a:off x="1297191" y="3838254"/>
            <a:ext cx="986188" cy="430887"/>
          </a:xfrm>
          <a:prstGeom prst="rect">
            <a:avLst/>
          </a:prstGeom>
        </p:spPr>
        <p:txBody>
          <a:bodyPr wrap="square">
            <a:spAutoFit/>
          </a:bodyPr>
          <a:lstStyle/>
          <a:p>
            <a:r>
              <a:rPr lang="en-US" sz="2200" b="1" dirty="0">
                <a:solidFill>
                  <a:srgbClr val="FF0000"/>
                </a:solidFill>
              </a:rPr>
              <a:t>(2 , 2)</a:t>
            </a:r>
            <a:endParaRPr lang="en-GB" sz="2200" b="1" dirty="0">
              <a:solidFill>
                <a:srgbClr val="FF0000"/>
              </a:solidFill>
            </a:endParaRPr>
          </a:p>
        </p:txBody>
      </p:sp>
      <p:sp>
        <p:nvSpPr>
          <p:cNvPr id="17" name="Rectangle 16">
            <a:extLst>
              <a:ext uri="{FF2B5EF4-FFF2-40B4-BE49-F238E27FC236}">
                <a16:creationId xmlns:a16="http://schemas.microsoft.com/office/drawing/2014/main" id="{8141B82D-0341-CFED-645A-CC9A0011C2C0}"/>
              </a:ext>
            </a:extLst>
          </p:cNvPr>
          <p:cNvSpPr/>
          <p:nvPr/>
        </p:nvSpPr>
        <p:spPr>
          <a:xfrm>
            <a:off x="8674449" y="3838255"/>
            <a:ext cx="1915548" cy="430887"/>
          </a:xfrm>
          <a:prstGeom prst="rect">
            <a:avLst/>
          </a:prstGeom>
        </p:spPr>
        <p:txBody>
          <a:bodyPr wrap="square">
            <a:spAutoFit/>
          </a:bodyPr>
          <a:lstStyle/>
          <a:p>
            <a:r>
              <a:rPr lang="en-US" sz="2200" b="1" dirty="0">
                <a:solidFill>
                  <a:srgbClr val="FF0000"/>
                </a:solidFill>
              </a:rPr>
              <a:t>(1.5 , 2)</a:t>
            </a:r>
            <a:endParaRPr lang="en-GB" sz="2200" b="1" dirty="0">
              <a:solidFill>
                <a:srgbClr val="FF0000"/>
              </a:solidFill>
            </a:endParaRPr>
          </a:p>
        </p:txBody>
      </p:sp>
      <p:sp>
        <p:nvSpPr>
          <p:cNvPr id="14" name="Rectangle 13">
            <a:extLst>
              <a:ext uri="{FF2B5EF4-FFF2-40B4-BE49-F238E27FC236}">
                <a16:creationId xmlns:a16="http://schemas.microsoft.com/office/drawing/2014/main" id="{0550824E-438B-CD22-D0DF-6B3CBE2BF810}"/>
              </a:ext>
            </a:extLst>
          </p:cNvPr>
          <p:cNvSpPr/>
          <p:nvPr/>
        </p:nvSpPr>
        <p:spPr>
          <a:xfrm>
            <a:off x="1260868" y="5352387"/>
            <a:ext cx="1665211" cy="430887"/>
          </a:xfrm>
          <a:prstGeom prst="rect">
            <a:avLst/>
          </a:prstGeom>
        </p:spPr>
        <p:txBody>
          <a:bodyPr wrap="square">
            <a:spAutoFit/>
          </a:bodyPr>
          <a:lstStyle/>
          <a:p>
            <a:r>
              <a:rPr lang="en-US" sz="2200" b="1" dirty="0">
                <a:solidFill>
                  <a:srgbClr val="FF0000"/>
                </a:solidFill>
              </a:rPr>
              <a:t>(-3 , -3)</a:t>
            </a:r>
            <a:endParaRPr lang="en-GB" sz="2200" b="1" dirty="0">
              <a:solidFill>
                <a:srgbClr val="FF0000"/>
              </a:solidFill>
            </a:endParaRPr>
          </a:p>
        </p:txBody>
      </p:sp>
      <p:sp>
        <p:nvSpPr>
          <p:cNvPr id="15" name="Rectangle 14">
            <a:extLst>
              <a:ext uri="{FF2B5EF4-FFF2-40B4-BE49-F238E27FC236}">
                <a16:creationId xmlns:a16="http://schemas.microsoft.com/office/drawing/2014/main" id="{D63C214F-521B-DB74-E911-2CDB40A55124}"/>
              </a:ext>
            </a:extLst>
          </p:cNvPr>
          <p:cNvSpPr/>
          <p:nvPr/>
        </p:nvSpPr>
        <p:spPr>
          <a:xfrm>
            <a:off x="5021153" y="5339777"/>
            <a:ext cx="1888301" cy="430887"/>
          </a:xfrm>
          <a:prstGeom prst="rect">
            <a:avLst/>
          </a:prstGeom>
        </p:spPr>
        <p:txBody>
          <a:bodyPr wrap="square">
            <a:spAutoFit/>
          </a:bodyPr>
          <a:lstStyle/>
          <a:p>
            <a:r>
              <a:rPr lang="en-US" sz="2200" b="1" dirty="0">
                <a:solidFill>
                  <a:srgbClr val="FF0000"/>
                </a:solidFill>
              </a:rPr>
              <a:t>(2.75 , -1.5)</a:t>
            </a:r>
            <a:endParaRPr lang="en-GB" sz="2200" b="1" dirty="0">
              <a:solidFill>
                <a:srgbClr val="FF0000"/>
              </a:solidFill>
            </a:endParaRPr>
          </a:p>
        </p:txBody>
      </p:sp>
      <mc:AlternateContent xmlns:mc="http://schemas.openxmlformats.org/markup-compatibility/2006">
        <mc:Choice xmlns:a14="http://schemas.microsoft.com/office/drawing/2010/main" Requires="a14">
          <p:sp>
            <p:nvSpPr>
              <p:cNvPr id="16" name="Rectangle 15">
                <a:extLst>
                  <a:ext uri="{FF2B5EF4-FFF2-40B4-BE49-F238E27FC236}">
                    <a16:creationId xmlns:a16="http://schemas.microsoft.com/office/drawing/2014/main" id="{D56A70FE-B00D-004A-A726-42198FA3D822}"/>
                  </a:ext>
                </a:extLst>
              </p:cNvPr>
              <p:cNvSpPr/>
              <p:nvPr/>
            </p:nvSpPr>
            <p:spPr>
              <a:xfrm>
                <a:off x="8709589" y="5504149"/>
                <a:ext cx="2151523" cy="581506"/>
              </a:xfrm>
              <a:prstGeom prst="rect">
                <a:avLst/>
              </a:prstGeom>
            </p:spPr>
            <p:txBody>
              <a:bodyPr wrap="square">
                <a:spAutoFit/>
              </a:bodyPr>
              <a:lstStyle/>
              <a:p>
                <a:r>
                  <a:rPr lang="en-US" sz="2200" b="1" dirty="0">
                    <a:solidFill>
                      <a:srgbClr val="FF0000"/>
                    </a:solidFill>
                  </a:rPr>
                  <a:t>(</a:t>
                </a:r>
                <a14:m>
                  <m:oMath xmlns:m="http://schemas.openxmlformats.org/officeDocument/2006/math">
                    <m:r>
                      <a:rPr lang="en-US" sz="2200" b="1" i="0" smtClean="0">
                        <a:solidFill>
                          <a:srgbClr val="FF0000"/>
                        </a:solidFill>
                        <a:latin typeface="Cambria Math" panose="02040503050406030204" pitchFamily="18" charset="0"/>
                      </a:rPr>
                      <m:t>𝟑</m:t>
                    </m:r>
                    <m:f>
                      <m:fPr>
                        <m:ctrlPr>
                          <a:rPr lang="en-US" sz="2200" b="1" i="1" smtClean="0">
                            <a:solidFill>
                              <a:srgbClr val="FF0000"/>
                            </a:solidFill>
                            <a:latin typeface="Cambria Math" panose="02040503050406030204" pitchFamily="18" charset="0"/>
                          </a:rPr>
                        </m:ctrlPr>
                      </m:fPr>
                      <m:num>
                        <m:r>
                          <a:rPr lang="en-US" sz="2200" b="1" i="1" smtClean="0">
                            <a:solidFill>
                              <a:srgbClr val="FF0000"/>
                            </a:solidFill>
                            <a:latin typeface="Cambria Math" panose="02040503050406030204" pitchFamily="18" charset="0"/>
                          </a:rPr>
                          <m:t>𝟏</m:t>
                        </m:r>
                      </m:num>
                      <m:den>
                        <m:r>
                          <a:rPr lang="en-US" sz="2200" b="1" i="1" smtClean="0">
                            <a:solidFill>
                              <a:srgbClr val="FF0000"/>
                            </a:solidFill>
                            <a:latin typeface="Cambria Math" panose="02040503050406030204" pitchFamily="18" charset="0"/>
                          </a:rPr>
                          <m:t>𝟖</m:t>
                        </m:r>
                      </m:den>
                    </m:f>
                    <m:r>
                      <a:rPr lang="en-US" sz="2200" b="1" i="1" smtClean="0">
                        <a:solidFill>
                          <a:srgbClr val="FF0000"/>
                        </a:solidFill>
                        <a:latin typeface="Cambria Math" panose="02040503050406030204" pitchFamily="18" charset="0"/>
                      </a:rPr>
                      <m:t> , </m:t>
                    </m:r>
                    <m:r>
                      <a:rPr lang="en-US" sz="2200" b="1" i="1" smtClean="0">
                        <a:solidFill>
                          <a:srgbClr val="FF0000"/>
                        </a:solidFill>
                        <a:latin typeface="Cambria Math" panose="02040503050406030204" pitchFamily="18" charset="0"/>
                      </a:rPr>
                      <m:t>𝟏</m:t>
                    </m:r>
                    <m:f>
                      <m:fPr>
                        <m:ctrlPr>
                          <a:rPr lang="en-US" sz="2200" b="1" i="1" smtClean="0">
                            <a:solidFill>
                              <a:srgbClr val="FF0000"/>
                            </a:solidFill>
                            <a:latin typeface="Cambria Math" panose="02040503050406030204" pitchFamily="18" charset="0"/>
                          </a:rPr>
                        </m:ctrlPr>
                      </m:fPr>
                      <m:num>
                        <m:r>
                          <a:rPr lang="en-US" sz="2200" b="1" i="1" smtClean="0">
                            <a:solidFill>
                              <a:srgbClr val="FF0000"/>
                            </a:solidFill>
                            <a:latin typeface="Cambria Math" panose="02040503050406030204" pitchFamily="18" charset="0"/>
                          </a:rPr>
                          <m:t>𝟏</m:t>
                        </m:r>
                      </m:num>
                      <m:den>
                        <m:r>
                          <a:rPr lang="en-US" sz="2200" b="1" i="1" smtClean="0">
                            <a:solidFill>
                              <a:srgbClr val="FF0000"/>
                            </a:solidFill>
                            <a:latin typeface="Cambria Math" panose="02040503050406030204" pitchFamily="18" charset="0"/>
                          </a:rPr>
                          <m:t>𝟒</m:t>
                        </m:r>
                      </m:den>
                    </m:f>
                    <m:r>
                      <a:rPr lang="en-GB" sz="2200" b="1" i="1" smtClean="0">
                        <a:solidFill>
                          <a:srgbClr val="FF0000"/>
                        </a:solidFill>
                        <a:latin typeface="Cambria Math" panose="02040503050406030204" pitchFamily="18" charset="0"/>
                      </a:rPr>
                      <m:t> </m:t>
                    </m:r>
                  </m:oMath>
                </a14:m>
                <a:r>
                  <a:rPr lang="en-US" sz="2200" b="1" dirty="0">
                    <a:solidFill>
                      <a:srgbClr val="FF0000"/>
                    </a:solidFill>
                  </a:rPr>
                  <a:t>)</a:t>
                </a:r>
                <a:endParaRPr lang="en-GB" sz="2200" b="1" dirty="0">
                  <a:solidFill>
                    <a:srgbClr val="FF0000"/>
                  </a:solidFill>
                </a:endParaRPr>
              </a:p>
            </p:txBody>
          </p:sp>
        </mc:Choice>
        <mc:Fallback>
          <p:sp>
            <p:nvSpPr>
              <p:cNvPr id="16" name="Rectangle 15">
                <a:extLst>
                  <a:ext uri="{FF2B5EF4-FFF2-40B4-BE49-F238E27FC236}">
                    <a16:creationId xmlns:a16="http://schemas.microsoft.com/office/drawing/2014/main" id="{D56A70FE-B00D-004A-A726-42198FA3D822}"/>
                  </a:ext>
                </a:extLst>
              </p:cNvPr>
              <p:cNvSpPr>
                <a:spLocks noRot="1" noChangeAspect="1" noMove="1" noResize="1" noEditPoints="1" noAdjustHandles="1" noChangeArrowheads="1" noChangeShapeType="1" noTextEdit="1"/>
              </p:cNvSpPr>
              <p:nvPr/>
            </p:nvSpPr>
            <p:spPr>
              <a:xfrm>
                <a:off x="8709589" y="5504149"/>
                <a:ext cx="2151523" cy="581506"/>
              </a:xfrm>
              <a:prstGeom prst="rect">
                <a:avLst/>
              </a:prstGeom>
              <a:blipFill>
                <a:blip r:embed="rId6"/>
                <a:stretch>
                  <a:fillRect l="-3683" b="-7368"/>
                </a:stretch>
              </a:blipFill>
            </p:spPr>
            <p:txBody>
              <a:bodyPr/>
              <a:lstStyle/>
              <a:p>
                <a:r>
                  <a:rPr lang="en-GB">
                    <a:noFill/>
                  </a:rPr>
                  <a:t> </a:t>
                </a:r>
              </a:p>
            </p:txBody>
          </p:sp>
        </mc:Fallback>
      </mc:AlternateContent>
    </p:spTree>
    <p:extLst>
      <p:ext uri="{BB962C8B-B14F-4D97-AF65-F5344CB8AC3E}">
        <p14:creationId xmlns:p14="http://schemas.microsoft.com/office/powerpoint/2010/main" val="3507008662"/>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5230A575-BC37-F9E0-EB88-C43A706C436C}"/>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3" name="Rectangle 52">
            <a:extLst>
              <a:ext uri="{FF2B5EF4-FFF2-40B4-BE49-F238E27FC236}">
                <a16:creationId xmlns:a16="http://schemas.microsoft.com/office/drawing/2014/main" id="{202B4F1E-0061-4E9C-B655-048539D323F7}"/>
              </a:ext>
            </a:extLst>
          </p:cNvPr>
          <p:cNvSpPr/>
          <p:nvPr/>
        </p:nvSpPr>
        <p:spPr>
          <a:xfrm>
            <a:off x="448119" y="1045194"/>
            <a:ext cx="5086228" cy="430887"/>
          </a:xfrm>
          <a:prstGeom prst="rect">
            <a:avLst/>
          </a:prstGeom>
        </p:spPr>
        <p:txBody>
          <a:bodyPr wrap="square">
            <a:spAutoFit/>
          </a:bodyPr>
          <a:lstStyle/>
          <a:p>
            <a:r>
              <a:rPr lang="en-US" sz="2200" dirty="0"/>
              <a:t>Plot these points on a co-ordinate grid.</a:t>
            </a:r>
            <a:endParaRPr lang="en-GB" sz="2200" dirty="0"/>
          </a:p>
        </p:txBody>
      </p:sp>
      <p:grpSp>
        <p:nvGrpSpPr>
          <p:cNvPr id="4" name="Group 3"/>
          <p:cNvGrpSpPr/>
          <p:nvPr/>
        </p:nvGrpSpPr>
        <p:grpSpPr>
          <a:xfrm>
            <a:off x="873164" y="2028190"/>
            <a:ext cx="5120562" cy="1138352"/>
            <a:chOff x="864679" y="2397223"/>
            <a:chExt cx="4964473" cy="1138352"/>
          </a:xfrm>
        </p:grpSpPr>
        <p:sp>
          <p:nvSpPr>
            <p:cNvPr id="7" name="TextBox 6">
              <a:extLst>
                <a:ext uri="{FF2B5EF4-FFF2-40B4-BE49-F238E27FC236}">
                  <a16:creationId xmlns:a16="http://schemas.microsoft.com/office/drawing/2014/main" id="{92A14E2A-C317-452A-879B-C18DCB72D51E}"/>
                </a:ext>
              </a:extLst>
            </p:cNvPr>
            <p:cNvSpPr txBox="1"/>
            <p:nvPr/>
          </p:nvSpPr>
          <p:spPr>
            <a:xfrm>
              <a:off x="864679" y="2402108"/>
              <a:ext cx="1590675" cy="430887"/>
            </a:xfrm>
            <a:prstGeom prst="rect">
              <a:avLst/>
            </a:prstGeom>
            <a:noFill/>
          </p:spPr>
          <p:txBody>
            <a:bodyPr wrap="square" rtlCol="0">
              <a:spAutoFit/>
            </a:bodyPr>
            <a:lstStyle/>
            <a:p>
              <a:r>
                <a:rPr lang="en-US" sz="2200" dirty="0"/>
                <a:t>(- 5 , 3)</a:t>
              </a:r>
              <a:endParaRPr lang="en-GB" sz="2200" dirty="0"/>
            </a:p>
          </p:txBody>
        </p:sp>
        <p:sp>
          <p:nvSpPr>
            <p:cNvPr id="65" name="TextBox 64">
              <a:extLst>
                <a:ext uri="{FF2B5EF4-FFF2-40B4-BE49-F238E27FC236}">
                  <a16:creationId xmlns:a16="http://schemas.microsoft.com/office/drawing/2014/main" id="{EA0E5F75-1D1B-4AD8-912F-64B97D86D8D7}"/>
                </a:ext>
              </a:extLst>
            </p:cNvPr>
            <p:cNvSpPr txBox="1"/>
            <p:nvPr/>
          </p:nvSpPr>
          <p:spPr>
            <a:xfrm>
              <a:off x="2704494" y="2397223"/>
              <a:ext cx="1590675" cy="430887"/>
            </a:xfrm>
            <a:prstGeom prst="rect">
              <a:avLst/>
            </a:prstGeom>
            <a:noFill/>
          </p:spPr>
          <p:txBody>
            <a:bodyPr wrap="square" rtlCol="0">
              <a:spAutoFit/>
            </a:bodyPr>
            <a:lstStyle/>
            <a:p>
              <a:r>
                <a:rPr lang="en-US" sz="2200" dirty="0"/>
                <a:t>(- 3 , 3)</a:t>
              </a:r>
              <a:endParaRPr lang="en-GB" sz="2200" dirty="0"/>
            </a:p>
          </p:txBody>
        </p:sp>
        <p:sp>
          <p:nvSpPr>
            <p:cNvPr id="68" name="TextBox 67">
              <a:extLst>
                <a:ext uri="{FF2B5EF4-FFF2-40B4-BE49-F238E27FC236}">
                  <a16:creationId xmlns:a16="http://schemas.microsoft.com/office/drawing/2014/main" id="{40756D1E-3EC4-4DBF-ABA6-3C13A08BD467}"/>
                </a:ext>
              </a:extLst>
            </p:cNvPr>
            <p:cNvSpPr txBox="1"/>
            <p:nvPr/>
          </p:nvSpPr>
          <p:spPr>
            <a:xfrm>
              <a:off x="4238477" y="2430741"/>
              <a:ext cx="1590675" cy="430887"/>
            </a:xfrm>
            <a:prstGeom prst="rect">
              <a:avLst/>
            </a:prstGeom>
            <a:noFill/>
          </p:spPr>
          <p:txBody>
            <a:bodyPr wrap="square" rtlCol="0">
              <a:spAutoFit/>
            </a:bodyPr>
            <a:lstStyle/>
            <a:p>
              <a:r>
                <a:rPr lang="en-US" sz="2200" dirty="0"/>
                <a:t>(0 , 3)</a:t>
              </a:r>
              <a:endParaRPr lang="en-GB" sz="2200" dirty="0"/>
            </a:p>
          </p:txBody>
        </p:sp>
        <p:sp>
          <p:nvSpPr>
            <p:cNvPr id="69" name="TextBox 68">
              <a:extLst>
                <a:ext uri="{FF2B5EF4-FFF2-40B4-BE49-F238E27FC236}">
                  <a16:creationId xmlns:a16="http://schemas.microsoft.com/office/drawing/2014/main" id="{5275D0F3-DF4A-40C2-8376-7CF24B0613F6}"/>
                </a:ext>
              </a:extLst>
            </p:cNvPr>
            <p:cNvSpPr txBox="1"/>
            <p:nvPr/>
          </p:nvSpPr>
          <p:spPr>
            <a:xfrm>
              <a:off x="876969" y="3104688"/>
              <a:ext cx="1590675" cy="430887"/>
            </a:xfrm>
            <a:prstGeom prst="rect">
              <a:avLst/>
            </a:prstGeom>
            <a:noFill/>
          </p:spPr>
          <p:txBody>
            <a:bodyPr wrap="square" rtlCol="0">
              <a:spAutoFit/>
            </a:bodyPr>
            <a:lstStyle/>
            <a:p>
              <a:r>
                <a:rPr lang="en-US" sz="2200" dirty="0"/>
                <a:t>(2 , 3)</a:t>
              </a:r>
              <a:endParaRPr lang="en-GB" sz="2200" dirty="0"/>
            </a:p>
          </p:txBody>
        </p:sp>
        <p:sp>
          <p:nvSpPr>
            <p:cNvPr id="70" name="TextBox 69">
              <a:extLst>
                <a:ext uri="{FF2B5EF4-FFF2-40B4-BE49-F238E27FC236}">
                  <a16:creationId xmlns:a16="http://schemas.microsoft.com/office/drawing/2014/main" id="{B05DC290-FD91-4172-92D7-81D84272CC55}"/>
                </a:ext>
              </a:extLst>
            </p:cNvPr>
            <p:cNvSpPr txBox="1"/>
            <p:nvPr/>
          </p:nvSpPr>
          <p:spPr>
            <a:xfrm>
              <a:off x="2681880" y="3099685"/>
              <a:ext cx="1590675" cy="430887"/>
            </a:xfrm>
            <a:prstGeom prst="rect">
              <a:avLst/>
            </a:prstGeom>
            <a:noFill/>
          </p:spPr>
          <p:txBody>
            <a:bodyPr wrap="square" rtlCol="0">
              <a:spAutoFit/>
            </a:bodyPr>
            <a:lstStyle/>
            <a:p>
              <a:r>
                <a:rPr lang="en-US" sz="2200" dirty="0"/>
                <a:t>(4 , 3)</a:t>
              </a:r>
              <a:endParaRPr lang="en-GB" sz="2200" dirty="0"/>
            </a:p>
          </p:txBody>
        </p:sp>
      </p:grpSp>
      <p:sp>
        <p:nvSpPr>
          <p:cNvPr id="57" name="Rectangle 56">
            <a:extLst>
              <a:ext uri="{FF2B5EF4-FFF2-40B4-BE49-F238E27FC236}">
                <a16:creationId xmlns:a16="http://schemas.microsoft.com/office/drawing/2014/main" id="{0B61627D-F50B-4D28-8983-63E071E8F9F3}"/>
              </a:ext>
            </a:extLst>
          </p:cNvPr>
          <p:cNvSpPr/>
          <p:nvPr/>
        </p:nvSpPr>
        <p:spPr>
          <a:xfrm>
            <a:off x="448119" y="3634058"/>
            <a:ext cx="5290778" cy="769441"/>
          </a:xfrm>
          <a:prstGeom prst="rect">
            <a:avLst/>
          </a:prstGeom>
        </p:spPr>
        <p:txBody>
          <a:bodyPr wrap="square">
            <a:spAutoFit/>
          </a:bodyPr>
          <a:lstStyle/>
          <a:p>
            <a:r>
              <a:rPr lang="en-US" sz="2200" dirty="0"/>
              <a:t>What do you notice about the points that you have plotted?</a:t>
            </a:r>
            <a:endParaRPr lang="en-GB" sz="2200" dirty="0"/>
          </a:p>
        </p:txBody>
      </p:sp>
      <p:pic>
        <p:nvPicPr>
          <p:cNvPr id="2" name="Picture 1"/>
          <p:cNvPicPr>
            <a:picLocks noChangeAspect="1"/>
          </p:cNvPicPr>
          <p:nvPr/>
        </p:nvPicPr>
        <p:blipFill>
          <a:blip r:embed="rId5">
            <a:clrChange>
              <a:clrFrom>
                <a:srgbClr val="FFFFFF"/>
              </a:clrFrom>
              <a:clrTo>
                <a:srgbClr val="FFFFFF">
                  <a:alpha val="0"/>
                </a:srgbClr>
              </a:clrTo>
            </a:clrChange>
          </a:blip>
          <a:stretch>
            <a:fillRect/>
          </a:stretch>
        </p:blipFill>
        <p:spPr>
          <a:xfrm>
            <a:off x="6453104" y="1240539"/>
            <a:ext cx="5086228" cy="4787038"/>
          </a:xfrm>
          <a:prstGeom prst="rect">
            <a:avLst/>
          </a:prstGeom>
        </p:spPr>
      </p:pic>
      <p:sp>
        <p:nvSpPr>
          <p:cNvPr id="3" name="TextBox 2">
            <a:extLst>
              <a:ext uri="{FF2B5EF4-FFF2-40B4-BE49-F238E27FC236}">
                <a16:creationId xmlns:a16="http://schemas.microsoft.com/office/drawing/2014/main" id="{3F662548-E384-E3C5-5526-6797296966CC}"/>
              </a:ext>
            </a:extLst>
          </p:cNvPr>
          <p:cNvSpPr txBox="1"/>
          <p:nvPr/>
        </p:nvSpPr>
        <p:spPr>
          <a:xfrm>
            <a:off x="3082754" y="222362"/>
            <a:ext cx="6026493" cy="584775"/>
          </a:xfrm>
          <a:prstGeom prst="rect">
            <a:avLst/>
          </a:prstGeom>
          <a:noFill/>
        </p:spPr>
        <p:txBody>
          <a:bodyPr wrap="square" rtlCol="0">
            <a:spAutoFit/>
          </a:bodyPr>
          <a:lstStyle/>
          <a:p>
            <a:pPr algn="ctr"/>
            <a:r>
              <a:rPr lang="en-US" sz="3200" dirty="0">
                <a:latin typeface="Arial Black" panose="020B0A04020102020204" pitchFamily="34" charset="0"/>
              </a:rPr>
              <a:t>Straight Line Graphs</a:t>
            </a:r>
            <a:endParaRPr lang="en-GB" sz="3200" dirty="0">
              <a:latin typeface="Arial Black" panose="020B0A04020102020204" pitchFamily="34" charset="0"/>
            </a:endParaRPr>
          </a:p>
        </p:txBody>
      </p:sp>
    </p:spTree>
    <p:extLst>
      <p:ext uri="{BB962C8B-B14F-4D97-AF65-F5344CB8AC3E}">
        <p14:creationId xmlns:p14="http://schemas.microsoft.com/office/powerpoint/2010/main" val="2532867305"/>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486" y="74609"/>
            <a:ext cx="3251284" cy="3066474"/>
          </a:xfrm>
          <a:prstGeom prst="rect">
            <a:avLst/>
          </a:prstGeom>
        </p:spPr>
      </p:pic>
      <p:pic>
        <p:nvPicPr>
          <p:cNvPr id="8" name="Picture 7">
            <a:extLst>
              <a:ext uri="{FF2B5EF4-FFF2-40B4-BE49-F238E27FC236}">
                <a16:creationId xmlns:a16="http://schemas.microsoft.com/office/drawing/2014/main" id="{493AC822-0621-4012-6CFC-B83B495D89CF}"/>
              </a:ext>
            </a:extLst>
          </p:cNvPr>
          <p:cNvPicPr>
            <a:picLocks noChangeAspect="1"/>
          </p:cNvPicPr>
          <p:nvPr/>
        </p:nvPicPr>
        <p:blipFill>
          <a:blip r:embed="rId2"/>
          <a:stretch>
            <a:fillRect/>
          </a:stretch>
        </p:blipFill>
        <p:spPr>
          <a:xfrm>
            <a:off x="114486" y="3631689"/>
            <a:ext cx="3251284" cy="3066474"/>
          </a:xfrm>
          <a:prstGeom prst="rect">
            <a:avLst/>
          </a:prstGeom>
        </p:spPr>
      </p:pic>
      <p:pic>
        <p:nvPicPr>
          <p:cNvPr id="9" name="Picture 8">
            <a:extLst>
              <a:ext uri="{FF2B5EF4-FFF2-40B4-BE49-F238E27FC236}">
                <a16:creationId xmlns:a16="http://schemas.microsoft.com/office/drawing/2014/main" id="{9E2DD0D9-AEA5-D83C-8F91-98F40B0818EF}"/>
              </a:ext>
            </a:extLst>
          </p:cNvPr>
          <p:cNvPicPr>
            <a:picLocks noChangeAspect="1"/>
          </p:cNvPicPr>
          <p:nvPr/>
        </p:nvPicPr>
        <p:blipFill>
          <a:blip r:embed="rId2"/>
          <a:stretch>
            <a:fillRect/>
          </a:stretch>
        </p:blipFill>
        <p:spPr>
          <a:xfrm>
            <a:off x="4692972" y="74609"/>
            <a:ext cx="3251284" cy="3066474"/>
          </a:xfrm>
          <a:prstGeom prst="rect">
            <a:avLst/>
          </a:prstGeom>
        </p:spPr>
      </p:pic>
      <p:pic>
        <p:nvPicPr>
          <p:cNvPr id="10" name="Picture 9">
            <a:extLst>
              <a:ext uri="{FF2B5EF4-FFF2-40B4-BE49-F238E27FC236}">
                <a16:creationId xmlns:a16="http://schemas.microsoft.com/office/drawing/2014/main" id="{95CE775A-69A2-028C-EE52-C79E10A197B6}"/>
              </a:ext>
            </a:extLst>
          </p:cNvPr>
          <p:cNvPicPr>
            <a:picLocks noChangeAspect="1"/>
          </p:cNvPicPr>
          <p:nvPr/>
        </p:nvPicPr>
        <p:blipFill>
          <a:blip r:embed="rId2"/>
          <a:stretch>
            <a:fillRect/>
          </a:stretch>
        </p:blipFill>
        <p:spPr>
          <a:xfrm>
            <a:off x="8940716" y="51420"/>
            <a:ext cx="3251284" cy="3066474"/>
          </a:xfrm>
          <a:prstGeom prst="rect">
            <a:avLst/>
          </a:prstGeom>
        </p:spPr>
      </p:pic>
      <p:pic>
        <p:nvPicPr>
          <p:cNvPr id="11" name="Picture 10">
            <a:extLst>
              <a:ext uri="{FF2B5EF4-FFF2-40B4-BE49-F238E27FC236}">
                <a16:creationId xmlns:a16="http://schemas.microsoft.com/office/drawing/2014/main" id="{B8CAE407-A4D7-7773-56DF-A30DD376B9FE}"/>
              </a:ext>
            </a:extLst>
          </p:cNvPr>
          <p:cNvPicPr>
            <a:picLocks noChangeAspect="1"/>
          </p:cNvPicPr>
          <p:nvPr/>
        </p:nvPicPr>
        <p:blipFill>
          <a:blip r:embed="rId2"/>
          <a:stretch>
            <a:fillRect/>
          </a:stretch>
        </p:blipFill>
        <p:spPr>
          <a:xfrm>
            <a:off x="4692972" y="3631689"/>
            <a:ext cx="3251284" cy="3066474"/>
          </a:xfrm>
          <a:prstGeom prst="rect">
            <a:avLst/>
          </a:prstGeom>
        </p:spPr>
      </p:pic>
      <p:pic>
        <p:nvPicPr>
          <p:cNvPr id="12" name="Picture 11">
            <a:extLst>
              <a:ext uri="{FF2B5EF4-FFF2-40B4-BE49-F238E27FC236}">
                <a16:creationId xmlns:a16="http://schemas.microsoft.com/office/drawing/2014/main" id="{C78081B9-4B4C-153D-BBBC-C037213953FF}"/>
              </a:ext>
            </a:extLst>
          </p:cNvPr>
          <p:cNvPicPr>
            <a:picLocks noChangeAspect="1"/>
          </p:cNvPicPr>
          <p:nvPr/>
        </p:nvPicPr>
        <p:blipFill>
          <a:blip r:embed="rId2"/>
          <a:stretch>
            <a:fillRect/>
          </a:stretch>
        </p:blipFill>
        <p:spPr>
          <a:xfrm>
            <a:off x="8940716" y="3631689"/>
            <a:ext cx="3251284" cy="3066474"/>
          </a:xfrm>
          <a:prstGeom prst="rect">
            <a:avLst/>
          </a:prstGeom>
        </p:spPr>
      </p:pic>
    </p:spTree>
    <p:extLst>
      <p:ext uri="{BB962C8B-B14F-4D97-AF65-F5344CB8AC3E}">
        <p14:creationId xmlns:p14="http://schemas.microsoft.com/office/powerpoint/2010/main" val="3558385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08BA45EE-A41F-AEA6-131D-5C2BD08931E6}"/>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172A6498-FBEC-2920-C15A-5EB1F9C4272B}"/>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grpSp>
        <p:nvGrpSpPr>
          <p:cNvPr id="4" name="Group 3">
            <a:extLst>
              <a:ext uri="{FF2B5EF4-FFF2-40B4-BE49-F238E27FC236}">
                <a16:creationId xmlns:a16="http://schemas.microsoft.com/office/drawing/2014/main" id="{402DF31F-CC6D-0611-AEB4-26CD1184F29E}"/>
              </a:ext>
            </a:extLst>
          </p:cNvPr>
          <p:cNvGrpSpPr/>
          <p:nvPr/>
        </p:nvGrpSpPr>
        <p:grpSpPr>
          <a:xfrm>
            <a:off x="682202" y="1254757"/>
            <a:ext cx="5120562" cy="1138352"/>
            <a:chOff x="864679" y="2397223"/>
            <a:chExt cx="4964473" cy="1138352"/>
          </a:xfrm>
        </p:grpSpPr>
        <p:sp>
          <p:nvSpPr>
            <p:cNvPr id="7" name="TextBox 6">
              <a:extLst>
                <a:ext uri="{FF2B5EF4-FFF2-40B4-BE49-F238E27FC236}">
                  <a16:creationId xmlns:a16="http://schemas.microsoft.com/office/drawing/2014/main" id="{080C5A9F-5A10-E283-70B4-EDECA622A2C0}"/>
                </a:ext>
              </a:extLst>
            </p:cNvPr>
            <p:cNvSpPr txBox="1"/>
            <p:nvPr/>
          </p:nvSpPr>
          <p:spPr>
            <a:xfrm>
              <a:off x="864679" y="2402108"/>
              <a:ext cx="1590675" cy="430887"/>
            </a:xfrm>
            <a:prstGeom prst="rect">
              <a:avLst/>
            </a:prstGeom>
            <a:noFill/>
          </p:spPr>
          <p:txBody>
            <a:bodyPr wrap="square" rtlCol="0">
              <a:spAutoFit/>
            </a:bodyPr>
            <a:lstStyle/>
            <a:p>
              <a:r>
                <a:rPr lang="en-US" sz="2200" dirty="0"/>
                <a:t>(- 5 , 3)</a:t>
              </a:r>
              <a:endParaRPr lang="en-GB" sz="2200" dirty="0"/>
            </a:p>
          </p:txBody>
        </p:sp>
        <p:sp>
          <p:nvSpPr>
            <p:cNvPr id="65" name="TextBox 64">
              <a:extLst>
                <a:ext uri="{FF2B5EF4-FFF2-40B4-BE49-F238E27FC236}">
                  <a16:creationId xmlns:a16="http://schemas.microsoft.com/office/drawing/2014/main" id="{EAA018D2-0251-AF45-80EE-DD990EA3D155}"/>
                </a:ext>
              </a:extLst>
            </p:cNvPr>
            <p:cNvSpPr txBox="1"/>
            <p:nvPr/>
          </p:nvSpPr>
          <p:spPr>
            <a:xfrm>
              <a:off x="2704494" y="2397223"/>
              <a:ext cx="1590675" cy="430887"/>
            </a:xfrm>
            <a:prstGeom prst="rect">
              <a:avLst/>
            </a:prstGeom>
            <a:noFill/>
          </p:spPr>
          <p:txBody>
            <a:bodyPr wrap="square" rtlCol="0">
              <a:spAutoFit/>
            </a:bodyPr>
            <a:lstStyle/>
            <a:p>
              <a:r>
                <a:rPr lang="en-US" sz="2200" dirty="0"/>
                <a:t>(- 3 , 3)</a:t>
              </a:r>
              <a:endParaRPr lang="en-GB" sz="2200" dirty="0"/>
            </a:p>
          </p:txBody>
        </p:sp>
        <p:sp>
          <p:nvSpPr>
            <p:cNvPr id="68" name="TextBox 67">
              <a:extLst>
                <a:ext uri="{FF2B5EF4-FFF2-40B4-BE49-F238E27FC236}">
                  <a16:creationId xmlns:a16="http://schemas.microsoft.com/office/drawing/2014/main" id="{F15D3C62-4F71-63F0-AF31-32638B02ADC9}"/>
                </a:ext>
              </a:extLst>
            </p:cNvPr>
            <p:cNvSpPr txBox="1"/>
            <p:nvPr/>
          </p:nvSpPr>
          <p:spPr>
            <a:xfrm>
              <a:off x="4238477" y="2430741"/>
              <a:ext cx="1590675" cy="430887"/>
            </a:xfrm>
            <a:prstGeom prst="rect">
              <a:avLst/>
            </a:prstGeom>
            <a:noFill/>
          </p:spPr>
          <p:txBody>
            <a:bodyPr wrap="square" rtlCol="0">
              <a:spAutoFit/>
            </a:bodyPr>
            <a:lstStyle/>
            <a:p>
              <a:r>
                <a:rPr lang="en-US" sz="2200" dirty="0"/>
                <a:t>(0 , 3)</a:t>
              </a:r>
              <a:endParaRPr lang="en-GB" sz="2200" dirty="0"/>
            </a:p>
          </p:txBody>
        </p:sp>
        <p:sp>
          <p:nvSpPr>
            <p:cNvPr id="69" name="TextBox 68">
              <a:extLst>
                <a:ext uri="{FF2B5EF4-FFF2-40B4-BE49-F238E27FC236}">
                  <a16:creationId xmlns:a16="http://schemas.microsoft.com/office/drawing/2014/main" id="{E61CBE60-C4ED-CE2D-34ED-4E28AB831169}"/>
                </a:ext>
              </a:extLst>
            </p:cNvPr>
            <p:cNvSpPr txBox="1"/>
            <p:nvPr/>
          </p:nvSpPr>
          <p:spPr>
            <a:xfrm>
              <a:off x="876969" y="3104688"/>
              <a:ext cx="1590675" cy="430887"/>
            </a:xfrm>
            <a:prstGeom prst="rect">
              <a:avLst/>
            </a:prstGeom>
            <a:noFill/>
          </p:spPr>
          <p:txBody>
            <a:bodyPr wrap="square" rtlCol="0">
              <a:spAutoFit/>
            </a:bodyPr>
            <a:lstStyle/>
            <a:p>
              <a:r>
                <a:rPr lang="en-US" sz="2200" dirty="0"/>
                <a:t>(2 , 3)</a:t>
              </a:r>
              <a:endParaRPr lang="en-GB" sz="2200" dirty="0"/>
            </a:p>
          </p:txBody>
        </p:sp>
        <p:sp>
          <p:nvSpPr>
            <p:cNvPr id="70" name="TextBox 69">
              <a:extLst>
                <a:ext uri="{FF2B5EF4-FFF2-40B4-BE49-F238E27FC236}">
                  <a16:creationId xmlns:a16="http://schemas.microsoft.com/office/drawing/2014/main" id="{97FDCE33-51A2-0BD1-AF98-A49F6DA42F20}"/>
                </a:ext>
              </a:extLst>
            </p:cNvPr>
            <p:cNvSpPr txBox="1"/>
            <p:nvPr/>
          </p:nvSpPr>
          <p:spPr>
            <a:xfrm>
              <a:off x="2681880" y="3099685"/>
              <a:ext cx="1590675" cy="430887"/>
            </a:xfrm>
            <a:prstGeom prst="rect">
              <a:avLst/>
            </a:prstGeom>
            <a:noFill/>
          </p:spPr>
          <p:txBody>
            <a:bodyPr wrap="square" rtlCol="0">
              <a:spAutoFit/>
            </a:bodyPr>
            <a:lstStyle/>
            <a:p>
              <a:r>
                <a:rPr lang="en-US" sz="2200" dirty="0"/>
                <a:t>(4 , 3)</a:t>
              </a:r>
              <a:endParaRPr lang="en-GB" sz="2200" dirty="0"/>
            </a:p>
          </p:txBody>
        </p:sp>
      </p:grpSp>
      <p:sp>
        <p:nvSpPr>
          <p:cNvPr id="3" name="TextBox 2">
            <a:extLst>
              <a:ext uri="{FF2B5EF4-FFF2-40B4-BE49-F238E27FC236}">
                <a16:creationId xmlns:a16="http://schemas.microsoft.com/office/drawing/2014/main" id="{32FF3CB8-C277-B394-69F1-77F23D3EBD10}"/>
              </a:ext>
            </a:extLst>
          </p:cNvPr>
          <p:cNvSpPr txBox="1"/>
          <p:nvPr/>
        </p:nvSpPr>
        <p:spPr>
          <a:xfrm>
            <a:off x="3082754" y="222362"/>
            <a:ext cx="6026493" cy="584775"/>
          </a:xfrm>
          <a:prstGeom prst="rect">
            <a:avLst/>
          </a:prstGeom>
          <a:noFill/>
        </p:spPr>
        <p:txBody>
          <a:bodyPr wrap="square" rtlCol="0">
            <a:spAutoFit/>
          </a:bodyPr>
          <a:lstStyle/>
          <a:p>
            <a:pPr algn="ctr"/>
            <a:r>
              <a:rPr lang="en-US" sz="3200" dirty="0">
                <a:latin typeface="Arial Black" panose="020B0A04020102020204" pitchFamily="34" charset="0"/>
              </a:rPr>
              <a:t>Straight Line Graphs</a:t>
            </a:r>
            <a:endParaRPr lang="en-GB" sz="3200" dirty="0">
              <a:latin typeface="Arial Black" panose="020B0A04020102020204" pitchFamily="34" charset="0"/>
            </a:endParaRPr>
          </a:p>
        </p:txBody>
      </p:sp>
      <p:grpSp>
        <p:nvGrpSpPr>
          <p:cNvPr id="6" name="Group 5">
            <a:extLst>
              <a:ext uri="{FF2B5EF4-FFF2-40B4-BE49-F238E27FC236}">
                <a16:creationId xmlns:a16="http://schemas.microsoft.com/office/drawing/2014/main" id="{1105C3D9-89EC-4F68-9DB9-A0E94B68E60F}"/>
              </a:ext>
            </a:extLst>
          </p:cNvPr>
          <p:cNvGrpSpPr/>
          <p:nvPr/>
        </p:nvGrpSpPr>
        <p:grpSpPr>
          <a:xfrm>
            <a:off x="6227374" y="977864"/>
            <a:ext cx="5644411" cy="5312387"/>
            <a:chOff x="5951649" y="469433"/>
            <a:chExt cx="5644411" cy="5312387"/>
          </a:xfrm>
        </p:grpSpPr>
        <p:pic>
          <p:nvPicPr>
            <p:cNvPr id="8" name="Picture 7"/>
            <p:cNvPicPr>
              <a:picLocks noChangeAspect="1"/>
            </p:cNvPicPr>
            <p:nvPr/>
          </p:nvPicPr>
          <p:blipFill>
            <a:blip r:embed="rId5">
              <a:clrChange>
                <a:clrFrom>
                  <a:srgbClr val="FFFFFF"/>
                </a:clrFrom>
                <a:clrTo>
                  <a:srgbClr val="FFFFFF">
                    <a:alpha val="0"/>
                  </a:srgbClr>
                </a:clrTo>
              </a:clrChange>
            </a:blip>
            <a:stretch>
              <a:fillRect/>
            </a:stretch>
          </p:blipFill>
          <p:spPr>
            <a:xfrm>
              <a:off x="5951649" y="469433"/>
              <a:ext cx="5644411" cy="5312387"/>
            </a:xfrm>
            <a:prstGeom prst="rect">
              <a:avLst/>
            </a:prstGeom>
          </p:spPr>
        </p:pic>
        <p:grpSp>
          <p:nvGrpSpPr>
            <p:cNvPr id="15" name="Group 14">
              <a:extLst>
                <a:ext uri="{FF2B5EF4-FFF2-40B4-BE49-F238E27FC236}">
                  <a16:creationId xmlns:a16="http://schemas.microsoft.com/office/drawing/2014/main" id="{D75062D9-7EB6-B20B-4B55-4B14AA9F9845}"/>
                </a:ext>
              </a:extLst>
            </p:cNvPr>
            <p:cNvGrpSpPr/>
            <p:nvPr/>
          </p:nvGrpSpPr>
          <p:grpSpPr>
            <a:xfrm>
              <a:off x="6156826" y="1791512"/>
              <a:ext cx="188190" cy="186332"/>
              <a:chOff x="11399235" y="2119661"/>
              <a:chExt cx="188190" cy="186332"/>
            </a:xfrm>
          </p:grpSpPr>
          <p:cxnSp>
            <p:nvCxnSpPr>
              <p:cNvPr id="13" name="Straight Connector 12">
                <a:extLst>
                  <a:ext uri="{FF2B5EF4-FFF2-40B4-BE49-F238E27FC236}">
                    <a16:creationId xmlns:a16="http://schemas.microsoft.com/office/drawing/2014/main" id="{738E6D0C-51A2-8B78-73E9-7656A884743C}"/>
                  </a:ext>
                </a:extLst>
              </p:cNvPr>
              <p:cNvCxnSpPr>
                <a:cxnSpLocks/>
              </p:cNvCxnSpPr>
              <p:nvPr/>
            </p:nvCxnSpPr>
            <p:spPr>
              <a:xfrm>
                <a:off x="11400933" y="2119661"/>
                <a:ext cx="186492" cy="1863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89D2708-7728-B8E5-DE85-5592C0804368}"/>
                  </a:ext>
                </a:extLst>
              </p:cNvPr>
              <p:cNvCxnSpPr>
                <a:cxnSpLocks/>
              </p:cNvCxnSpPr>
              <p:nvPr/>
            </p:nvCxnSpPr>
            <p:spPr>
              <a:xfrm flipH="1">
                <a:off x="11399235" y="2119661"/>
                <a:ext cx="186491" cy="1863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3D64AABB-313C-F4EC-8349-10373683BE09}"/>
                </a:ext>
              </a:extLst>
            </p:cNvPr>
            <p:cNvGrpSpPr/>
            <p:nvPr/>
          </p:nvGrpSpPr>
          <p:grpSpPr>
            <a:xfrm>
              <a:off x="7132512" y="1791512"/>
              <a:ext cx="188190" cy="186332"/>
              <a:chOff x="11399235" y="2119661"/>
              <a:chExt cx="188190" cy="186332"/>
            </a:xfrm>
          </p:grpSpPr>
          <p:cxnSp>
            <p:nvCxnSpPr>
              <p:cNvPr id="17" name="Straight Connector 16">
                <a:extLst>
                  <a:ext uri="{FF2B5EF4-FFF2-40B4-BE49-F238E27FC236}">
                    <a16:creationId xmlns:a16="http://schemas.microsoft.com/office/drawing/2014/main" id="{48D18B03-E08C-E3FA-78DA-2A3753A70B8F}"/>
                  </a:ext>
                </a:extLst>
              </p:cNvPr>
              <p:cNvCxnSpPr>
                <a:cxnSpLocks/>
              </p:cNvCxnSpPr>
              <p:nvPr/>
            </p:nvCxnSpPr>
            <p:spPr>
              <a:xfrm>
                <a:off x="11400933" y="2119661"/>
                <a:ext cx="186492" cy="1863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0D8CF7E-A368-8FCE-4864-1C6BD7A430B0}"/>
                  </a:ext>
                </a:extLst>
              </p:cNvPr>
              <p:cNvCxnSpPr>
                <a:cxnSpLocks/>
              </p:cNvCxnSpPr>
              <p:nvPr/>
            </p:nvCxnSpPr>
            <p:spPr>
              <a:xfrm flipH="1">
                <a:off x="11399235" y="2119661"/>
                <a:ext cx="186491" cy="1863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AF7EC69-5622-DD6D-AFDF-049841A278A9}"/>
                </a:ext>
              </a:extLst>
            </p:cNvPr>
            <p:cNvGrpSpPr/>
            <p:nvPr/>
          </p:nvGrpSpPr>
          <p:grpSpPr>
            <a:xfrm>
              <a:off x="8580277" y="1791512"/>
              <a:ext cx="188190" cy="186332"/>
              <a:chOff x="11399235" y="2119661"/>
              <a:chExt cx="188190" cy="186332"/>
            </a:xfrm>
          </p:grpSpPr>
          <p:cxnSp>
            <p:nvCxnSpPr>
              <p:cNvPr id="20" name="Straight Connector 19">
                <a:extLst>
                  <a:ext uri="{FF2B5EF4-FFF2-40B4-BE49-F238E27FC236}">
                    <a16:creationId xmlns:a16="http://schemas.microsoft.com/office/drawing/2014/main" id="{3763B91C-CA81-CBAF-DA07-414C7C730B85}"/>
                  </a:ext>
                </a:extLst>
              </p:cNvPr>
              <p:cNvCxnSpPr>
                <a:cxnSpLocks/>
              </p:cNvCxnSpPr>
              <p:nvPr/>
            </p:nvCxnSpPr>
            <p:spPr>
              <a:xfrm>
                <a:off x="11400933" y="2119661"/>
                <a:ext cx="186492" cy="1863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8BC6C9D-A5A4-5696-0316-618D80D1DE98}"/>
                  </a:ext>
                </a:extLst>
              </p:cNvPr>
              <p:cNvCxnSpPr>
                <a:cxnSpLocks/>
              </p:cNvCxnSpPr>
              <p:nvPr/>
            </p:nvCxnSpPr>
            <p:spPr>
              <a:xfrm flipH="1">
                <a:off x="11399235" y="2119661"/>
                <a:ext cx="186491" cy="1863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701D1F13-D460-D36F-C953-F73580DAFA57}"/>
                </a:ext>
              </a:extLst>
            </p:cNvPr>
            <p:cNvGrpSpPr/>
            <p:nvPr/>
          </p:nvGrpSpPr>
          <p:grpSpPr>
            <a:xfrm>
              <a:off x="10519090" y="1791512"/>
              <a:ext cx="188190" cy="186332"/>
              <a:chOff x="11399235" y="2119661"/>
              <a:chExt cx="188190" cy="186332"/>
            </a:xfrm>
          </p:grpSpPr>
          <p:cxnSp>
            <p:nvCxnSpPr>
              <p:cNvPr id="23" name="Straight Connector 22">
                <a:extLst>
                  <a:ext uri="{FF2B5EF4-FFF2-40B4-BE49-F238E27FC236}">
                    <a16:creationId xmlns:a16="http://schemas.microsoft.com/office/drawing/2014/main" id="{4732E1FC-A93F-B990-3D0C-E0E40BC6F8ED}"/>
                  </a:ext>
                </a:extLst>
              </p:cNvPr>
              <p:cNvCxnSpPr>
                <a:cxnSpLocks/>
              </p:cNvCxnSpPr>
              <p:nvPr/>
            </p:nvCxnSpPr>
            <p:spPr>
              <a:xfrm>
                <a:off x="11400933" y="2119661"/>
                <a:ext cx="186492" cy="1863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E1F48B3-7D95-C468-8FC3-99692FBEADC4}"/>
                  </a:ext>
                </a:extLst>
              </p:cNvPr>
              <p:cNvCxnSpPr>
                <a:cxnSpLocks/>
              </p:cNvCxnSpPr>
              <p:nvPr/>
            </p:nvCxnSpPr>
            <p:spPr>
              <a:xfrm flipH="1">
                <a:off x="11399235" y="2119661"/>
                <a:ext cx="186491" cy="1863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E8D5C9CD-2105-A8FD-6253-27D834AA7EF4}"/>
                </a:ext>
              </a:extLst>
            </p:cNvPr>
            <p:cNvGrpSpPr/>
            <p:nvPr/>
          </p:nvGrpSpPr>
          <p:grpSpPr>
            <a:xfrm>
              <a:off x="9552369" y="1791512"/>
              <a:ext cx="188190" cy="186332"/>
              <a:chOff x="11399235" y="2119661"/>
              <a:chExt cx="188190" cy="186332"/>
            </a:xfrm>
          </p:grpSpPr>
          <p:cxnSp>
            <p:nvCxnSpPr>
              <p:cNvPr id="26" name="Straight Connector 25">
                <a:extLst>
                  <a:ext uri="{FF2B5EF4-FFF2-40B4-BE49-F238E27FC236}">
                    <a16:creationId xmlns:a16="http://schemas.microsoft.com/office/drawing/2014/main" id="{328C6C9A-2920-6969-3CDD-1A992B6EAA00}"/>
                  </a:ext>
                </a:extLst>
              </p:cNvPr>
              <p:cNvCxnSpPr>
                <a:cxnSpLocks/>
              </p:cNvCxnSpPr>
              <p:nvPr/>
            </p:nvCxnSpPr>
            <p:spPr>
              <a:xfrm>
                <a:off x="11400933" y="2119661"/>
                <a:ext cx="186492" cy="1863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D0EDA94-D3B3-03F4-7BFC-82E2F2DBAB58}"/>
                  </a:ext>
                </a:extLst>
              </p:cNvPr>
              <p:cNvCxnSpPr>
                <a:cxnSpLocks/>
              </p:cNvCxnSpPr>
              <p:nvPr/>
            </p:nvCxnSpPr>
            <p:spPr>
              <a:xfrm flipH="1">
                <a:off x="11399235" y="2119661"/>
                <a:ext cx="186491" cy="18633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8" name="Straight Connector 27">
              <a:extLst>
                <a:ext uri="{FF2B5EF4-FFF2-40B4-BE49-F238E27FC236}">
                  <a16:creationId xmlns:a16="http://schemas.microsoft.com/office/drawing/2014/main" id="{5840105B-4F5C-6400-24E6-FEF13A7431A0}"/>
                </a:ext>
              </a:extLst>
            </p:cNvPr>
            <p:cNvCxnSpPr>
              <a:cxnSpLocks/>
            </p:cNvCxnSpPr>
            <p:nvPr/>
          </p:nvCxnSpPr>
          <p:spPr>
            <a:xfrm>
              <a:off x="6249521" y="1889116"/>
              <a:ext cx="4838939"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ED619322-8FA9-E258-BE53-9B2D2695488D}"/>
              </a:ext>
            </a:extLst>
          </p:cNvPr>
          <p:cNvSpPr txBox="1"/>
          <p:nvPr/>
        </p:nvSpPr>
        <p:spPr>
          <a:xfrm>
            <a:off x="693372" y="3064533"/>
            <a:ext cx="5109392" cy="1107996"/>
          </a:xfrm>
          <a:prstGeom prst="rect">
            <a:avLst/>
          </a:prstGeom>
          <a:noFill/>
        </p:spPr>
        <p:txBody>
          <a:bodyPr wrap="square" rtlCol="0">
            <a:spAutoFit/>
          </a:bodyPr>
          <a:lstStyle/>
          <a:p>
            <a:r>
              <a:rPr lang="en-US" sz="2200" dirty="0"/>
              <a:t>The points all lie on a straight line.</a:t>
            </a:r>
          </a:p>
          <a:p>
            <a:endParaRPr lang="en-US" sz="2200" dirty="0"/>
          </a:p>
          <a:p>
            <a:r>
              <a:rPr lang="en-US" sz="2200" dirty="0"/>
              <a:t>This </a:t>
            </a:r>
            <a:r>
              <a:rPr lang="en-US" sz="2200" b="1" dirty="0"/>
              <a:t>graph</a:t>
            </a:r>
            <a:r>
              <a:rPr lang="en-US" sz="2200" dirty="0"/>
              <a:t> is called y = 3.</a:t>
            </a:r>
            <a:endParaRPr lang="en-GB" sz="2200" dirty="0"/>
          </a:p>
        </p:txBody>
      </p:sp>
    </p:spTree>
    <p:extLst>
      <p:ext uri="{BB962C8B-B14F-4D97-AF65-F5344CB8AC3E}">
        <p14:creationId xmlns:p14="http://schemas.microsoft.com/office/powerpoint/2010/main" val="2842100144"/>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B314771-2B06-56AF-943A-9E14E657F1AA}"/>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3" name="Rectangle 52">
            <a:extLst>
              <a:ext uri="{FF2B5EF4-FFF2-40B4-BE49-F238E27FC236}">
                <a16:creationId xmlns:a16="http://schemas.microsoft.com/office/drawing/2014/main" id="{202B4F1E-0061-4E9C-B655-048539D323F7}"/>
              </a:ext>
            </a:extLst>
          </p:cNvPr>
          <p:cNvSpPr/>
          <p:nvPr/>
        </p:nvSpPr>
        <p:spPr>
          <a:xfrm>
            <a:off x="562540" y="969422"/>
            <a:ext cx="5420431" cy="430887"/>
          </a:xfrm>
          <a:prstGeom prst="rect">
            <a:avLst/>
          </a:prstGeom>
        </p:spPr>
        <p:txBody>
          <a:bodyPr wrap="square">
            <a:spAutoFit/>
          </a:bodyPr>
          <a:lstStyle/>
          <a:p>
            <a:r>
              <a:rPr lang="en-US" sz="2200" dirty="0"/>
              <a:t>Draw the graphs of these equations.</a:t>
            </a:r>
            <a:endParaRPr lang="en-GB" sz="2200" dirty="0"/>
          </a:p>
        </p:txBody>
      </p:sp>
      <p:sp>
        <p:nvSpPr>
          <p:cNvPr id="7" name="TextBox 6">
            <a:extLst>
              <a:ext uri="{FF2B5EF4-FFF2-40B4-BE49-F238E27FC236}">
                <a16:creationId xmlns:a16="http://schemas.microsoft.com/office/drawing/2014/main" id="{92A14E2A-C317-452A-879B-C18DCB72D51E}"/>
              </a:ext>
            </a:extLst>
          </p:cNvPr>
          <p:cNvSpPr txBox="1"/>
          <p:nvPr/>
        </p:nvSpPr>
        <p:spPr>
          <a:xfrm>
            <a:off x="1274104" y="2151669"/>
            <a:ext cx="1590675" cy="430887"/>
          </a:xfrm>
          <a:prstGeom prst="rect">
            <a:avLst/>
          </a:prstGeom>
          <a:noFill/>
        </p:spPr>
        <p:txBody>
          <a:bodyPr wrap="square" rtlCol="0">
            <a:spAutoFit/>
          </a:bodyPr>
          <a:lstStyle/>
          <a:p>
            <a:r>
              <a:rPr lang="en-US" sz="2200" dirty="0"/>
              <a:t>y = 1</a:t>
            </a:r>
            <a:endParaRPr lang="en-GB" sz="2200" dirty="0"/>
          </a:p>
        </p:txBody>
      </p:sp>
      <p:sp>
        <p:nvSpPr>
          <p:cNvPr id="56" name="TextBox 55">
            <a:extLst>
              <a:ext uri="{FF2B5EF4-FFF2-40B4-BE49-F238E27FC236}">
                <a16:creationId xmlns:a16="http://schemas.microsoft.com/office/drawing/2014/main" id="{36819DD9-FDA6-42A0-B1CE-7197DBE1E8E4}"/>
              </a:ext>
            </a:extLst>
          </p:cNvPr>
          <p:cNvSpPr txBox="1"/>
          <p:nvPr/>
        </p:nvSpPr>
        <p:spPr>
          <a:xfrm>
            <a:off x="3075637" y="2151669"/>
            <a:ext cx="1590675" cy="430887"/>
          </a:xfrm>
          <a:prstGeom prst="rect">
            <a:avLst/>
          </a:prstGeom>
          <a:noFill/>
        </p:spPr>
        <p:txBody>
          <a:bodyPr wrap="square" rtlCol="0">
            <a:spAutoFit/>
          </a:bodyPr>
          <a:lstStyle/>
          <a:p>
            <a:r>
              <a:rPr lang="en-US" sz="2200" dirty="0"/>
              <a:t>y = - 4</a:t>
            </a:r>
            <a:endParaRPr lang="en-GB" sz="2200" dirty="0"/>
          </a:p>
        </p:txBody>
      </p:sp>
      <p:sp>
        <p:nvSpPr>
          <p:cNvPr id="57" name="TextBox 56">
            <a:extLst>
              <a:ext uri="{FF2B5EF4-FFF2-40B4-BE49-F238E27FC236}">
                <a16:creationId xmlns:a16="http://schemas.microsoft.com/office/drawing/2014/main" id="{55064962-29C9-42FC-A254-C6390E36DA48}"/>
              </a:ext>
            </a:extLst>
          </p:cNvPr>
          <p:cNvSpPr txBox="1"/>
          <p:nvPr/>
        </p:nvSpPr>
        <p:spPr>
          <a:xfrm>
            <a:off x="1274104" y="3020365"/>
            <a:ext cx="1590675" cy="430887"/>
          </a:xfrm>
          <a:prstGeom prst="rect">
            <a:avLst/>
          </a:prstGeom>
          <a:noFill/>
        </p:spPr>
        <p:txBody>
          <a:bodyPr wrap="square" rtlCol="0">
            <a:spAutoFit/>
          </a:bodyPr>
          <a:lstStyle/>
          <a:p>
            <a:r>
              <a:rPr lang="en-US" sz="2200" dirty="0"/>
              <a:t>x = 5</a:t>
            </a:r>
            <a:endParaRPr lang="en-GB" sz="2200" dirty="0"/>
          </a:p>
        </p:txBody>
      </p:sp>
      <p:sp>
        <p:nvSpPr>
          <p:cNvPr id="58" name="TextBox 57">
            <a:extLst>
              <a:ext uri="{FF2B5EF4-FFF2-40B4-BE49-F238E27FC236}">
                <a16:creationId xmlns:a16="http://schemas.microsoft.com/office/drawing/2014/main" id="{0A512612-DDA4-4F2D-B09C-0869062198CC}"/>
              </a:ext>
            </a:extLst>
          </p:cNvPr>
          <p:cNvSpPr txBox="1"/>
          <p:nvPr/>
        </p:nvSpPr>
        <p:spPr>
          <a:xfrm>
            <a:off x="562540" y="3973636"/>
            <a:ext cx="5698096" cy="430887"/>
          </a:xfrm>
          <a:prstGeom prst="rect">
            <a:avLst/>
          </a:prstGeom>
          <a:noFill/>
        </p:spPr>
        <p:txBody>
          <a:bodyPr wrap="square" rtlCol="0">
            <a:spAutoFit/>
          </a:bodyPr>
          <a:lstStyle/>
          <a:p>
            <a:r>
              <a:rPr lang="en-US" sz="2200" b="1" dirty="0"/>
              <a:t>Challenge </a:t>
            </a:r>
            <a:r>
              <a:rPr lang="en-US" sz="2200" dirty="0"/>
              <a:t>: Draw the graph of x + y = 4</a:t>
            </a:r>
            <a:endParaRPr lang="en-GB" sz="2200" dirty="0"/>
          </a:p>
        </p:txBody>
      </p:sp>
      <p:pic>
        <p:nvPicPr>
          <p:cNvPr id="2" name="Picture 1"/>
          <p:cNvPicPr>
            <a:picLocks noChangeAspect="1"/>
          </p:cNvPicPr>
          <p:nvPr/>
        </p:nvPicPr>
        <p:blipFill>
          <a:blip r:embed="rId5"/>
          <a:stretch>
            <a:fillRect/>
          </a:stretch>
        </p:blipFill>
        <p:spPr>
          <a:xfrm>
            <a:off x="7144456" y="1221220"/>
            <a:ext cx="4371975" cy="4114800"/>
          </a:xfrm>
          <a:prstGeom prst="rect">
            <a:avLst/>
          </a:prstGeom>
        </p:spPr>
      </p:pic>
      <p:sp>
        <p:nvSpPr>
          <p:cNvPr id="3" name="TextBox 2">
            <a:extLst>
              <a:ext uri="{FF2B5EF4-FFF2-40B4-BE49-F238E27FC236}">
                <a16:creationId xmlns:a16="http://schemas.microsoft.com/office/drawing/2014/main" id="{0FC4A032-2F95-0BE5-B4A1-E4761EBF3D40}"/>
              </a:ext>
            </a:extLst>
          </p:cNvPr>
          <p:cNvSpPr txBox="1"/>
          <p:nvPr/>
        </p:nvSpPr>
        <p:spPr>
          <a:xfrm>
            <a:off x="2969725" y="212202"/>
            <a:ext cx="6026493" cy="584775"/>
          </a:xfrm>
          <a:prstGeom prst="rect">
            <a:avLst/>
          </a:prstGeom>
          <a:noFill/>
        </p:spPr>
        <p:txBody>
          <a:bodyPr wrap="square" rtlCol="0">
            <a:spAutoFit/>
          </a:bodyPr>
          <a:lstStyle/>
          <a:p>
            <a:pPr algn="ctr"/>
            <a:r>
              <a:rPr lang="en-US" sz="3200" dirty="0">
                <a:latin typeface="Arial Black" panose="020B0A04020102020204" pitchFamily="34" charset="0"/>
              </a:rPr>
              <a:t>Exercise</a:t>
            </a:r>
            <a:endParaRPr lang="en-GB" sz="3200" dirty="0">
              <a:latin typeface="Arial Black" panose="020B0A04020102020204" pitchFamily="34" charset="0"/>
            </a:endParaRPr>
          </a:p>
        </p:txBody>
      </p:sp>
      <p:sp>
        <p:nvSpPr>
          <p:cNvPr id="4" name="TextBox 3">
            <a:extLst>
              <a:ext uri="{FF2B5EF4-FFF2-40B4-BE49-F238E27FC236}">
                <a16:creationId xmlns:a16="http://schemas.microsoft.com/office/drawing/2014/main" id="{70DE9344-9993-877A-98C4-317E6D848529}"/>
              </a:ext>
            </a:extLst>
          </p:cNvPr>
          <p:cNvSpPr txBox="1"/>
          <p:nvPr/>
        </p:nvSpPr>
        <p:spPr>
          <a:xfrm>
            <a:off x="3075638" y="3020365"/>
            <a:ext cx="1590675" cy="430887"/>
          </a:xfrm>
          <a:prstGeom prst="rect">
            <a:avLst/>
          </a:prstGeom>
          <a:noFill/>
        </p:spPr>
        <p:txBody>
          <a:bodyPr wrap="square" rtlCol="0">
            <a:spAutoFit/>
          </a:bodyPr>
          <a:lstStyle/>
          <a:p>
            <a:r>
              <a:rPr lang="en-US" sz="2200" dirty="0"/>
              <a:t>x = 0</a:t>
            </a:r>
            <a:endParaRPr lang="en-GB" sz="2200" dirty="0"/>
          </a:p>
        </p:txBody>
      </p:sp>
    </p:spTree>
    <p:extLst>
      <p:ext uri="{BB962C8B-B14F-4D97-AF65-F5344CB8AC3E}">
        <p14:creationId xmlns:p14="http://schemas.microsoft.com/office/powerpoint/2010/main" val="861224480"/>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486" y="74609"/>
            <a:ext cx="3251284" cy="3066474"/>
          </a:xfrm>
          <a:prstGeom prst="rect">
            <a:avLst/>
          </a:prstGeom>
        </p:spPr>
      </p:pic>
      <p:pic>
        <p:nvPicPr>
          <p:cNvPr id="8" name="Picture 7">
            <a:extLst>
              <a:ext uri="{FF2B5EF4-FFF2-40B4-BE49-F238E27FC236}">
                <a16:creationId xmlns:a16="http://schemas.microsoft.com/office/drawing/2014/main" id="{493AC822-0621-4012-6CFC-B83B495D89CF}"/>
              </a:ext>
            </a:extLst>
          </p:cNvPr>
          <p:cNvPicPr>
            <a:picLocks noChangeAspect="1"/>
          </p:cNvPicPr>
          <p:nvPr/>
        </p:nvPicPr>
        <p:blipFill>
          <a:blip r:embed="rId2"/>
          <a:stretch>
            <a:fillRect/>
          </a:stretch>
        </p:blipFill>
        <p:spPr>
          <a:xfrm>
            <a:off x="114486" y="3631689"/>
            <a:ext cx="3251284" cy="3066474"/>
          </a:xfrm>
          <a:prstGeom prst="rect">
            <a:avLst/>
          </a:prstGeom>
        </p:spPr>
      </p:pic>
      <p:pic>
        <p:nvPicPr>
          <p:cNvPr id="9" name="Picture 8">
            <a:extLst>
              <a:ext uri="{FF2B5EF4-FFF2-40B4-BE49-F238E27FC236}">
                <a16:creationId xmlns:a16="http://schemas.microsoft.com/office/drawing/2014/main" id="{9E2DD0D9-AEA5-D83C-8F91-98F40B0818EF}"/>
              </a:ext>
            </a:extLst>
          </p:cNvPr>
          <p:cNvPicPr>
            <a:picLocks noChangeAspect="1"/>
          </p:cNvPicPr>
          <p:nvPr/>
        </p:nvPicPr>
        <p:blipFill>
          <a:blip r:embed="rId2"/>
          <a:stretch>
            <a:fillRect/>
          </a:stretch>
        </p:blipFill>
        <p:spPr>
          <a:xfrm>
            <a:off x="4692972" y="74609"/>
            <a:ext cx="3251284" cy="3066474"/>
          </a:xfrm>
          <a:prstGeom prst="rect">
            <a:avLst/>
          </a:prstGeom>
        </p:spPr>
      </p:pic>
      <p:pic>
        <p:nvPicPr>
          <p:cNvPr id="10" name="Picture 9">
            <a:extLst>
              <a:ext uri="{FF2B5EF4-FFF2-40B4-BE49-F238E27FC236}">
                <a16:creationId xmlns:a16="http://schemas.microsoft.com/office/drawing/2014/main" id="{95CE775A-69A2-028C-EE52-C79E10A197B6}"/>
              </a:ext>
            </a:extLst>
          </p:cNvPr>
          <p:cNvPicPr>
            <a:picLocks noChangeAspect="1"/>
          </p:cNvPicPr>
          <p:nvPr/>
        </p:nvPicPr>
        <p:blipFill>
          <a:blip r:embed="rId2"/>
          <a:stretch>
            <a:fillRect/>
          </a:stretch>
        </p:blipFill>
        <p:spPr>
          <a:xfrm>
            <a:off x="8940716" y="51420"/>
            <a:ext cx="3251284" cy="3066474"/>
          </a:xfrm>
          <a:prstGeom prst="rect">
            <a:avLst/>
          </a:prstGeom>
        </p:spPr>
      </p:pic>
      <p:pic>
        <p:nvPicPr>
          <p:cNvPr id="11" name="Picture 10">
            <a:extLst>
              <a:ext uri="{FF2B5EF4-FFF2-40B4-BE49-F238E27FC236}">
                <a16:creationId xmlns:a16="http://schemas.microsoft.com/office/drawing/2014/main" id="{B8CAE407-A4D7-7773-56DF-A30DD376B9FE}"/>
              </a:ext>
            </a:extLst>
          </p:cNvPr>
          <p:cNvPicPr>
            <a:picLocks noChangeAspect="1"/>
          </p:cNvPicPr>
          <p:nvPr/>
        </p:nvPicPr>
        <p:blipFill>
          <a:blip r:embed="rId2"/>
          <a:stretch>
            <a:fillRect/>
          </a:stretch>
        </p:blipFill>
        <p:spPr>
          <a:xfrm>
            <a:off x="4692972" y="3631689"/>
            <a:ext cx="3251284" cy="3066474"/>
          </a:xfrm>
          <a:prstGeom prst="rect">
            <a:avLst/>
          </a:prstGeom>
        </p:spPr>
      </p:pic>
      <p:pic>
        <p:nvPicPr>
          <p:cNvPr id="12" name="Picture 11">
            <a:extLst>
              <a:ext uri="{FF2B5EF4-FFF2-40B4-BE49-F238E27FC236}">
                <a16:creationId xmlns:a16="http://schemas.microsoft.com/office/drawing/2014/main" id="{C78081B9-4B4C-153D-BBBC-C037213953FF}"/>
              </a:ext>
            </a:extLst>
          </p:cNvPr>
          <p:cNvPicPr>
            <a:picLocks noChangeAspect="1"/>
          </p:cNvPicPr>
          <p:nvPr/>
        </p:nvPicPr>
        <p:blipFill>
          <a:blip r:embed="rId2"/>
          <a:stretch>
            <a:fillRect/>
          </a:stretch>
        </p:blipFill>
        <p:spPr>
          <a:xfrm>
            <a:off x="8940716" y="3631689"/>
            <a:ext cx="3251284" cy="3066474"/>
          </a:xfrm>
          <a:prstGeom prst="rect">
            <a:avLst/>
          </a:prstGeom>
        </p:spPr>
      </p:pic>
    </p:spTree>
    <p:extLst>
      <p:ext uri="{BB962C8B-B14F-4D97-AF65-F5344CB8AC3E}">
        <p14:creationId xmlns:p14="http://schemas.microsoft.com/office/powerpoint/2010/main" val="3773482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a:extLst>
            <a:ext uri="{FF2B5EF4-FFF2-40B4-BE49-F238E27FC236}">
              <a16:creationId xmlns:a16="http://schemas.microsoft.com/office/drawing/2014/main" id="{E75A2590-AC7E-CB24-B81C-F936B452943B}"/>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9F5FD47-BC35-D299-5241-7F0C8C3BF461}"/>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3" name="Rectangle 52">
            <a:extLst>
              <a:ext uri="{FF2B5EF4-FFF2-40B4-BE49-F238E27FC236}">
                <a16:creationId xmlns:a16="http://schemas.microsoft.com/office/drawing/2014/main" id="{19393250-E42F-5CE1-3092-B698D15A4026}"/>
              </a:ext>
            </a:extLst>
          </p:cNvPr>
          <p:cNvSpPr/>
          <p:nvPr/>
        </p:nvSpPr>
        <p:spPr>
          <a:xfrm>
            <a:off x="675569" y="1221220"/>
            <a:ext cx="5420431" cy="430887"/>
          </a:xfrm>
          <a:prstGeom prst="rect">
            <a:avLst/>
          </a:prstGeom>
        </p:spPr>
        <p:txBody>
          <a:bodyPr wrap="square">
            <a:spAutoFit/>
          </a:bodyPr>
          <a:lstStyle/>
          <a:p>
            <a:r>
              <a:rPr lang="en-US" sz="2200" dirty="0"/>
              <a:t>Draw the graphs of these equations.</a:t>
            </a:r>
            <a:endParaRPr lang="en-GB" sz="2200" dirty="0"/>
          </a:p>
        </p:txBody>
      </p:sp>
      <p:sp>
        <p:nvSpPr>
          <p:cNvPr id="7" name="TextBox 6">
            <a:extLst>
              <a:ext uri="{FF2B5EF4-FFF2-40B4-BE49-F238E27FC236}">
                <a16:creationId xmlns:a16="http://schemas.microsoft.com/office/drawing/2014/main" id="{4D94EA26-A958-6141-588A-70108AEFBD0C}"/>
              </a:ext>
            </a:extLst>
          </p:cNvPr>
          <p:cNvSpPr txBox="1"/>
          <p:nvPr/>
        </p:nvSpPr>
        <p:spPr>
          <a:xfrm>
            <a:off x="1192824" y="2151669"/>
            <a:ext cx="1590675" cy="430887"/>
          </a:xfrm>
          <a:prstGeom prst="rect">
            <a:avLst/>
          </a:prstGeom>
          <a:noFill/>
        </p:spPr>
        <p:txBody>
          <a:bodyPr wrap="square" rtlCol="0">
            <a:spAutoFit/>
          </a:bodyPr>
          <a:lstStyle/>
          <a:p>
            <a:r>
              <a:rPr lang="en-US" sz="2200" dirty="0"/>
              <a:t>y = 1</a:t>
            </a:r>
            <a:endParaRPr lang="en-GB" sz="2200" dirty="0"/>
          </a:p>
        </p:txBody>
      </p:sp>
      <p:sp>
        <p:nvSpPr>
          <p:cNvPr id="56" name="TextBox 55">
            <a:extLst>
              <a:ext uri="{FF2B5EF4-FFF2-40B4-BE49-F238E27FC236}">
                <a16:creationId xmlns:a16="http://schemas.microsoft.com/office/drawing/2014/main" id="{826FF4E6-4DE4-BAD1-71D5-8C4BD0815E3F}"/>
              </a:ext>
            </a:extLst>
          </p:cNvPr>
          <p:cNvSpPr txBox="1"/>
          <p:nvPr/>
        </p:nvSpPr>
        <p:spPr>
          <a:xfrm>
            <a:off x="3441397" y="2151669"/>
            <a:ext cx="1590675" cy="430887"/>
          </a:xfrm>
          <a:prstGeom prst="rect">
            <a:avLst/>
          </a:prstGeom>
          <a:noFill/>
        </p:spPr>
        <p:txBody>
          <a:bodyPr wrap="square" rtlCol="0">
            <a:spAutoFit/>
          </a:bodyPr>
          <a:lstStyle/>
          <a:p>
            <a:r>
              <a:rPr lang="en-US" sz="2200" dirty="0"/>
              <a:t>y = - 4</a:t>
            </a:r>
            <a:endParaRPr lang="en-GB" sz="2200" dirty="0"/>
          </a:p>
        </p:txBody>
      </p:sp>
      <p:sp>
        <p:nvSpPr>
          <p:cNvPr id="57" name="TextBox 56">
            <a:extLst>
              <a:ext uri="{FF2B5EF4-FFF2-40B4-BE49-F238E27FC236}">
                <a16:creationId xmlns:a16="http://schemas.microsoft.com/office/drawing/2014/main" id="{6822953E-6268-A17D-053F-B638FD7F2879}"/>
              </a:ext>
            </a:extLst>
          </p:cNvPr>
          <p:cNvSpPr txBox="1"/>
          <p:nvPr/>
        </p:nvSpPr>
        <p:spPr>
          <a:xfrm>
            <a:off x="1192824" y="3020365"/>
            <a:ext cx="1590675" cy="430887"/>
          </a:xfrm>
          <a:prstGeom prst="rect">
            <a:avLst/>
          </a:prstGeom>
          <a:noFill/>
        </p:spPr>
        <p:txBody>
          <a:bodyPr wrap="square" rtlCol="0">
            <a:spAutoFit/>
          </a:bodyPr>
          <a:lstStyle/>
          <a:p>
            <a:r>
              <a:rPr lang="en-US" sz="2200" dirty="0"/>
              <a:t>x = 5</a:t>
            </a:r>
            <a:endParaRPr lang="en-GB" sz="2200" dirty="0"/>
          </a:p>
        </p:txBody>
      </p:sp>
      <p:sp>
        <p:nvSpPr>
          <p:cNvPr id="58" name="TextBox 57">
            <a:extLst>
              <a:ext uri="{FF2B5EF4-FFF2-40B4-BE49-F238E27FC236}">
                <a16:creationId xmlns:a16="http://schemas.microsoft.com/office/drawing/2014/main" id="{C58B98D6-CDAF-E4AE-83A4-B5586B7EA473}"/>
              </a:ext>
            </a:extLst>
          </p:cNvPr>
          <p:cNvSpPr txBox="1"/>
          <p:nvPr/>
        </p:nvSpPr>
        <p:spPr>
          <a:xfrm>
            <a:off x="788912" y="4106167"/>
            <a:ext cx="5698096" cy="430887"/>
          </a:xfrm>
          <a:prstGeom prst="rect">
            <a:avLst/>
          </a:prstGeom>
          <a:noFill/>
        </p:spPr>
        <p:txBody>
          <a:bodyPr wrap="square" rtlCol="0">
            <a:spAutoFit/>
          </a:bodyPr>
          <a:lstStyle/>
          <a:p>
            <a:r>
              <a:rPr lang="en-US" sz="2200" b="1" dirty="0"/>
              <a:t>Challenge</a:t>
            </a:r>
            <a:r>
              <a:rPr lang="en-US" sz="2200" dirty="0"/>
              <a:t>: Draw the graph of x + y = 4</a:t>
            </a:r>
            <a:endParaRPr lang="en-GB" sz="2200" dirty="0"/>
          </a:p>
        </p:txBody>
      </p:sp>
      <p:pic>
        <p:nvPicPr>
          <p:cNvPr id="2" name="Picture 1">
            <a:extLst>
              <a:ext uri="{FF2B5EF4-FFF2-40B4-BE49-F238E27FC236}">
                <a16:creationId xmlns:a16="http://schemas.microsoft.com/office/drawing/2014/main" id="{EE00C37D-9FE5-8658-E5DD-C72B417A9473}"/>
              </a:ext>
            </a:extLst>
          </p:cNvPr>
          <p:cNvPicPr>
            <a:picLocks noChangeAspect="1"/>
          </p:cNvPicPr>
          <p:nvPr/>
        </p:nvPicPr>
        <p:blipFill>
          <a:blip r:embed="rId5"/>
          <a:stretch>
            <a:fillRect/>
          </a:stretch>
        </p:blipFill>
        <p:spPr>
          <a:xfrm>
            <a:off x="7144456" y="1221220"/>
            <a:ext cx="4371975" cy="4114800"/>
          </a:xfrm>
          <a:prstGeom prst="rect">
            <a:avLst/>
          </a:prstGeom>
        </p:spPr>
      </p:pic>
      <p:sp>
        <p:nvSpPr>
          <p:cNvPr id="3" name="TextBox 2">
            <a:extLst>
              <a:ext uri="{FF2B5EF4-FFF2-40B4-BE49-F238E27FC236}">
                <a16:creationId xmlns:a16="http://schemas.microsoft.com/office/drawing/2014/main" id="{14E80C27-E23A-D4E7-6316-4B7C46253E82}"/>
              </a:ext>
            </a:extLst>
          </p:cNvPr>
          <p:cNvSpPr txBox="1"/>
          <p:nvPr/>
        </p:nvSpPr>
        <p:spPr>
          <a:xfrm>
            <a:off x="2969725" y="202042"/>
            <a:ext cx="6026493" cy="584775"/>
          </a:xfrm>
          <a:prstGeom prst="rect">
            <a:avLst/>
          </a:prstGeom>
          <a:noFill/>
        </p:spPr>
        <p:txBody>
          <a:bodyPr wrap="square" rtlCol="0">
            <a:spAutoFit/>
          </a:bodyPr>
          <a:lstStyle/>
          <a:p>
            <a:pPr algn="ctr"/>
            <a:r>
              <a:rPr lang="en-US" sz="3200" dirty="0">
                <a:latin typeface="Arial Black" panose="020B0A04020102020204" pitchFamily="34" charset="0"/>
              </a:rPr>
              <a:t>Solutions</a:t>
            </a:r>
            <a:endParaRPr lang="en-GB" sz="3200" dirty="0">
              <a:latin typeface="Arial Black" panose="020B0A04020102020204" pitchFamily="34" charset="0"/>
            </a:endParaRPr>
          </a:p>
        </p:txBody>
      </p:sp>
      <p:sp>
        <p:nvSpPr>
          <p:cNvPr id="4" name="TextBox 3">
            <a:extLst>
              <a:ext uri="{FF2B5EF4-FFF2-40B4-BE49-F238E27FC236}">
                <a16:creationId xmlns:a16="http://schemas.microsoft.com/office/drawing/2014/main" id="{6C6165C6-61A0-A7FC-1464-2EC33FC3F4A0}"/>
              </a:ext>
            </a:extLst>
          </p:cNvPr>
          <p:cNvSpPr txBox="1"/>
          <p:nvPr/>
        </p:nvSpPr>
        <p:spPr>
          <a:xfrm>
            <a:off x="3441398" y="3020365"/>
            <a:ext cx="1590675" cy="430887"/>
          </a:xfrm>
          <a:prstGeom prst="rect">
            <a:avLst/>
          </a:prstGeom>
          <a:noFill/>
        </p:spPr>
        <p:txBody>
          <a:bodyPr wrap="square" rtlCol="0">
            <a:spAutoFit/>
          </a:bodyPr>
          <a:lstStyle/>
          <a:p>
            <a:r>
              <a:rPr lang="en-US" sz="2200" dirty="0"/>
              <a:t>x = 0</a:t>
            </a:r>
            <a:endParaRPr lang="en-GB" sz="2200" dirty="0"/>
          </a:p>
        </p:txBody>
      </p:sp>
      <p:cxnSp>
        <p:nvCxnSpPr>
          <p:cNvPr id="5" name="Straight Connector 4">
            <a:extLst>
              <a:ext uri="{FF2B5EF4-FFF2-40B4-BE49-F238E27FC236}">
                <a16:creationId xmlns:a16="http://schemas.microsoft.com/office/drawing/2014/main" id="{28E1F95B-0D1D-6A65-827D-1CD9492BA5D1}"/>
              </a:ext>
            </a:extLst>
          </p:cNvPr>
          <p:cNvCxnSpPr>
            <a:cxnSpLocks/>
          </p:cNvCxnSpPr>
          <p:nvPr/>
        </p:nvCxnSpPr>
        <p:spPr>
          <a:xfrm>
            <a:off x="7256834" y="3037949"/>
            <a:ext cx="3871609"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4EA7A7B-5E9D-FE45-9A9D-554E45D03E2C}"/>
              </a:ext>
            </a:extLst>
          </p:cNvPr>
          <p:cNvCxnSpPr>
            <a:cxnSpLocks/>
          </p:cNvCxnSpPr>
          <p:nvPr/>
        </p:nvCxnSpPr>
        <p:spPr>
          <a:xfrm>
            <a:off x="7331742" y="4864166"/>
            <a:ext cx="3871609"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87ED2D-7ED1-8314-224F-3C0C15F0112A}"/>
              </a:ext>
            </a:extLst>
          </p:cNvPr>
          <p:cNvCxnSpPr>
            <a:cxnSpLocks/>
          </p:cNvCxnSpPr>
          <p:nvPr/>
        </p:nvCxnSpPr>
        <p:spPr>
          <a:xfrm>
            <a:off x="9249466" y="1221222"/>
            <a:ext cx="0" cy="4114798"/>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0CA8D9-4154-A49A-8AB6-A374B64903CD}"/>
              </a:ext>
            </a:extLst>
          </p:cNvPr>
          <p:cNvCxnSpPr>
            <a:cxnSpLocks/>
          </p:cNvCxnSpPr>
          <p:nvPr/>
        </p:nvCxnSpPr>
        <p:spPr>
          <a:xfrm>
            <a:off x="11128443" y="1221220"/>
            <a:ext cx="0" cy="4114802"/>
          </a:xfrm>
          <a:prstGeom prst="line">
            <a:avLst/>
          </a:prstGeom>
          <a:ln w="57150">
            <a:solidFill>
              <a:srgbClr val="4472C4"/>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7D2A29F-F2B4-6B30-5B46-D9CCB9D38541}"/>
              </a:ext>
            </a:extLst>
          </p:cNvPr>
          <p:cNvCxnSpPr>
            <a:cxnSpLocks/>
          </p:cNvCxnSpPr>
          <p:nvPr/>
        </p:nvCxnSpPr>
        <p:spPr>
          <a:xfrm flipH="1">
            <a:off x="2049315" y="2377074"/>
            <a:ext cx="613929" cy="202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7E4E7CD-DE75-5612-EE6C-EBB4BD2A3A0C}"/>
              </a:ext>
            </a:extLst>
          </p:cNvPr>
          <p:cNvCxnSpPr>
            <a:cxnSpLocks/>
          </p:cNvCxnSpPr>
          <p:nvPr/>
        </p:nvCxnSpPr>
        <p:spPr>
          <a:xfrm flipH="1">
            <a:off x="4534334" y="2375053"/>
            <a:ext cx="613929" cy="2021"/>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E457A98-995D-38CC-9F13-D124ECC95EEF}"/>
              </a:ext>
            </a:extLst>
          </p:cNvPr>
          <p:cNvCxnSpPr>
            <a:cxnSpLocks/>
          </p:cNvCxnSpPr>
          <p:nvPr/>
        </p:nvCxnSpPr>
        <p:spPr>
          <a:xfrm rot="16200000" flipH="1">
            <a:off x="1846619" y="3240610"/>
            <a:ext cx="613929" cy="2021"/>
          </a:xfrm>
          <a:prstGeom prst="line">
            <a:avLst/>
          </a:prstGeom>
          <a:ln w="57150">
            <a:solidFill>
              <a:srgbClr val="4472C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412B88F-87BB-D97D-B9A9-06F8F7ED50E3}"/>
              </a:ext>
            </a:extLst>
          </p:cNvPr>
          <p:cNvCxnSpPr>
            <a:cxnSpLocks/>
          </p:cNvCxnSpPr>
          <p:nvPr/>
        </p:nvCxnSpPr>
        <p:spPr>
          <a:xfrm rot="16200000" flipH="1">
            <a:off x="4533323" y="3240609"/>
            <a:ext cx="613929" cy="2021"/>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7A25DF7-D3FD-51FC-2AAE-ADFA43BB6BEF}"/>
              </a:ext>
            </a:extLst>
          </p:cNvPr>
          <p:cNvCxnSpPr>
            <a:cxnSpLocks/>
          </p:cNvCxnSpPr>
          <p:nvPr/>
        </p:nvCxnSpPr>
        <p:spPr>
          <a:xfrm flipH="1" flipV="1">
            <a:off x="8574143" y="1436663"/>
            <a:ext cx="2757427" cy="2111922"/>
          </a:xfrm>
          <a:prstGeom prst="line">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6835E66-BC8F-D4D1-C672-10F32B3808B6}"/>
              </a:ext>
            </a:extLst>
          </p:cNvPr>
          <p:cNvCxnSpPr>
            <a:cxnSpLocks/>
          </p:cNvCxnSpPr>
          <p:nvPr/>
        </p:nvCxnSpPr>
        <p:spPr>
          <a:xfrm flipH="1" flipV="1">
            <a:off x="5995709" y="4106167"/>
            <a:ext cx="618948" cy="477367"/>
          </a:xfrm>
          <a:prstGeom prst="line">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8032341"/>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CCB1712-A8DF-A603-2303-B08F27A14075}"/>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3" name="Rectangle 52">
            <a:extLst>
              <a:ext uri="{FF2B5EF4-FFF2-40B4-BE49-F238E27FC236}">
                <a16:creationId xmlns:a16="http://schemas.microsoft.com/office/drawing/2014/main" id="{202B4F1E-0061-4E9C-B655-048539D323F7}"/>
              </a:ext>
            </a:extLst>
          </p:cNvPr>
          <p:cNvSpPr/>
          <p:nvPr/>
        </p:nvSpPr>
        <p:spPr>
          <a:xfrm>
            <a:off x="3563199" y="209890"/>
            <a:ext cx="5065603" cy="430887"/>
          </a:xfrm>
          <a:prstGeom prst="rect">
            <a:avLst/>
          </a:prstGeom>
        </p:spPr>
        <p:txBody>
          <a:bodyPr wrap="square">
            <a:spAutoFit/>
          </a:bodyPr>
          <a:lstStyle/>
          <a:p>
            <a:pPr algn="ctr"/>
            <a:r>
              <a:rPr lang="en-US" sz="2200" dirty="0"/>
              <a:t>Match the graphs with their equations</a:t>
            </a:r>
            <a:endParaRPr lang="en-GB" sz="2200" dirty="0"/>
          </a:p>
        </p:txBody>
      </p:sp>
      <p:sp>
        <p:nvSpPr>
          <p:cNvPr id="7" name="TextBox 6">
            <a:extLst>
              <a:ext uri="{FF2B5EF4-FFF2-40B4-BE49-F238E27FC236}">
                <a16:creationId xmlns:a16="http://schemas.microsoft.com/office/drawing/2014/main" id="{92A14E2A-C317-452A-879B-C18DCB72D51E}"/>
              </a:ext>
            </a:extLst>
          </p:cNvPr>
          <p:cNvSpPr txBox="1"/>
          <p:nvPr/>
        </p:nvSpPr>
        <p:spPr>
          <a:xfrm>
            <a:off x="4565108" y="2774445"/>
            <a:ext cx="1361862" cy="476726"/>
          </a:xfrm>
          <a:prstGeom prst="roundRect">
            <a:avLst/>
          </a:prstGeom>
          <a:ln w="1905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lgn="ctr">
              <a:defRPr sz="2000" b="1">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2200" dirty="0"/>
              <a:t>x = 2</a:t>
            </a:r>
            <a:endParaRPr lang="en-GB" sz="2200" dirty="0"/>
          </a:p>
        </p:txBody>
      </p:sp>
      <p:sp>
        <p:nvSpPr>
          <p:cNvPr id="56" name="TextBox 55">
            <a:extLst>
              <a:ext uri="{FF2B5EF4-FFF2-40B4-BE49-F238E27FC236}">
                <a16:creationId xmlns:a16="http://schemas.microsoft.com/office/drawing/2014/main" id="{36819DD9-FDA6-42A0-B1CE-7197DBE1E8E4}"/>
              </a:ext>
            </a:extLst>
          </p:cNvPr>
          <p:cNvSpPr txBox="1"/>
          <p:nvPr/>
        </p:nvSpPr>
        <p:spPr>
          <a:xfrm>
            <a:off x="5451456" y="1191308"/>
            <a:ext cx="1361862" cy="476726"/>
          </a:xfrm>
          <a:prstGeom prst="roundRect">
            <a:avLst/>
          </a:prstGeom>
          <a:ln w="1905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lgn="ctr">
              <a:defRPr sz="2000" b="1">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2200" dirty="0"/>
              <a:t>y = 5</a:t>
            </a:r>
            <a:endParaRPr lang="en-GB" sz="2200" dirty="0"/>
          </a:p>
        </p:txBody>
      </p:sp>
      <p:sp>
        <p:nvSpPr>
          <p:cNvPr id="57" name="TextBox 56">
            <a:extLst>
              <a:ext uri="{FF2B5EF4-FFF2-40B4-BE49-F238E27FC236}">
                <a16:creationId xmlns:a16="http://schemas.microsoft.com/office/drawing/2014/main" id="{55064962-29C9-42FC-A254-C6390E36DA48}"/>
              </a:ext>
            </a:extLst>
          </p:cNvPr>
          <p:cNvSpPr txBox="1"/>
          <p:nvPr/>
        </p:nvSpPr>
        <p:spPr>
          <a:xfrm>
            <a:off x="6474098" y="2793925"/>
            <a:ext cx="1361862" cy="476726"/>
          </a:xfrm>
          <a:prstGeom prst="roundRect">
            <a:avLst/>
          </a:prstGeom>
          <a:ln w="1905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lgn="ctr">
              <a:defRPr sz="2000" b="1">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2200" dirty="0"/>
              <a:t>y = 0</a:t>
            </a:r>
            <a:endParaRPr lang="en-GB" sz="2200" dirty="0"/>
          </a:p>
        </p:txBody>
      </p:sp>
      <p:grpSp>
        <p:nvGrpSpPr>
          <p:cNvPr id="34" name="Group 33">
            <a:extLst>
              <a:ext uri="{FF2B5EF4-FFF2-40B4-BE49-F238E27FC236}">
                <a16:creationId xmlns:a16="http://schemas.microsoft.com/office/drawing/2014/main" id="{B77BF800-493F-D3E4-2302-4AEA9F67189B}"/>
              </a:ext>
            </a:extLst>
          </p:cNvPr>
          <p:cNvGrpSpPr/>
          <p:nvPr/>
        </p:nvGrpSpPr>
        <p:grpSpPr>
          <a:xfrm>
            <a:off x="8766489" y="3999628"/>
            <a:ext cx="2537218" cy="2387970"/>
            <a:chOff x="5099871" y="4202184"/>
            <a:chExt cx="2537218" cy="2387970"/>
          </a:xfrm>
        </p:grpSpPr>
        <p:pic>
          <p:nvPicPr>
            <p:cNvPr id="22" name="Picture 21">
              <a:extLst>
                <a:ext uri="{FF2B5EF4-FFF2-40B4-BE49-F238E27FC236}">
                  <a16:creationId xmlns:a16="http://schemas.microsoft.com/office/drawing/2014/main" id="{E078101F-C4E2-753A-A0DC-FAE0598E319D}"/>
                </a:ext>
              </a:extLst>
            </p:cNvPr>
            <p:cNvPicPr>
              <a:picLocks noChangeAspect="1"/>
            </p:cNvPicPr>
            <p:nvPr/>
          </p:nvPicPr>
          <p:blipFill>
            <a:blip r:embed="rId2"/>
            <a:stretch>
              <a:fillRect/>
            </a:stretch>
          </p:blipFill>
          <p:spPr>
            <a:xfrm>
              <a:off x="5099871" y="4202184"/>
              <a:ext cx="2537218" cy="2387970"/>
            </a:xfrm>
            <a:prstGeom prst="rect">
              <a:avLst/>
            </a:prstGeom>
          </p:spPr>
        </p:pic>
        <p:cxnSp>
          <p:nvCxnSpPr>
            <p:cNvPr id="2" name="Straight Connector 1">
              <a:extLst>
                <a:ext uri="{FF2B5EF4-FFF2-40B4-BE49-F238E27FC236}">
                  <a16:creationId xmlns:a16="http://schemas.microsoft.com/office/drawing/2014/main" id="{4146DE76-859F-C59F-F21C-693094B201F6}"/>
                </a:ext>
              </a:extLst>
            </p:cNvPr>
            <p:cNvCxnSpPr>
              <a:cxnSpLocks/>
            </p:cNvCxnSpPr>
            <p:nvPr/>
          </p:nvCxnSpPr>
          <p:spPr>
            <a:xfrm>
              <a:off x="5189604" y="4415575"/>
              <a:ext cx="2236693" cy="1494"/>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66AD00D4-3460-964C-820E-7E266E06A935}"/>
              </a:ext>
            </a:extLst>
          </p:cNvPr>
          <p:cNvGrpSpPr/>
          <p:nvPr/>
        </p:nvGrpSpPr>
        <p:grpSpPr>
          <a:xfrm>
            <a:off x="961067" y="1147563"/>
            <a:ext cx="2537218" cy="2387970"/>
            <a:chOff x="795281" y="879068"/>
            <a:chExt cx="2537218" cy="2387970"/>
          </a:xfrm>
        </p:grpSpPr>
        <p:pic>
          <p:nvPicPr>
            <p:cNvPr id="5" name="Picture 4"/>
            <p:cNvPicPr>
              <a:picLocks noChangeAspect="1"/>
            </p:cNvPicPr>
            <p:nvPr/>
          </p:nvPicPr>
          <p:blipFill>
            <a:blip r:embed="rId2"/>
            <a:stretch>
              <a:fillRect/>
            </a:stretch>
          </p:blipFill>
          <p:spPr>
            <a:xfrm>
              <a:off x="795281" y="879068"/>
              <a:ext cx="2537218" cy="2387970"/>
            </a:xfrm>
            <a:prstGeom prst="rect">
              <a:avLst/>
            </a:prstGeom>
          </p:spPr>
        </p:pic>
        <p:cxnSp>
          <p:nvCxnSpPr>
            <p:cNvPr id="11" name="Straight Connector 10">
              <a:extLst>
                <a:ext uri="{FF2B5EF4-FFF2-40B4-BE49-F238E27FC236}">
                  <a16:creationId xmlns:a16="http://schemas.microsoft.com/office/drawing/2014/main" id="{10B07048-C875-E3F4-91E7-C36FEF750ADC}"/>
                </a:ext>
              </a:extLst>
            </p:cNvPr>
            <p:cNvCxnSpPr>
              <a:cxnSpLocks/>
            </p:cNvCxnSpPr>
            <p:nvPr/>
          </p:nvCxnSpPr>
          <p:spPr>
            <a:xfrm>
              <a:off x="2458295" y="1089893"/>
              <a:ext cx="1" cy="21090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DE48CFE8-B703-2160-9AEB-5A5E4BF408A7}"/>
              </a:ext>
            </a:extLst>
          </p:cNvPr>
          <p:cNvGrpSpPr/>
          <p:nvPr/>
        </p:nvGrpSpPr>
        <p:grpSpPr>
          <a:xfrm>
            <a:off x="8766489" y="1022476"/>
            <a:ext cx="2537218" cy="2387970"/>
            <a:chOff x="8297774" y="916699"/>
            <a:chExt cx="2537218" cy="2387970"/>
          </a:xfrm>
        </p:grpSpPr>
        <p:pic>
          <p:nvPicPr>
            <p:cNvPr id="26" name="Picture 25">
              <a:extLst>
                <a:ext uri="{FF2B5EF4-FFF2-40B4-BE49-F238E27FC236}">
                  <a16:creationId xmlns:a16="http://schemas.microsoft.com/office/drawing/2014/main" id="{509D629C-6212-4740-A7F2-AADBD6844DCE}"/>
                </a:ext>
              </a:extLst>
            </p:cNvPr>
            <p:cNvPicPr>
              <a:picLocks noChangeAspect="1"/>
            </p:cNvPicPr>
            <p:nvPr/>
          </p:nvPicPr>
          <p:blipFill>
            <a:blip r:embed="rId2"/>
            <a:stretch>
              <a:fillRect/>
            </a:stretch>
          </p:blipFill>
          <p:spPr>
            <a:xfrm>
              <a:off x="8297774" y="916699"/>
              <a:ext cx="2537218" cy="2387970"/>
            </a:xfrm>
            <a:prstGeom prst="rect">
              <a:avLst/>
            </a:prstGeom>
          </p:spPr>
        </p:pic>
        <p:cxnSp>
          <p:nvCxnSpPr>
            <p:cNvPr id="17" name="Straight Connector 16">
              <a:extLst>
                <a:ext uri="{FF2B5EF4-FFF2-40B4-BE49-F238E27FC236}">
                  <a16:creationId xmlns:a16="http://schemas.microsoft.com/office/drawing/2014/main" id="{4380382D-2AF2-9754-3DAB-9E9D55BB7373}"/>
                </a:ext>
              </a:extLst>
            </p:cNvPr>
            <p:cNvCxnSpPr>
              <a:cxnSpLocks/>
            </p:cNvCxnSpPr>
            <p:nvPr/>
          </p:nvCxnSpPr>
          <p:spPr>
            <a:xfrm>
              <a:off x="8654544" y="1127524"/>
              <a:ext cx="0" cy="2177145"/>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0F91F2F0-88E2-2407-0252-8250E2E84496}"/>
              </a:ext>
            </a:extLst>
          </p:cNvPr>
          <p:cNvGrpSpPr/>
          <p:nvPr/>
        </p:nvGrpSpPr>
        <p:grpSpPr>
          <a:xfrm>
            <a:off x="961067" y="3999628"/>
            <a:ext cx="2537218" cy="2387970"/>
            <a:chOff x="489566" y="3838087"/>
            <a:chExt cx="2537218" cy="2387970"/>
          </a:xfrm>
        </p:grpSpPr>
        <p:pic>
          <p:nvPicPr>
            <p:cNvPr id="19" name="Picture 18">
              <a:extLst>
                <a:ext uri="{FF2B5EF4-FFF2-40B4-BE49-F238E27FC236}">
                  <a16:creationId xmlns:a16="http://schemas.microsoft.com/office/drawing/2014/main" id="{8ACD8F34-8104-6674-0114-1263E2D343F4}"/>
                </a:ext>
              </a:extLst>
            </p:cNvPr>
            <p:cNvPicPr>
              <a:picLocks noChangeAspect="1"/>
            </p:cNvPicPr>
            <p:nvPr/>
          </p:nvPicPr>
          <p:blipFill>
            <a:blip r:embed="rId2"/>
            <a:stretch>
              <a:fillRect/>
            </a:stretch>
          </p:blipFill>
          <p:spPr>
            <a:xfrm>
              <a:off x="489566" y="3838087"/>
              <a:ext cx="2537218" cy="2387970"/>
            </a:xfrm>
            <a:prstGeom prst="rect">
              <a:avLst/>
            </a:prstGeom>
          </p:spPr>
        </p:pic>
        <p:cxnSp>
          <p:nvCxnSpPr>
            <p:cNvPr id="20" name="Straight Connector 19">
              <a:extLst>
                <a:ext uri="{FF2B5EF4-FFF2-40B4-BE49-F238E27FC236}">
                  <a16:creationId xmlns:a16="http://schemas.microsoft.com/office/drawing/2014/main" id="{5F3DB44C-0B91-EA7D-CD7E-4FF663021209}"/>
                </a:ext>
              </a:extLst>
            </p:cNvPr>
            <p:cNvCxnSpPr>
              <a:cxnSpLocks/>
            </p:cNvCxnSpPr>
            <p:nvPr/>
          </p:nvCxnSpPr>
          <p:spPr>
            <a:xfrm>
              <a:off x="602074" y="5104542"/>
              <a:ext cx="2266345"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1E46491C-CA26-F895-7FA5-BC4B6218442D}"/>
              </a:ext>
            </a:extLst>
          </p:cNvPr>
          <p:cNvSpPr txBox="1"/>
          <p:nvPr/>
        </p:nvSpPr>
        <p:spPr>
          <a:xfrm>
            <a:off x="6474097" y="1911943"/>
            <a:ext cx="1361863" cy="476726"/>
          </a:xfrm>
          <a:prstGeom prst="roundRect">
            <a:avLst/>
          </a:prstGeom>
          <a:ln w="1905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lgn="ctr">
              <a:defRPr sz="2000" b="1"/>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2200" dirty="0"/>
              <a:t>x = - 4</a:t>
            </a:r>
            <a:endParaRPr lang="en-GB" sz="2200" dirty="0"/>
          </a:p>
        </p:txBody>
      </p:sp>
      <p:sp>
        <p:nvSpPr>
          <p:cNvPr id="24" name="TextBox 23">
            <a:extLst>
              <a:ext uri="{FF2B5EF4-FFF2-40B4-BE49-F238E27FC236}">
                <a16:creationId xmlns:a16="http://schemas.microsoft.com/office/drawing/2014/main" id="{D48CDCDC-D757-17D3-A8A3-3E6900377345}"/>
              </a:ext>
            </a:extLst>
          </p:cNvPr>
          <p:cNvSpPr txBox="1"/>
          <p:nvPr/>
        </p:nvSpPr>
        <p:spPr>
          <a:xfrm>
            <a:off x="4565108" y="1911943"/>
            <a:ext cx="1361863" cy="476726"/>
          </a:xfrm>
          <a:prstGeom prst="roundRect">
            <a:avLst/>
          </a:prstGeom>
          <a:ln w="1905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lgn="ctr">
              <a:defRPr sz="2000" b="1">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2200" dirty="0"/>
              <a:t>x + y = 5</a:t>
            </a:r>
            <a:endParaRPr lang="en-GB" sz="2200" dirty="0"/>
          </a:p>
        </p:txBody>
      </p:sp>
      <p:grpSp>
        <p:nvGrpSpPr>
          <p:cNvPr id="32" name="Group 31">
            <a:extLst>
              <a:ext uri="{FF2B5EF4-FFF2-40B4-BE49-F238E27FC236}">
                <a16:creationId xmlns:a16="http://schemas.microsoft.com/office/drawing/2014/main" id="{CDDE7781-AF55-CFC3-4C5C-945D52ACE4EA}"/>
              </a:ext>
            </a:extLst>
          </p:cNvPr>
          <p:cNvGrpSpPr/>
          <p:nvPr/>
        </p:nvGrpSpPr>
        <p:grpSpPr>
          <a:xfrm>
            <a:off x="4863778" y="3999628"/>
            <a:ext cx="2537218" cy="2387970"/>
            <a:chOff x="8638019" y="3655492"/>
            <a:chExt cx="2537218" cy="2387970"/>
          </a:xfrm>
        </p:grpSpPr>
        <p:pic>
          <p:nvPicPr>
            <p:cNvPr id="27" name="Picture 26">
              <a:extLst>
                <a:ext uri="{FF2B5EF4-FFF2-40B4-BE49-F238E27FC236}">
                  <a16:creationId xmlns:a16="http://schemas.microsoft.com/office/drawing/2014/main" id="{93534518-B7A9-03D1-0749-F2E0563CA726}"/>
                </a:ext>
              </a:extLst>
            </p:cNvPr>
            <p:cNvPicPr>
              <a:picLocks noChangeAspect="1"/>
            </p:cNvPicPr>
            <p:nvPr/>
          </p:nvPicPr>
          <p:blipFill>
            <a:blip r:embed="rId2"/>
            <a:stretch>
              <a:fillRect/>
            </a:stretch>
          </p:blipFill>
          <p:spPr>
            <a:xfrm>
              <a:off x="8638019" y="3655492"/>
              <a:ext cx="2537218" cy="2387970"/>
            </a:xfrm>
            <a:prstGeom prst="rect">
              <a:avLst/>
            </a:prstGeom>
          </p:spPr>
        </p:pic>
        <p:cxnSp>
          <p:nvCxnSpPr>
            <p:cNvPr id="21" name="Straight Connector 20">
              <a:extLst>
                <a:ext uri="{FF2B5EF4-FFF2-40B4-BE49-F238E27FC236}">
                  <a16:creationId xmlns:a16="http://schemas.microsoft.com/office/drawing/2014/main" id="{B69F2AE1-B3CE-49B7-B477-E90C35A6961C}"/>
                </a:ext>
              </a:extLst>
            </p:cNvPr>
            <p:cNvCxnSpPr>
              <a:cxnSpLocks/>
            </p:cNvCxnSpPr>
            <p:nvPr/>
          </p:nvCxnSpPr>
          <p:spPr>
            <a:xfrm>
              <a:off x="9845185" y="3849309"/>
              <a:ext cx="1170056" cy="1135521"/>
            </a:xfrm>
            <a:prstGeom prst="line">
              <a:avLst/>
            </a:prstGeom>
            <a:ln w="571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77789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B857CF6-853B-F78F-540E-7315223D6EA5}"/>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3" name="TextBox 2">
            <a:extLst>
              <a:ext uri="{FF2B5EF4-FFF2-40B4-BE49-F238E27FC236}">
                <a16:creationId xmlns:a16="http://schemas.microsoft.com/office/drawing/2014/main" id="{0FC4A032-2F95-0BE5-B4A1-E4761EBF3D40}"/>
              </a:ext>
            </a:extLst>
          </p:cNvPr>
          <p:cNvSpPr txBox="1"/>
          <p:nvPr/>
        </p:nvSpPr>
        <p:spPr>
          <a:xfrm>
            <a:off x="2969725" y="202042"/>
            <a:ext cx="6026493" cy="584775"/>
          </a:xfrm>
          <a:prstGeom prst="rect">
            <a:avLst/>
          </a:prstGeom>
          <a:noFill/>
        </p:spPr>
        <p:txBody>
          <a:bodyPr wrap="square" rtlCol="0">
            <a:spAutoFit/>
          </a:bodyPr>
          <a:lstStyle/>
          <a:p>
            <a:pPr algn="ctr"/>
            <a:r>
              <a:rPr lang="en-US" sz="3200" dirty="0">
                <a:latin typeface="Arial Black" panose="020B0A04020102020204" pitchFamily="34" charset="0"/>
              </a:rPr>
              <a:t>Solutions</a:t>
            </a:r>
            <a:endParaRPr lang="en-GB" sz="3200" dirty="0">
              <a:latin typeface="Arial Black" panose="020B0A04020102020204" pitchFamily="34" charset="0"/>
            </a:endParaRPr>
          </a:p>
        </p:txBody>
      </p:sp>
      <p:grpSp>
        <p:nvGrpSpPr>
          <p:cNvPr id="16" name="Group 15">
            <a:extLst>
              <a:ext uri="{FF2B5EF4-FFF2-40B4-BE49-F238E27FC236}">
                <a16:creationId xmlns:a16="http://schemas.microsoft.com/office/drawing/2014/main" id="{E2901CDB-6E33-82B8-628D-572F22553B51}"/>
              </a:ext>
            </a:extLst>
          </p:cNvPr>
          <p:cNvGrpSpPr/>
          <p:nvPr/>
        </p:nvGrpSpPr>
        <p:grpSpPr>
          <a:xfrm>
            <a:off x="1404657" y="1063659"/>
            <a:ext cx="4371975" cy="4114800"/>
            <a:chOff x="6975254" y="1421275"/>
            <a:chExt cx="4371975" cy="4114800"/>
          </a:xfrm>
        </p:grpSpPr>
        <p:pic>
          <p:nvPicPr>
            <p:cNvPr id="2" name="Picture 1"/>
            <p:cNvPicPr>
              <a:picLocks noChangeAspect="1"/>
            </p:cNvPicPr>
            <p:nvPr/>
          </p:nvPicPr>
          <p:blipFill>
            <a:blip r:embed="rId5"/>
            <a:stretch>
              <a:fillRect/>
            </a:stretch>
          </p:blipFill>
          <p:spPr>
            <a:xfrm>
              <a:off x="6975254" y="1421275"/>
              <a:ext cx="4371975" cy="4114800"/>
            </a:xfrm>
            <a:prstGeom prst="rect">
              <a:avLst/>
            </a:prstGeom>
          </p:spPr>
        </p:pic>
        <p:cxnSp>
          <p:nvCxnSpPr>
            <p:cNvPr id="6" name="Straight Connector 5">
              <a:extLst>
                <a:ext uri="{FF2B5EF4-FFF2-40B4-BE49-F238E27FC236}">
                  <a16:creationId xmlns:a16="http://schemas.microsoft.com/office/drawing/2014/main" id="{E314C8C4-A3DB-18E5-5446-44F0388B5441}"/>
                </a:ext>
              </a:extLst>
            </p:cNvPr>
            <p:cNvCxnSpPr>
              <a:cxnSpLocks/>
            </p:cNvCxnSpPr>
            <p:nvPr/>
          </p:nvCxnSpPr>
          <p:spPr>
            <a:xfrm>
              <a:off x="7209141" y="3241183"/>
              <a:ext cx="3763659"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2D55395-943F-A21D-E415-90AE3F98A745}"/>
                </a:ext>
              </a:extLst>
            </p:cNvPr>
            <p:cNvCxnSpPr>
              <a:cxnSpLocks/>
            </p:cNvCxnSpPr>
            <p:nvPr/>
          </p:nvCxnSpPr>
          <p:spPr>
            <a:xfrm flipV="1">
              <a:off x="10935132" y="1799303"/>
              <a:ext cx="0" cy="3637422"/>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E87C70-C9B1-5EDF-D70E-87F56C29E493}"/>
                </a:ext>
              </a:extLst>
            </p:cNvPr>
            <p:cNvCxnSpPr>
              <a:cxnSpLocks/>
            </p:cNvCxnSpPr>
            <p:nvPr/>
          </p:nvCxnSpPr>
          <p:spPr>
            <a:xfrm>
              <a:off x="7209141" y="5063906"/>
              <a:ext cx="3763659"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A7D91EF-614E-53DE-08BC-3BA6ECF4426F}"/>
                </a:ext>
              </a:extLst>
            </p:cNvPr>
            <p:cNvCxnSpPr>
              <a:cxnSpLocks/>
            </p:cNvCxnSpPr>
            <p:nvPr/>
          </p:nvCxnSpPr>
          <p:spPr>
            <a:xfrm flipV="1">
              <a:off x="9089349" y="1796582"/>
              <a:ext cx="0" cy="363742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5" name="Picture 14">
            <a:extLst>
              <a:ext uri="{FF2B5EF4-FFF2-40B4-BE49-F238E27FC236}">
                <a16:creationId xmlns:a16="http://schemas.microsoft.com/office/drawing/2014/main" id="{DCD98161-BFA7-C2A8-0F90-771FF6F33209}"/>
              </a:ext>
            </a:extLst>
          </p:cNvPr>
          <p:cNvPicPr>
            <a:picLocks noChangeAspect="1"/>
          </p:cNvPicPr>
          <p:nvPr/>
        </p:nvPicPr>
        <p:blipFill>
          <a:blip r:embed="rId5"/>
          <a:stretch>
            <a:fillRect/>
          </a:stretch>
        </p:blipFill>
        <p:spPr>
          <a:xfrm>
            <a:off x="6708548" y="1063659"/>
            <a:ext cx="4371975" cy="4114800"/>
          </a:xfrm>
          <a:prstGeom prst="rect">
            <a:avLst/>
          </a:prstGeom>
        </p:spPr>
      </p:pic>
      <p:cxnSp>
        <p:nvCxnSpPr>
          <p:cNvPr id="17" name="Straight Connector 16">
            <a:extLst>
              <a:ext uri="{FF2B5EF4-FFF2-40B4-BE49-F238E27FC236}">
                <a16:creationId xmlns:a16="http://schemas.microsoft.com/office/drawing/2014/main" id="{99BEB679-D0ED-3B83-6ECB-300F4E260086}"/>
              </a:ext>
            </a:extLst>
          </p:cNvPr>
          <p:cNvCxnSpPr>
            <a:cxnSpLocks/>
          </p:cNvCxnSpPr>
          <p:nvPr/>
        </p:nvCxnSpPr>
        <p:spPr>
          <a:xfrm flipH="1" flipV="1">
            <a:off x="8437581" y="1438966"/>
            <a:ext cx="2255520" cy="2186361"/>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01D7B01C-D08E-1990-E7DE-BF82864E77CE}"/>
              </a:ext>
            </a:extLst>
          </p:cNvPr>
          <p:cNvSpPr txBox="1"/>
          <p:nvPr/>
        </p:nvSpPr>
        <p:spPr>
          <a:xfrm>
            <a:off x="7146233" y="5400987"/>
            <a:ext cx="3496603" cy="769441"/>
          </a:xfrm>
          <a:prstGeom prst="rect">
            <a:avLst/>
          </a:prstGeom>
          <a:solidFill>
            <a:schemeClr val="bg1"/>
          </a:solidFill>
        </p:spPr>
        <p:txBody>
          <a:bodyPr wrap="square" rtlCol="0">
            <a:spAutoFit/>
          </a:bodyPr>
          <a:lstStyle/>
          <a:p>
            <a:r>
              <a:rPr lang="en-US" sz="2200" dirty="0"/>
              <a:t>x + y  =  4 passes through (0 , 4) , (1 , 3) , (2 , 2) …</a:t>
            </a:r>
            <a:endParaRPr lang="en-GB" sz="2200" dirty="0"/>
          </a:p>
        </p:txBody>
      </p:sp>
      <p:sp>
        <p:nvSpPr>
          <p:cNvPr id="8" name="TextBox 7">
            <a:extLst>
              <a:ext uri="{FF2B5EF4-FFF2-40B4-BE49-F238E27FC236}">
                <a16:creationId xmlns:a16="http://schemas.microsoft.com/office/drawing/2014/main" id="{D1DD83B1-4590-79F2-4859-0A53639EA2FD}"/>
              </a:ext>
            </a:extLst>
          </p:cNvPr>
          <p:cNvSpPr txBox="1"/>
          <p:nvPr/>
        </p:nvSpPr>
        <p:spPr>
          <a:xfrm>
            <a:off x="3590644" y="1462429"/>
            <a:ext cx="932422" cy="465892"/>
          </a:xfrm>
          <a:prstGeom prst="roundRect">
            <a:avLst>
              <a:gd name="adj" fmla="val 25274"/>
            </a:avLst>
          </a:prstGeom>
          <a:ln w="28575">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solidFill>
                  <a:schemeClr val="tx1"/>
                </a:solidFill>
              </a:rPr>
              <a:t>x = 0</a:t>
            </a:r>
            <a:endParaRPr lang="en-GB" sz="2000" b="1" baseline="30000" dirty="0">
              <a:solidFill>
                <a:schemeClr val="tx1"/>
              </a:solidFill>
            </a:endParaRPr>
          </a:p>
        </p:txBody>
      </p:sp>
      <p:sp>
        <p:nvSpPr>
          <p:cNvPr id="10" name="TextBox 9">
            <a:extLst>
              <a:ext uri="{FF2B5EF4-FFF2-40B4-BE49-F238E27FC236}">
                <a16:creationId xmlns:a16="http://schemas.microsoft.com/office/drawing/2014/main" id="{F705701D-A031-A5FE-62C8-6D757B7772BE}"/>
              </a:ext>
            </a:extLst>
          </p:cNvPr>
          <p:cNvSpPr txBox="1"/>
          <p:nvPr/>
        </p:nvSpPr>
        <p:spPr>
          <a:xfrm>
            <a:off x="5402203" y="1100940"/>
            <a:ext cx="932422" cy="465892"/>
          </a:xfrm>
          <a:prstGeom prst="roundRect">
            <a:avLst>
              <a:gd name="adj" fmla="val 25274"/>
            </a:avLst>
          </a:prstGeom>
          <a:ln w="19050">
            <a:solidFill>
              <a:srgbClr val="4472C4"/>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solidFill>
                  <a:schemeClr val="tx1"/>
                </a:solidFill>
              </a:rPr>
              <a:t>x = 5</a:t>
            </a:r>
            <a:endParaRPr lang="en-GB" sz="2000" b="1" baseline="30000" dirty="0">
              <a:solidFill>
                <a:schemeClr val="tx1"/>
              </a:solidFill>
            </a:endParaRPr>
          </a:p>
        </p:txBody>
      </p:sp>
      <p:sp>
        <p:nvSpPr>
          <p:cNvPr id="12" name="TextBox 11">
            <a:extLst>
              <a:ext uri="{FF2B5EF4-FFF2-40B4-BE49-F238E27FC236}">
                <a16:creationId xmlns:a16="http://schemas.microsoft.com/office/drawing/2014/main" id="{E9F83C5C-1567-4B04-6698-DFCC1859E5EC}"/>
              </a:ext>
            </a:extLst>
          </p:cNvPr>
          <p:cNvSpPr txBox="1"/>
          <p:nvPr/>
        </p:nvSpPr>
        <p:spPr>
          <a:xfrm>
            <a:off x="634483" y="4488786"/>
            <a:ext cx="1038487" cy="465892"/>
          </a:xfrm>
          <a:prstGeom prst="roundRect">
            <a:avLst>
              <a:gd name="adj" fmla="val 25274"/>
            </a:avLst>
          </a:prstGeom>
          <a:ln w="28575">
            <a:solidFill>
              <a:srgbClr val="FFC00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solidFill>
                  <a:schemeClr val="tx1"/>
                </a:solidFill>
              </a:rPr>
              <a:t>y = - 4</a:t>
            </a:r>
            <a:endParaRPr lang="en-GB" sz="2000" b="1" baseline="30000" dirty="0">
              <a:solidFill>
                <a:schemeClr val="tx1"/>
              </a:solidFill>
            </a:endParaRPr>
          </a:p>
        </p:txBody>
      </p:sp>
      <p:sp>
        <p:nvSpPr>
          <p:cNvPr id="13" name="TextBox 12">
            <a:extLst>
              <a:ext uri="{FF2B5EF4-FFF2-40B4-BE49-F238E27FC236}">
                <a16:creationId xmlns:a16="http://schemas.microsoft.com/office/drawing/2014/main" id="{D4126E82-D429-6C87-3993-FDEBEDFD9C94}"/>
              </a:ext>
            </a:extLst>
          </p:cNvPr>
          <p:cNvSpPr txBox="1"/>
          <p:nvPr/>
        </p:nvSpPr>
        <p:spPr>
          <a:xfrm>
            <a:off x="1017235" y="2668878"/>
            <a:ext cx="932422" cy="465892"/>
          </a:xfrm>
          <a:prstGeom prst="roundRect">
            <a:avLst>
              <a:gd name="adj" fmla="val 25274"/>
            </a:avLst>
          </a:prstGeom>
          <a:ln w="28575">
            <a:solidFill>
              <a:srgbClr val="00B05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solidFill>
                  <a:schemeClr val="tx1"/>
                </a:solidFill>
              </a:rPr>
              <a:t>y = 1</a:t>
            </a:r>
            <a:endParaRPr lang="en-GB" sz="2000" b="1" baseline="30000" dirty="0">
              <a:solidFill>
                <a:schemeClr val="tx1"/>
              </a:solidFill>
            </a:endParaRPr>
          </a:p>
        </p:txBody>
      </p:sp>
      <p:sp>
        <p:nvSpPr>
          <p:cNvPr id="18" name="TextBox 17">
            <a:extLst>
              <a:ext uri="{FF2B5EF4-FFF2-40B4-BE49-F238E27FC236}">
                <a16:creationId xmlns:a16="http://schemas.microsoft.com/office/drawing/2014/main" id="{C23DFF4C-7DFA-483E-706D-F53F14167B48}"/>
              </a:ext>
            </a:extLst>
          </p:cNvPr>
          <p:cNvSpPr txBox="1"/>
          <p:nvPr/>
        </p:nvSpPr>
        <p:spPr>
          <a:xfrm>
            <a:off x="9324414" y="1944938"/>
            <a:ext cx="1449850" cy="465892"/>
          </a:xfrm>
          <a:prstGeom prst="roundRect">
            <a:avLst>
              <a:gd name="adj" fmla="val 25274"/>
            </a:avLst>
          </a:prstGeom>
          <a:ln w="28575">
            <a:solidFill>
              <a:srgbClr val="7030A0"/>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b="1" dirty="0">
                <a:solidFill>
                  <a:schemeClr val="tx1"/>
                </a:solidFill>
              </a:rPr>
              <a:t>x + y  = 4</a:t>
            </a:r>
            <a:endParaRPr lang="en-GB" sz="2000" b="1" baseline="30000" dirty="0">
              <a:solidFill>
                <a:schemeClr val="tx1"/>
              </a:solidFill>
            </a:endParaRPr>
          </a:p>
        </p:txBody>
      </p:sp>
    </p:spTree>
    <p:extLst>
      <p:ext uri="{BB962C8B-B14F-4D97-AF65-F5344CB8AC3E}">
        <p14:creationId xmlns:p14="http://schemas.microsoft.com/office/powerpoint/2010/main" val="1977357253"/>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1578A9B0-020F-560B-7E2A-034E3D739904}"/>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3" name="Rectangle 52">
            <a:extLst>
              <a:ext uri="{FF2B5EF4-FFF2-40B4-BE49-F238E27FC236}">
                <a16:creationId xmlns:a16="http://schemas.microsoft.com/office/drawing/2014/main" id="{202B4F1E-0061-4E9C-B655-048539D323F7}"/>
              </a:ext>
            </a:extLst>
          </p:cNvPr>
          <p:cNvSpPr/>
          <p:nvPr/>
        </p:nvSpPr>
        <p:spPr>
          <a:xfrm>
            <a:off x="748254" y="1072538"/>
            <a:ext cx="5160698" cy="430887"/>
          </a:xfrm>
          <a:prstGeom prst="rect">
            <a:avLst/>
          </a:prstGeom>
        </p:spPr>
        <p:txBody>
          <a:bodyPr wrap="square">
            <a:spAutoFit/>
          </a:bodyPr>
          <a:lstStyle/>
          <a:p>
            <a:r>
              <a:rPr lang="en-US" sz="2200" dirty="0"/>
              <a:t>Plot these points on a co-ordinate grid.</a:t>
            </a:r>
            <a:endParaRPr lang="en-GB" sz="2200" dirty="0"/>
          </a:p>
        </p:txBody>
      </p:sp>
      <p:sp>
        <p:nvSpPr>
          <p:cNvPr id="57" name="Rectangle 56">
            <a:extLst>
              <a:ext uri="{FF2B5EF4-FFF2-40B4-BE49-F238E27FC236}">
                <a16:creationId xmlns:a16="http://schemas.microsoft.com/office/drawing/2014/main" id="{0B61627D-F50B-4D28-8983-63E071E8F9F3}"/>
              </a:ext>
            </a:extLst>
          </p:cNvPr>
          <p:cNvSpPr/>
          <p:nvPr/>
        </p:nvSpPr>
        <p:spPr>
          <a:xfrm>
            <a:off x="748254" y="4744307"/>
            <a:ext cx="4495206" cy="769441"/>
          </a:xfrm>
          <a:prstGeom prst="rect">
            <a:avLst/>
          </a:prstGeom>
        </p:spPr>
        <p:txBody>
          <a:bodyPr wrap="square">
            <a:spAutoFit/>
          </a:bodyPr>
          <a:lstStyle/>
          <a:p>
            <a:r>
              <a:rPr lang="en-US" sz="2200" dirty="0"/>
              <a:t>What do you notice about the points that you have plotted?</a:t>
            </a:r>
            <a:endParaRPr lang="en-GB" sz="2200" dirty="0"/>
          </a:p>
        </p:txBody>
      </p:sp>
      <p:pic>
        <p:nvPicPr>
          <p:cNvPr id="2" name="Picture 1"/>
          <p:cNvPicPr>
            <a:picLocks noChangeAspect="1"/>
          </p:cNvPicPr>
          <p:nvPr/>
        </p:nvPicPr>
        <p:blipFill>
          <a:blip r:embed="rId5"/>
          <a:stretch>
            <a:fillRect/>
          </a:stretch>
        </p:blipFill>
        <p:spPr>
          <a:xfrm>
            <a:off x="6722894" y="1015980"/>
            <a:ext cx="4605505" cy="4334593"/>
          </a:xfrm>
          <a:prstGeom prst="rect">
            <a:avLst/>
          </a:prstGeom>
        </p:spPr>
      </p:pic>
      <p:sp>
        <p:nvSpPr>
          <p:cNvPr id="3" name="TextBox 2">
            <a:extLst>
              <a:ext uri="{FF2B5EF4-FFF2-40B4-BE49-F238E27FC236}">
                <a16:creationId xmlns:a16="http://schemas.microsoft.com/office/drawing/2014/main" id="{3F662548-E384-E3C5-5526-6797296966CC}"/>
              </a:ext>
            </a:extLst>
          </p:cNvPr>
          <p:cNvSpPr txBox="1"/>
          <p:nvPr/>
        </p:nvSpPr>
        <p:spPr>
          <a:xfrm>
            <a:off x="2699104" y="219343"/>
            <a:ext cx="6793792" cy="584775"/>
          </a:xfrm>
          <a:prstGeom prst="rect">
            <a:avLst/>
          </a:prstGeom>
          <a:noFill/>
        </p:spPr>
        <p:txBody>
          <a:bodyPr wrap="square" rtlCol="0">
            <a:spAutoFit/>
          </a:bodyPr>
          <a:lstStyle/>
          <a:p>
            <a:pPr algn="ctr"/>
            <a:r>
              <a:rPr lang="en-US" sz="3200" dirty="0">
                <a:latin typeface="Arial Black" panose="020B0A04020102020204" pitchFamily="34" charset="0"/>
              </a:rPr>
              <a:t>Other Straight Line Graphs</a:t>
            </a:r>
            <a:endParaRPr lang="en-GB" sz="3200" dirty="0">
              <a:latin typeface="Arial Black" panose="020B0A04020102020204" pitchFamily="34" charset="0"/>
            </a:endParaRPr>
          </a:p>
        </p:txBody>
      </p:sp>
      <p:grpSp>
        <p:nvGrpSpPr>
          <p:cNvPr id="5" name="Group 4"/>
          <p:cNvGrpSpPr/>
          <p:nvPr/>
        </p:nvGrpSpPr>
        <p:grpSpPr>
          <a:xfrm>
            <a:off x="1003252" y="2197152"/>
            <a:ext cx="4359621" cy="1941123"/>
            <a:chOff x="1419813" y="2329232"/>
            <a:chExt cx="3430490" cy="1941123"/>
          </a:xfrm>
        </p:grpSpPr>
        <p:sp>
          <p:nvSpPr>
            <p:cNvPr id="7" name="TextBox 6">
              <a:extLst>
                <a:ext uri="{FF2B5EF4-FFF2-40B4-BE49-F238E27FC236}">
                  <a16:creationId xmlns:a16="http://schemas.microsoft.com/office/drawing/2014/main" id="{92A14E2A-C317-452A-879B-C18DCB72D51E}"/>
                </a:ext>
              </a:extLst>
            </p:cNvPr>
            <p:cNvSpPr txBox="1"/>
            <p:nvPr/>
          </p:nvSpPr>
          <p:spPr>
            <a:xfrm>
              <a:off x="1419813" y="2334117"/>
              <a:ext cx="1590675" cy="430887"/>
            </a:xfrm>
            <a:prstGeom prst="rect">
              <a:avLst/>
            </a:prstGeom>
            <a:noFill/>
          </p:spPr>
          <p:txBody>
            <a:bodyPr wrap="square" rtlCol="0">
              <a:spAutoFit/>
            </a:bodyPr>
            <a:lstStyle/>
            <a:p>
              <a:r>
                <a:rPr lang="en-US" sz="2200" dirty="0"/>
                <a:t>(-5 , -5)</a:t>
              </a:r>
              <a:endParaRPr lang="en-GB" sz="2200" dirty="0"/>
            </a:p>
          </p:txBody>
        </p:sp>
        <p:sp>
          <p:nvSpPr>
            <p:cNvPr id="65" name="TextBox 64">
              <a:extLst>
                <a:ext uri="{FF2B5EF4-FFF2-40B4-BE49-F238E27FC236}">
                  <a16:creationId xmlns:a16="http://schemas.microsoft.com/office/drawing/2014/main" id="{EA0E5F75-1D1B-4AD8-912F-64B97D86D8D7}"/>
                </a:ext>
              </a:extLst>
            </p:cNvPr>
            <p:cNvSpPr txBox="1"/>
            <p:nvPr/>
          </p:nvSpPr>
          <p:spPr>
            <a:xfrm>
              <a:off x="3259628" y="2329232"/>
              <a:ext cx="1590675" cy="430887"/>
            </a:xfrm>
            <a:prstGeom prst="rect">
              <a:avLst/>
            </a:prstGeom>
            <a:noFill/>
          </p:spPr>
          <p:txBody>
            <a:bodyPr wrap="square" rtlCol="0">
              <a:spAutoFit/>
            </a:bodyPr>
            <a:lstStyle/>
            <a:p>
              <a:r>
                <a:rPr lang="en-US" sz="2200" dirty="0"/>
                <a:t>(-3 , -3)</a:t>
              </a:r>
              <a:endParaRPr lang="en-GB" sz="2200" dirty="0"/>
            </a:p>
          </p:txBody>
        </p:sp>
        <p:sp>
          <p:nvSpPr>
            <p:cNvPr id="68" name="TextBox 67">
              <a:extLst>
                <a:ext uri="{FF2B5EF4-FFF2-40B4-BE49-F238E27FC236}">
                  <a16:creationId xmlns:a16="http://schemas.microsoft.com/office/drawing/2014/main" id="{40756D1E-3EC4-4DBF-ABA6-3C13A08BD467}"/>
                </a:ext>
              </a:extLst>
            </p:cNvPr>
            <p:cNvSpPr txBox="1"/>
            <p:nvPr/>
          </p:nvSpPr>
          <p:spPr>
            <a:xfrm>
              <a:off x="1419813" y="3029875"/>
              <a:ext cx="1590675" cy="430887"/>
            </a:xfrm>
            <a:prstGeom prst="rect">
              <a:avLst/>
            </a:prstGeom>
            <a:noFill/>
          </p:spPr>
          <p:txBody>
            <a:bodyPr wrap="square" rtlCol="0">
              <a:spAutoFit/>
            </a:bodyPr>
            <a:lstStyle/>
            <a:p>
              <a:r>
                <a:rPr lang="en-US" sz="2200" dirty="0"/>
                <a:t>(0 , 0)</a:t>
              </a:r>
              <a:endParaRPr lang="en-GB" sz="2200" dirty="0"/>
            </a:p>
          </p:txBody>
        </p:sp>
        <p:sp>
          <p:nvSpPr>
            <p:cNvPr id="69" name="TextBox 68">
              <a:extLst>
                <a:ext uri="{FF2B5EF4-FFF2-40B4-BE49-F238E27FC236}">
                  <a16:creationId xmlns:a16="http://schemas.microsoft.com/office/drawing/2014/main" id="{5275D0F3-DF4A-40C2-8376-7CF24B0613F6}"/>
                </a:ext>
              </a:extLst>
            </p:cNvPr>
            <p:cNvSpPr txBox="1"/>
            <p:nvPr/>
          </p:nvSpPr>
          <p:spPr>
            <a:xfrm>
              <a:off x="3259628" y="3029874"/>
              <a:ext cx="1590675" cy="430887"/>
            </a:xfrm>
            <a:prstGeom prst="rect">
              <a:avLst/>
            </a:prstGeom>
            <a:noFill/>
          </p:spPr>
          <p:txBody>
            <a:bodyPr wrap="square" rtlCol="0">
              <a:spAutoFit/>
            </a:bodyPr>
            <a:lstStyle/>
            <a:p>
              <a:r>
                <a:rPr lang="en-US" sz="2200" dirty="0"/>
                <a:t>(2 , 2)</a:t>
              </a:r>
              <a:endParaRPr lang="en-GB" sz="2200" dirty="0"/>
            </a:p>
          </p:txBody>
        </p:sp>
        <p:sp>
          <p:nvSpPr>
            <p:cNvPr id="70" name="TextBox 69">
              <a:extLst>
                <a:ext uri="{FF2B5EF4-FFF2-40B4-BE49-F238E27FC236}">
                  <a16:creationId xmlns:a16="http://schemas.microsoft.com/office/drawing/2014/main" id="{B05DC290-FD91-4172-92D7-81D84272CC55}"/>
                </a:ext>
              </a:extLst>
            </p:cNvPr>
            <p:cNvSpPr txBox="1"/>
            <p:nvPr/>
          </p:nvSpPr>
          <p:spPr>
            <a:xfrm>
              <a:off x="1419813" y="3839468"/>
              <a:ext cx="1590675" cy="430887"/>
            </a:xfrm>
            <a:prstGeom prst="rect">
              <a:avLst/>
            </a:prstGeom>
            <a:noFill/>
          </p:spPr>
          <p:txBody>
            <a:bodyPr wrap="square" rtlCol="0">
              <a:spAutoFit/>
            </a:bodyPr>
            <a:lstStyle/>
            <a:p>
              <a:r>
                <a:rPr lang="en-US" sz="2200" dirty="0"/>
                <a:t>(1 , 1)</a:t>
              </a:r>
              <a:endParaRPr lang="en-GB" sz="2200" dirty="0"/>
            </a:p>
          </p:txBody>
        </p:sp>
        <p:sp>
          <p:nvSpPr>
            <p:cNvPr id="4" name="TextBox 3">
              <a:extLst>
                <a:ext uri="{FF2B5EF4-FFF2-40B4-BE49-F238E27FC236}">
                  <a16:creationId xmlns:a16="http://schemas.microsoft.com/office/drawing/2014/main" id="{CD3201C2-59C9-BB0F-9FA1-9BD63F76277B}"/>
                </a:ext>
              </a:extLst>
            </p:cNvPr>
            <p:cNvSpPr txBox="1"/>
            <p:nvPr/>
          </p:nvSpPr>
          <p:spPr>
            <a:xfrm>
              <a:off x="3237014" y="3835960"/>
              <a:ext cx="1590675" cy="430887"/>
            </a:xfrm>
            <a:prstGeom prst="rect">
              <a:avLst/>
            </a:prstGeom>
            <a:noFill/>
          </p:spPr>
          <p:txBody>
            <a:bodyPr wrap="square" rtlCol="0">
              <a:spAutoFit/>
            </a:bodyPr>
            <a:lstStyle/>
            <a:p>
              <a:r>
                <a:rPr lang="en-US" sz="2200" dirty="0"/>
                <a:t>(5 , 5)</a:t>
              </a:r>
              <a:endParaRPr lang="en-GB" sz="2200" dirty="0"/>
            </a:p>
          </p:txBody>
        </p:sp>
      </p:grpSp>
    </p:spTree>
    <p:extLst>
      <p:ext uri="{BB962C8B-B14F-4D97-AF65-F5344CB8AC3E}">
        <p14:creationId xmlns:p14="http://schemas.microsoft.com/office/powerpoint/2010/main" val="229063202"/>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4486" y="74609"/>
            <a:ext cx="3251284" cy="3066474"/>
          </a:xfrm>
          <a:prstGeom prst="rect">
            <a:avLst/>
          </a:prstGeom>
        </p:spPr>
      </p:pic>
      <p:pic>
        <p:nvPicPr>
          <p:cNvPr id="8" name="Picture 7">
            <a:extLst>
              <a:ext uri="{FF2B5EF4-FFF2-40B4-BE49-F238E27FC236}">
                <a16:creationId xmlns:a16="http://schemas.microsoft.com/office/drawing/2014/main" id="{493AC822-0621-4012-6CFC-B83B495D89CF}"/>
              </a:ext>
            </a:extLst>
          </p:cNvPr>
          <p:cNvPicPr>
            <a:picLocks noChangeAspect="1"/>
          </p:cNvPicPr>
          <p:nvPr/>
        </p:nvPicPr>
        <p:blipFill>
          <a:blip r:embed="rId3"/>
          <a:stretch>
            <a:fillRect/>
          </a:stretch>
        </p:blipFill>
        <p:spPr>
          <a:xfrm>
            <a:off x="114486" y="3631689"/>
            <a:ext cx="3251284" cy="3066474"/>
          </a:xfrm>
          <a:prstGeom prst="rect">
            <a:avLst/>
          </a:prstGeom>
        </p:spPr>
      </p:pic>
      <p:pic>
        <p:nvPicPr>
          <p:cNvPr id="9" name="Picture 8">
            <a:extLst>
              <a:ext uri="{FF2B5EF4-FFF2-40B4-BE49-F238E27FC236}">
                <a16:creationId xmlns:a16="http://schemas.microsoft.com/office/drawing/2014/main" id="{9E2DD0D9-AEA5-D83C-8F91-98F40B0818EF}"/>
              </a:ext>
            </a:extLst>
          </p:cNvPr>
          <p:cNvPicPr>
            <a:picLocks noChangeAspect="1"/>
          </p:cNvPicPr>
          <p:nvPr/>
        </p:nvPicPr>
        <p:blipFill>
          <a:blip r:embed="rId3"/>
          <a:stretch>
            <a:fillRect/>
          </a:stretch>
        </p:blipFill>
        <p:spPr>
          <a:xfrm>
            <a:off x="4692972" y="74609"/>
            <a:ext cx="3251284" cy="3066474"/>
          </a:xfrm>
          <a:prstGeom prst="rect">
            <a:avLst/>
          </a:prstGeom>
        </p:spPr>
      </p:pic>
      <p:pic>
        <p:nvPicPr>
          <p:cNvPr id="10" name="Picture 9">
            <a:extLst>
              <a:ext uri="{FF2B5EF4-FFF2-40B4-BE49-F238E27FC236}">
                <a16:creationId xmlns:a16="http://schemas.microsoft.com/office/drawing/2014/main" id="{95CE775A-69A2-028C-EE52-C79E10A197B6}"/>
              </a:ext>
            </a:extLst>
          </p:cNvPr>
          <p:cNvPicPr>
            <a:picLocks noChangeAspect="1"/>
          </p:cNvPicPr>
          <p:nvPr/>
        </p:nvPicPr>
        <p:blipFill>
          <a:blip r:embed="rId3"/>
          <a:stretch>
            <a:fillRect/>
          </a:stretch>
        </p:blipFill>
        <p:spPr>
          <a:xfrm>
            <a:off x="8940716" y="51420"/>
            <a:ext cx="3251284" cy="3066474"/>
          </a:xfrm>
          <a:prstGeom prst="rect">
            <a:avLst/>
          </a:prstGeom>
        </p:spPr>
      </p:pic>
      <p:pic>
        <p:nvPicPr>
          <p:cNvPr id="11" name="Picture 10">
            <a:extLst>
              <a:ext uri="{FF2B5EF4-FFF2-40B4-BE49-F238E27FC236}">
                <a16:creationId xmlns:a16="http://schemas.microsoft.com/office/drawing/2014/main" id="{B8CAE407-A4D7-7773-56DF-A30DD376B9FE}"/>
              </a:ext>
            </a:extLst>
          </p:cNvPr>
          <p:cNvPicPr>
            <a:picLocks noChangeAspect="1"/>
          </p:cNvPicPr>
          <p:nvPr/>
        </p:nvPicPr>
        <p:blipFill>
          <a:blip r:embed="rId3"/>
          <a:stretch>
            <a:fillRect/>
          </a:stretch>
        </p:blipFill>
        <p:spPr>
          <a:xfrm>
            <a:off x="4692972" y="3631689"/>
            <a:ext cx="3251284" cy="3066474"/>
          </a:xfrm>
          <a:prstGeom prst="rect">
            <a:avLst/>
          </a:prstGeom>
        </p:spPr>
      </p:pic>
      <p:pic>
        <p:nvPicPr>
          <p:cNvPr id="12" name="Picture 11">
            <a:extLst>
              <a:ext uri="{FF2B5EF4-FFF2-40B4-BE49-F238E27FC236}">
                <a16:creationId xmlns:a16="http://schemas.microsoft.com/office/drawing/2014/main" id="{C78081B9-4B4C-153D-BBBC-C037213953FF}"/>
              </a:ext>
            </a:extLst>
          </p:cNvPr>
          <p:cNvPicPr>
            <a:picLocks noChangeAspect="1"/>
          </p:cNvPicPr>
          <p:nvPr/>
        </p:nvPicPr>
        <p:blipFill>
          <a:blip r:embed="rId3"/>
          <a:stretch>
            <a:fillRect/>
          </a:stretch>
        </p:blipFill>
        <p:spPr>
          <a:xfrm>
            <a:off x="8940716" y="3631689"/>
            <a:ext cx="3251284" cy="3066474"/>
          </a:xfrm>
          <a:prstGeom prst="rect">
            <a:avLst/>
          </a:prstGeom>
        </p:spPr>
      </p:pic>
    </p:spTree>
    <p:extLst>
      <p:ext uri="{BB962C8B-B14F-4D97-AF65-F5344CB8AC3E}">
        <p14:creationId xmlns:p14="http://schemas.microsoft.com/office/powerpoint/2010/main" val="2549678344"/>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228436EF-B84A-6BBC-A7A2-B8120CCD6889}"/>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grpSp>
        <p:nvGrpSpPr>
          <p:cNvPr id="4" name="Group 3">
            <a:extLst>
              <a:ext uri="{FF2B5EF4-FFF2-40B4-BE49-F238E27FC236}">
                <a16:creationId xmlns:a16="http://schemas.microsoft.com/office/drawing/2014/main" id="{4E3E1C54-3F4F-C7D7-CEB4-FAEF5C7BEB3F}"/>
              </a:ext>
            </a:extLst>
          </p:cNvPr>
          <p:cNvGrpSpPr/>
          <p:nvPr/>
        </p:nvGrpSpPr>
        <p:grpSpPr>
          <a:xfrm>
            <a:off x="1516197" y="1572574"/>
            <a:ext cx="3548038" cy="2001392"/>
            <a:chOff x="1410197" y="2052305"/>
            <a:chExt cx="3548038" cy="2001392"/>
          </a:xfrm>
        </p:grpSpPr>
        <p:sp>
          <p:nvSpPr>
            <p:cNvPr id="7" name="TextBox 6">
              <a:extLst>
                <a:ext uri="{FF2B5EF4-FFF2-40B4-BE49-F238E27FC236}">
                  <a16:creationId xmlns:a16="http://schemas.microsoft.com/office/drawing/2014/main" id="{92A14E2A-C317-452A-879B-C18DCB72D51E}"/>
                </a:ext>
              </a:extLst>
            </p:cNvPr>
            <p:cNvSpPr txBox="1"/>
            <p:nvPr/>
          </p:nvSpPr>
          <p:spPr>
            <a:xfrm>
              <a:off x="1410197" y="2052305"/>
              <a:ext cx="1590675" cy="430887"/>
            </a:xfrm>
            <a:prstGeom prst="rect">
              <a:avLst/>
            </a:prstGeom>
            <a:noFill/>
          </p:spPr>
          <p:txBody>
            <a:bodyPr wrap="square" rtlCol="0">
              <a:spAutoFit/>
            </a:bodyPr>
            <a:lstStyle/>
            <a:p>
              <a:r>
                <a:rPr lang="en-US" sz="2200" dirty="0"/>
                <a:t>(-5 , -5)</a:t>
              </a:r>
              <a:endParaRPr lang="en-GB" sz="2200" dirty="0"/>
            </a:p>
          </p:txBody>
        </p:sp>
        <p:sp>
          <p:nvSpPr>
            <p:cNvPr id="65" name="TextBox 64">
              <a:extLst>
                <a:ext uri="{FF2B5EF4-FFF2-40B4-BE49-F238E27FC236}">
                  <a16:creationId xmlns:a16="http://schemas.microsoft.com/office/drawing/2014/main" id="{EA0E5F75-1D1B-4AD8-912F-64B97D86D8D7}"/>
                </a:ext>
              </a:extLst>
            </p:cNvPr>
            <p:cNvSpPr txBox="1"/>
            <p:nvPr/>
          </p:nvSpPr>
          <p:spPr>
            <a:xfrm>
              <a:off x="3367560" y="2052305"/>
              <a:ext cx="1590675" cy="430887"/>
            </a:xfrm>
            <a:prstGeom prst="rect">
              <a:avLst/>
            </a:prstGeom>
            <a:noFill/>
          </p:spPr>
          <p:txBody>
            <a:bodyPr wrap="square" rtlCol="0">
              <a:spAutoFit/>
            </a:bodyPr>
            <a:lstStyle/>
            <a:p>
              <a:r>
                <a:rPr lang="en-US" sz="2200" dirty="0"/>
                <a:t>(-3 , -3)</a:t>
              </a:r>
              <a:endParaRPr lang="en-GB" sz="2200" dirty="0"/>
            </a:p>
          </p:txBody>
        </p:sp>
        <p:sp>
          <p:nvSpPr>
            <p:cNvPr id="68" name="TextBox 67">
              <a:extLst>
                <a:ext uri="{FF2B5EF4-FFF2-40B4-BE49-F238E27FC236}">
                  <a16:creationId xmlns:a16="http://schemas.microsoft.com/office/drawing/2014/main" id="{40756D1E-3EC4-4DBF-ABA6-3C13A08BD467}"/>
                </a:ext>
              </a:extLst>
            </p:cNvPr>
            <p:cNvSpPr txBox="1"/>
            <p:nvPr/>
          </p:nvSpPr>
          <p:spPr>
            <a:xfrm>
              <a:off x="1450601" y="2824553"/>
              <a:ext cx="1590675" cy="430887"/>
            </a:xfrm>
            <a:prstGeom prst="rect">
              <a:avLst/>
            </a:prstGeom>
            <a:noFill/>
          </p:spPr>
          <p:txBody>
            <a:bodyPr wrap="square" rtlCol="0">
              <a:spAutoFit/>
            </a:bodyPr>
            <a:lstStyle/>
            <a:p>
              <a:r>
                <a:rPr lang="en-US" sz="2200" dirty="0"/>
                <a:t>(0 , 0)</a:t>
              </a:r>
              <a:endParaRPr lang="en-GB" sz="2200" dirty="0"/>
            </a:p>
          </p:txBody>
        </p:sp>
        <p:sp>
          <p:nvSpPr>
            <p:cNvPr id="69" name="TextBox 68">
              <a:extLst>
                <a:ext uri="{FF2B5EF4-FFF2-40B4-BE49-F238E27FC236}">
                  <a16:creationId xmlns:a16="http://schemas.microsoft.com/office/drawing/2014/main" id="{5275D0F3-DF4A-40C2-8376-7CF24B0613F6}"/>
                </a:ext>
              </a:extLst>
            </p:cNvPr>
            <p:cNvSpPr txBox="1"/>
            <p:nvPr/>
          </p:nvSpPr>
          <p:spPr>
            <a:xfrm>
              <a:off x="3367559" y="2833459"/>
              <a:ext cx="1590675" cy="430887"/>
            </a:xfrm>
            <a:prstGeom prst="rect">
              <a:avLst/>
            </a:prstGeom>
            <a:noFill/>
          </p:spPr>
          <p:txBody>
            <a:bodyPr wrap="square" rtlCol="0">
              <a:spAutoFit/>
            </a:bodyPr>
            <a:lstStyle/>
            <a:p>
              <a:r>
                <a:rPr lang="en-US" sz="2200" dirty="0"/>
                <a:t>(2 , 2)</a:t>
              </a:r>
              <a:endParaRPr lang="en-GB" sz="2200" dirty="0"/>
            </a:p>
          </p:txBody>
        </p:sp>
        <p:sp>
          <p:nvSpPr>
            <p:cNvPr id="70" name="TextBox 69">
              <a:extLst>
                <a:ext uri="{FF2B5EF4-FFF2-40B4-BE49-F238E27FC236}">
                  <a16:creationId xmlns:a16="http://schemas.microsoft.com/office/drawing/2014/main" id="{B05DC290-FD91-4172-92D7-81D84272CC55}"/>
                </a:ext>
              </a:extLst>
            </p:cNvPr>
            <p:cNvSpPr txBox="1"/>
            <p:nvPr/>
          </p:nvSpPr>
          <p:spPr>
            <a:xfrm>
              <a:off x="1461872" y="3622810"/>
              <a:ext cx="1590675" cy="430887"/>
            </a:xfrm>
            <a:prstGeom prst="rect">
              <a:avLst/>
            </a:prstGeom>
            <a:noFill/>
          </p:spPr>
          <p:txBody>
            <a:bodyPr wrap="square" rtlCol="0">
              <a:spAutoFit/>
            </a:bodyPr>
            <a:lstStyle/>
            <a:p>
              <a:r>
                <a:rPr lang="en-US" sz="2200" dirty="0"/>
                <a:t>(4 , 4)</a:t>
              </a:r>
              <a:endParaRPr lang="en-GB" sz="2200" dirty="0"/>
            </a:p>
          </p:txBody>
        </p:sp>
      </p:grpSp>
      <p:grpSp>
        <p:nvGrpSpPr>
          <p:cNvPr id="6" name="Group 5">
            <a:extLst>
              <a:ext uri="{FF2B5EF4-FFF2-40B4-BE49-F238E27FC236}">
                <a16:creationId xmlns:a16="http://schemas.microsoft.com/office/drawing/2014/main" id="{191CC6EE-9C8A-823A-4DB7-EBBE82371928}"/>
              </a:ext>
            </a:extLst>
          </p:cNvPr>
          <p:cNvGrpSpPr/>
          <p:nvPr/>
        </p:nvGrpSpPr>
        <p:grpSpPr>
          <a:xfrm>
            <a:off x="7239766" y="1291608"/>
            <a:ext cx="4405008" cy="4145889"/>
            <a:chOff x="7239766" y="1291608"/>
            <a:chExt cx="4405008" cy="4145889"/>
          </a:xfrm>
        </p:grpSpPr>
        <p:pic>
          <p:nvPicPr>
            <p:cNvPr id="2" name="Picture 1"/>
            <p:cNvPicPr>
              <a:picLocks noChangeAspect="1"/>
            </p:cNvPicPr>
            <p:nvPr/>
          </p:nvPicPr>
          <p:blipFill>
            <a:blip r:embed="rId5"/>
            <a:stretch>
              <a:fillRect/>
            </a:stretch>
          </p:blipFill>
          <p:spPr>
            <a:xfrm>
              <a:off x="7239766" y="1291608"/>
              <a:ext cx="4405008" cy="4145889"/>
            </a:xfrm>
            <a:prstGeom prst="rect">
              <a:avLst/>
            </a:prstGeom>
          </p:spPr>
        </p:pic>
        <p:cxnSp>
          <p:nvCxnSpPr>
            <p:cNvPr id="8" name="Straight Connector 7">
              <a:extLst>
                <a:ext uri="{FF2B5EF4-FFF2-40B4-BE49-F238E27FC236}">
                  <a16:creationId xmlns:a16="http://schemas.microsoft.com/office/drawing/2014/main" id="{CB745C57-A56A-4162-9389-C9AA5DE14AA5}"/>
                </a:ext>
              </a:extLst>
            </p:cNvPr>
            <p:cNvCxnSpPr>
              <a:cxnSpLocks/>
            </p:cNvCxnSpPr>
            <p:nvPr/>
          </p:nvCxnSpPr>
          <p:spPr>
            <a:xfrm flipV="1">
              <a:off x="7496611" y="1589649"/>
              <a:ext cx="3813814" cy="373610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37039985-EB23-F36E-39E0-146C5218115C}"/>
                </a:ext>
              </a:extLst>
            </p:cNvPr>
            <p:cNvGrpSpPr/>
            <p:nvPr/>
          </p:nvGrpSpPr>
          <p:grpSpPr>
            <a:xfrm>
              <a:off x="10028390" y="2671385"/>
              <a:ext cx="188189" cy="186332"/>
              <a:chOff x="3915559" y="3309139"/>
              <a:chExt cx="233133" cy="230832"/>
            </a:xfrm>
          </p:grpSpPr>
          <p:cxnSp>
            <p:nvCxnSpPr>
              <p:cNvPr id="12" name="Straight Connector 11">
                <a:extLst>
                  <a:ext uri="{FF2B5EF4-FFF2-40B4-BE49-F238E27FC236}">
                    <a16:creationId xmlns:a16="http://schemas.microsoft.com/office/drawing/2014/main" id="{9484B17C-75EE-0CEC-D9EB-E245A0D83318}"/>
                  </a:ext>
                </a:extLst>
              </p:cNvPr>
              <p:cNvCxnSpPr>
                <a:cxnSpLocks/>
              </p:cNvCxnSpPr>
              <p:nvPr/>
            </p:nvCxnSpPr>
            <p:spPr>
              <a:xfrm>
                <a:off x="3917663" y="3309139"/>
                <a:ext cx="231029" cy="2308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C34EFAD-DB41-09E1-424E-7CA80E54FF1B}"/>
                  </a:ext>
                </a:extLst>
              </p:cNvPr>
              <p:cNvCxnSpPr>
                <a:cxnSpLocks/>
              </p:cNvCxnSpPr>
              <p:nvPr/>
            </p:nvCxnSpPr>
            <p:spPr>
              <a:xfrm flipH="1">
                <a:off x="3915559" y="3309139"/>
                <a:ext cx="231029" cy="2308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4" name="Group 93">
              <a:extLst>
                <a:ext uri="{FF2B5EF4-FFF2-40B4-BE49-F238E27FC236}">
                  <a16:creationId xmlns:a16="http://schemas.microsoft.com/office/drawing/2014/main" id="{0365F3F0-C6CA-EEF0-8836-0C73C062A73F}"/>
                </a:ext>
              </a:extLst>
            </p:cNvPr>
            <p:cNvGrpSpPr/>
            <p:nvPr/>
          </p:nvGrpSpPr>
          <p:grpSpPr>
            <a:xfrm>
              <a:off x="10403735" y="2306600"/>
              <a:ext cx="188190" cy="186332"/>
              <a:chOff x="3914912" y="3307334"/>
              <a:chExt cx="233134" cy="230832"/>
            </a:xfrm>
          </p:grpSpPr>
          <p:cxnSp>
            <p:nvCxnSpPr>
              <p:cNvPr id="95" name="Straight Connector 94">
                <a:extLst>
                  <a:ext uri="{FF2B5EF4-FFF2-40B4-BE49-F238E27FC236}">
                    <a16:creationId xmlns:a16="http://schemas.microsoft.com/office/drawing/2014/main" id="{D02BB3E4-EC5C-89DA-E247-6ACB24D2D041}"/>
                  </a:ext>
                </a:extLst>
              </p:cNvPr>
              <p:cNvCxnSpPr>
                <a:cxnSpLocks/>
              </p:cNvCxnSpPr>
              <p:nvPr/>
            </p:nvCxnSpPr>
            <p:spPr>
              <a:xfrm>
                <a:off x="3917016" y="3307334"/>
                <a:ext cx="231030" cy="2308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2A2D682C-05B8-5F88-9171-7E9158BAA7BB}"/>
                  </a:ext>
                </a:extLst>
              </p:cNvPr>
              <p:cNvCxnSpPr>
                <a:cxnSpLocks/>
              </p:cNvCxnSpPr>
              <p:nvPr/>
            </p:nvCxnSpPr>
            <p:spPr>
              <a:xfrm flipH="1">
                <a:off x="3914912" y="3307334"/>
                <a:ext cx="231029" cy="2308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7" name="Group 96">
              <a:extLst>
                <a:ext uri="{FF2B5EF4-FFF2-40B4-BE49-F238E27FC236}">
                  <a16:creationId xmlns:a16="http://schemas.microsoft.com/office/drawing/2014/main" id="{DFD2EE55-C364-F9E2-2608-9AB7E630A740}"/>
                </a:ext>
              </a:extLst>
            </p:cNvPr>
            <p:cNvGrpSpPr/>
            <p:nvPr/>
          </p:nvGrpSpPr>
          <p:grpSpPr>
            <a:xfrm>
              <a:off x="7384932" y="5240247"/>
              <a:ext cx="188189" cy="186332"/>
              <a:chOff x="3903592" y="3325095"/>
              <a:chExt cx="233133" cy="230832"/>
            </a:xfrm>
          </p:grpSpPr>
          <p:cxnSp>
            <p:nvCxnSpPr>
              <p:cNvPr id="98" name="Straight Connector 97">
                <a:extLst>
                  <a:ext uri="{FF2B5EF4-FFF2-40B4-BE49-F238E27FC236}">
                    <a16:creationId xmlns:a16="http://schemas.microsoft.com/office/drawing/2014/main" id="{3C07D1F2-4DC0-70DE-A6E0-A3A57D10C113}"/>
                  </a:ext>
                </a:extLst>
              </p:cNvPr>
              <p:cNvCxnSpPr>
                <a:cxnSpLocks/>
              </p:cNvCxnSpPr>
              <p:nvPr/>
            </p:nvCxnSpPr>
            <p:spPr>
              <a:xfrm>
                <a:off x="3905696" y="3325095"/>
                <a:ext cx="231029" cy="2308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99654A30-8214-9319-50A6-010A91B97780}"/>
                  </a:ext>
                </a:extLst>
              </p:cNvPr>
              <p:cNvCxnSpPr>
                <a:cxnSpLocks/>
              </p:cNvCxnSpPr>
              <p:nvPr/>
            </p:nvCxnSpPr>
            <p:spPr>
              <a:xfrm flipH="1">
                <a:off x="3903592" y="3325095"/>
                <a:ext cx="231029" cy="2308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0" name="Group 99">
              <a:extLst>
                <a:ext uri="{FF2B5EF4-FFF2-40B4-BE49-F238E27FC236}">
                  <a16:creationId xmlns:a16="http://schemas.microsoft.com/office/drawing/2014/main" id="{F3D00036-0E10-9EF1-64C8-278001BC9910}"/>
                </a:ext>
              </a:extLst>
            </p:cNvPr>
            <p:cNvGrpSpPr/>
            <p:nvPr/>
          </p:nvGrpSpPr>
          <p:grpSpPr>
            <a:xfrm>
              <a:off x="9267267" y="3399720"/>
              <a:ext cx="188191" cy="186332"/>
              <a:chOff x="3891623" y="3341051"/>
              <a:chExt cx="233135" cy="230832"/>
            </a:xfrm>
          </p:grpSpPr>
          <p:cxnSp>
            <p:nvCxnSpPr>
              <p:cNvPr id="101" name="Straight Connector 100">
                <a:extLst>
                  <a:ext uri="{FF2B5EF4-FFF2-40B4-BE49-F238E27FC236}">
                    <a16:creationId xmlns:a16="http://schemas.microsoft.com/office/drawing/2014/main" id="{A80C2C81-39FF-3D1A-A9C1-3CD2D9F2583F}"/>
                  </a:ext>
                </a:extLst>
              </p:cNvPr>
              <p:cNvCxnSpPr>
                <a:cxnSpLocks/>
              </p:cNvCxnSpPr>
              <p:nvPr/>
            </p:nvCxnSpPr>
            <p:spPr>
              <a:xfrm>
                <a:off x="3893729" y="3341051"/>
                <a:ext cx="231029" cy="2308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44B0594A-2FBE-76CE-48F7-78E7363BCA28}"/>
                  </a:ext>
                </a:extLst>
              </p:cNvPr>
              <p:cNvCxnSpPr>
                <a:cxnSpLocks/>
              </p:cNvCxnSpPr>
              <p:nvPr/>
            </p:nvCxnSpPr>
            <p:spPr>
              <a:xfrm flipH="1">
                <a:off x="3891623" y="3341051"/>
                <a:ext cx="231029" cy="2308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3" name="Group 102">
              <a:extLst>
                <a:ext uri="{FF2B5EF4-FFF2-40B4-BE49-F238E27FC236}">
                  <a16:creationId xmlns:a16="http://schemas.microsoft.com/office/drawing/2014/main" id="{A8284610-00A2-B172-8C5D-D9CF4DF01FCA}"/>
                </a:ext>
              </a:extLst>
            </p:cNvPr>
            <p:cNvGrpSpPr/>
            <p:nvPr/>
          </p:nvGrpSpPr>
          <p:grpSpPr>
            <a:xfrm>
              <a:off x="8143791" y="4504888"/>
              <a:ext cx="188190" cy="186332"/>
              <a:chOff x="3883646" y="3337062"/>
              <a:chExt cx="233134" cy="230832"/>
            </a:xfrm>
          </p:grpSpPr>
          <p:cxnSp>
            <p:nvCxnSpPr>
              <p:cNvPr id="104" name="Straight Connector 103">
                <a:extLst>
                  <a:ext uri="{FF2B5EF4-FFF2-40B4-BE49-F238E27FC236}">
                    <a16:creationId xmlns:a16="http://schemas.microsoft.com/office/drawing/2014/main" id="{3D4A564A-C03C-C36F-80CC-79DECBDE6115}"/>
                  </a:ext>
                </a:extLst>
              </p:cNvPr>
              <p:cNvCxnSpPr>
                <a:cxnSpLocks/>
              </p:cNvCxnSpPr>
              <p:nvPr/>
            </p:nvCxnSpPr>
            <p:spPr>
              <a:xfrm>
                <a:off x="3885751" y="3337062"/>
                <a:ext cx="231029" cy="2308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14E805D6-5236-EE1A-4CF8-1B2763315253}"/>
                  </a:ext>
                </a:extLst>
              </p:cNvPr>
              <p:cNvCxnSpPr>
                <a:cxnSpLocks/>
              </p:cNvCxnSpPr>
              <p:nvPr/>
            </p:nvCxnSpPr>
            <p:spPr>
              <a:xfrm flipH="1">
                <a:off x="3883646" y="3337062"/>
                <a:ext cx="231029" cy="23083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 name="TextBox 2">
            <a:extLst>
              <a:ext uri="{FF2B5EF4-FFF2-40B4-BE49-F238E27FC236}">
                <a16:creationId xmlns:a16="http://schemas.microsoft.com/office/drawing/2014/main" id="{25D7AA3A-1401-40E0-11A7-460AC19AB6CE}"/>
              </a:ext>
            </a:extLst>
          </p:cNvPr>
          <p:cNvSpPr txBox="1"/>
          <p:nvPr/>
        </p:nvSpPr>
        <p:spPr>
          <a:xfrm>
            <a:off x="730569" y="3998179"/>
            <a:ext cx="5109392" cy="430887"/>
          </a:xfrm>
          <a:prstGeom prst="rect">
            <a:avLst/>
          </a:prstGeom>
          <a:noFill/>
        </p:spPr>
        <p:txBody>
          <a:bodyPr wrap="square" rtlCol="0">
            <a:spAutoFit/>
          </a:bodyPr>
          <a:lstStyle/>
          <a:p>
            <a:r>
              <a:rPr lang="en-US" sz="2200" dirty="0"/>
              <a:t>This line is the graph of y  =  x</a:t>
            </a:r>
            <a:endParaRPr lang="en-GB" sz="2200" dirty="0"/>
          </a:p>
        </p:txBody>
      </p:sp>
      <p:sp>
        <p:nvSpPr>
          <p:cNvPr id="5" name="TextBox 4">
            <a:extLst>
              <a:ext uri="{FF2B5EF4-FFF2-40B4-BE49-F238E27FC236}">
                <a16:creationId xmlns:a16="http://schemas.microsoft.com/office/drawing/2014/main" id="{3670B86E-BC61-5DA4-0003-6A1ED175238D}"/>
              </a:ext>
            </a:extLst>
          </p:cNvPr>
          <p:cNvSpPr txBox="1"/>
          <p:nvPr/>
        </p:nvSpPr>
        <p:spPr>
          <a:xfrm>
            <a:off x="2699104" y="199023"/>
            <a:ext cx="6793792" cy="584775"/>
          </a:xfrm>
          <a:prstGeom prst="rect">
            <a:avLst/>
          </a:prstGeom>
          <a:noFill/>
        </p:spPr>
        <p:txBody>
          <a:bodyPr wrap="square" rtlCol="0">
            <a:spAutoFit/>
          </a:bodyPr>
          <a:lstStyle/>
          <a:p>
            <a:pPr algn="ctr"/>
            <a:r>
              <a:rPr lang="en-US" sz="3200" dirty="0">
                <a:latin typeface="Arial Black" panose="020B0A04020102020204" pitchFamily="34" charset="0"/>
              </a:rPr>
              <a:t>Solutions</a:t>
            </a:r>
            <a:endParaRPr lang="en-GB" sz="3200" dirty="0">
              <a:latin typeface="Arial Black" panose="020B0A04020102020204" pitchFamily="34" charset="0"/>
            </a:endParaRPr>
          </a:p>
        </p:txBody>
      </p:sp>
      <p:sp>
        <p:nvSpPr>
          <p:cNvPr id="10" name="TextBox 9">
            <a:extLst>
              <a:ext uri="{FF2B5EF4-FFF2-40B4-BE49-F238E27FC236}">
                <a16:creationId xmlns:a16="http://schemas.microsoft.com/office/drawing/2014/main" id="{0A363CA2-106C-84D3-E3C1-92090579D5B3}"/>
              </a:ext>
            </a:extLst>
          </p:cNvPr>
          <p:cNvSpPr txBox="1"/>
          <p:nvPr/>
        </p:nvSpPr>
        <p:spPr>
          <a:xfrm>
            <a:off x="730569" y="935724"/>
            <a:ext cx="5109392" cy="430887"/>
          </a:xfrm>
          <a:prstGeom prst="rect">
            <a:avLst/>
          </a:prstGeom>
          <a:noFill/>
        </p:spPr>
        <p:txBody>
          <a:bodyPr wrap="square" rtlCol="0">
            <a:spAutoFit/>
          </a:bodyPr>
          <a:lstStyle/>
          <a:p>
            <a:r>
              <a:rPr lang="en-US" sz="2200" dirty="0"/>
              <a:t>The points all lie on a straight line.</a:t>
            </a:r>
          </a:p>
        </p:txBody>
      </p:sp>
    </p:spTree>
    <p:extLst>
      <p:ext uri="{BB962C8B-B14F-4D97-AF65-F5344CB8AC3E}">
        <p14:creationId xmlns:p14="http://schemas.microsoft.com/office/powerpoint/2010/main" val="2648620281"/>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99EE2FC-CDCA-DC8D-BDF7-FCF590C9C649}"/>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53" name="Rectangle 52">
            <a:extLst>
              <a:ext uri="{FF2B5EF4-FFF2-40B4-BE49-F238E27FC236}">
                <a16:creationId xmlns:a16="http://schemas.microsoft.com/office/drawing/2014/main" id="{202B4F1E-0061-4E9C-B655-048539D323F7}"/>
              </a:ext>
            </a:extLst>
          </p:cNvPr>
          <p:cNvSpPr/>
          <p:nvPr/>
        </p:nvSpPr>
        <p:spPr>
          <a:xfrm>
            <a:off x="588412" y="958673"/>
            <a:ext cx="7143348" cy="430887"/>
          </a:xfrm>
          <a:prstGeom prst="rect">
            <a:avLst/>
          </a:prstGeom>
        </p:spPr>
        <p:txBody>
          <a:bodyPr wrap="square">
            <a:spAutoFit/>
          </a:bodyPr>
          <a:lstStyle/>
          <a:p>
            <a:r>
              <a:rPr lang="en-US" sz="2200" dirty="0"/>
              <a:t>Draw the graphs of these equations on separate axes.</a:t>
            </a:r>
            <a:endParaRPr lang="en-GB" sz="2200" dirty="0"/>
          </a:p>
        </p:txBody>
      </p:sp>
      <p:sp>
        <p:nvSpPr>
          <p:cNvPr id="7" name="TextBox 6">
            <a:extLst>
              <a:ext uri="{FF2B5EF4-FFF2-40B4-BE49-F238E27FC236}">
                <a16:creationId xmlns:a16="http://schemas.microsoft.com/office/drawing/2014/main" id="{92A14E2A-C317-452A-879B-C18DCB72D51E}"/>
              </a:ext>
            </a:extLst>
          </p:cNvPr>
          <p:cNvSpPr txBox="1"/>
          <p:nvPr/>
        </p:nvSpPr>
        <p:spPr>
          <a:xfrm>
            <a:off x="1660119" y="1723644"/>
            <a:ext cx="1590675" cy="430887"/>
          </a:xfrm>
          <a:prstGeom prst="rect">
            <a:avLst/>
          </a:prstGeom>
          <a:noFill/>
        </p:spPr>
        <p:txBody>
          <a:bodyPr wrap="square" rtlCol="0">
            <a:spAutoFit/>
          </a:bodyPr>
          <a:lstStyle/>
          <a:p>
            <a:r>
              <a:rPr lang="en-US" sz="2200" dirty="0"/>
              <a:t>y  =  x + 1</a:t>
            </a:r>
            <a:endParaRPr lang="en-GB" sz="2200" dirty="0"/>
          </a:p>
        </p:txBody>
      </p:sp>
      <p:sp>
        <p:nvSpPr>
          <p:cNvPr id="56" name="TextBox 55">
            <a:extLst>
              <a:ext uri="{FF2B5EF4-FFF2-40B4-BE49-F238E27FC236}">
                <a16:creationId xmlns:a16="http://schemas.microsoft.com/office/drawing/2014/main" id="{36819DD9-FDA6-42A0-B1CE-7197DBE1E8E4}"/>
              </a:ext>
            </a:extLst>
          </p:cNvPr>
          <p:cNvSpPr txBox="1"/>
          <p:nvPr/>
        </p:nvSpPr>
        <p:spPr>
          <a:xfrm>
            <a:off x="1660118" y="2615718"/>
            <a:ext cx="1590675" cy="430887"/>
          </a:xfrm>
          <a:prstGeom prst="rect">
            <a:avLst/>
          </a:prstGeom>
          <a:noFill/>
        </p:spPr>
        <p:txBody>
          <a:bodyPr wrap="square" rtlCol="0">
            <a:spAutoFit/>
          </a:bodyPr>
          <a:lstStyle/>
          <a:p>
            <a:r>
              <a:rPr lang="en-US" sz="2200" dirty="0"/>
              <a:t>y  =  x - 2</a:t>
            </a:r>
            <a:endParaRPr lang="en-GB" sz="2200" dirty="0"/>
          </a:p>
        </p:txBody>
      </p:sp>
      <p:sp>
        <p:nvSpPr>
          <p:cNvPr id="57" name="TextBox 56">
            <a:extLst>
              <a:ext uri="{FF2B5EF4-FFF2-40B4-BE49-F238E27FC236}">
                <a16:creationId xmlns:a16="http://schemas.microsoft.com/office/drawing/2014/main" id="{55064962-29C9-42FC-A254-C6390E36DA48}"/>
              </a:ext>
            </a:extLst>
          </p:cNvPr>
          <p:cNvSpPr txBox="1"/>
          <p:nvPr/>
        </p:nvSpPr>
        <p:spPr>
          <a:xfrm>
            <a:off x="1660117" y="3477492"/>
            <a:ext cx="1590675" cy="430887"/>
          </a:xfrm>
          <a:prstGeom prst="rect">
            <a:avLst/>
          </a:prstGeom>
          <a:noFill/>
        </p:spPr>
        <p:txBody>
          <a:bodyPr wrap="square" rtlCol="0">
            <a:spAutoFit/>
          </a:bodyPr>
          <a:lstStyle/>
          <a:p>
            <a:r>
              <a:rPr lang="en-US" sz="2200" dirty="0"/>
              <a:t>y  =  - x</a:t>
            </a:r>
            <a:endParaRPr lang="en-GB" sz="2200" dirty="0"/>
          </a:p>
        </p:txBody>
      </p:sp>
      <p:sp>
        <p:nvSpPr>
          <p:cNvPr id="58" name="TextBox 57">
            <a:extLst>
              <a:ext uri="{FF2B5EF4-FFF2-40B4-BE49-F238E27FC236}">
                <a16:creationId xmlns:a16="http://schemas.microsoft.com/office/drawing/2014/main" id="{0A512612-DDA4-4F2D-B09C-0869062198CC}"/>
              </a:ext>
            </a:extLst>
          </p:cNvPr>
          <p:cNvSpPr txBox="1"/>
          <p:nvPr/>
        </p:nvSpPr>
        <p:spPr>
          <a:xfrm>
            <a:off x="883052" y="4919003"/>
            <a:ext cx="5698096" cy="430887"/>
          </a:xfrm>
          <a:prstGeom prst="rect">
            <a:avLst/>
          </a:prstGeom>
          <a:noFill/>
        </p:spPr>
        <p:txBody>
          <a:bodyPr wrap="square" rtlCol="0">
            <a:spAutoFit/>
          </a:bodyPr>
          <a:lstStyle/>
          <a:p>
            <a:r>
              <a:rPr lang="en-US" sz="2200" b="1" dirty="0"/>
              <a:t>Challenge</a:t>
            </a:r>
            <a:r>
              <a:rPr lang="en-US" sz="2200" dirty="0"/>
              <a:t>: Draw the graph of  y = x</a:t>
            </a:r>
            <a:r>
              <a:rPr lang="en-US" sz="2200" baseline="30000" dirty="0"/>
              <a:t>2</a:t>
            </a:r>
            <a:endParaRPr lang="en-GB" sz="2200" baseline="30000" dirty="0"/>
          </a:p>
        </p:txBody>
      </p:sp>
      <p:pic>
        <p:nvPicPr>
          <p:cNvPr id="2" name="Picture 1"/>
          <p:cNvPicPr>
            <a:picLocks noChangeAspect="1"/>
          </p:cNvPicPr>
          <p:nvPr/>
        </p:nvPicPr>
        <p:blipFill>
          <a:blip r:embed="rId2"/>
          <a:stretch>
            <a:fillRect/>
          </a:stretch>
        </p:blipFill>
        <p:spPr>
          <a:xfrm>
            <a:off x="7578475" y="1427594"/>
            <a:ext cx="3938530" cy="3706852"/>
          </a:xfrm>
          <a:prstGeom prst="rect">
            <a:avLst/>
          </a:prstGeom>
        </p:spPr>
      </p:pic>
      <p:sp>
        <p:nvSpPr>
          <p:cNvPr id="3" name="TextBox 2">
            <a:extLst>
              <a:ext uri="{FF2B5EF4-FFF2-40B4-BE49-F238E27FC236}">
                <a16:creationId xmlns:a16="http://schemas.microsoft.com/office/drawing/2014/main" id="{0FC4A032-2F95-0BE5-B4A1-E4761EBF3D40}"/>
              </a:ext>
            </a:extLst>
          </p:cNvPr>
          <p:cNvSpPr txBox="1"/>
          <p:nvPr/>
        </p:nvSpPr>
        <p:spPr>
          <a:xfrm>
            <a:off x="3082754" y="212202"/>
            <a:ext cx="6026493" cy="584775"/>
          </a:xfrm>
          <a:prstGeom prst="rect">
            <a:avLst/>
          </a:prstGeom>
          <a:noFill/>
        </p:spPr>
        <p:txBody>
          <a:bodyPr wrap="square" rtlCol="0">
            <a:spAutoFit/>
          </a:bodyPr>
          <a:lstStyle/>
          <a:p>
            <a:pPr algn="ctr"/>
            <a:r>
              <a:rPr lang="en-US" sz="3200" dirty="0">
                <a:latin typeface="Arial Black" panose="020B0A04020102020204" pitchFamily="34" charset="0"/>
              </a:rPr>
              <a:t>Exercise</a:t>
            </a:r>
            <a:endParaRPr lang="en-GB" sz="3200" dirty="0">
              <a:latin typeface="Arial Black" panose="020B0A04020102020204" pitchFamily="34" charset="0"/>
            </a:endParaRPr>
          </a:p>
        </p:txBody>
      </p:sp>
      <p:sp>
        <p:nvSpPr>
          <p:cNvPr id="5" name="TextBox 4">
            <a:extLst>
              <a:ext uri="{FF2B5EF4-FFF2-40B4-BE49-F238E27FC236}">
                <a16:creationId xmlns:a16="http://schemas.microsoft.com/office/drawing/2014/main" id="{602B1890-3F13-0DB5-1D4D-5B443169CEB9}"/>
              </a:ext>
            </a:extLst>
          </p:cNvPr>
          <p:cNvSpPr txBox="1"/>
          <p:nvPr/>
        </p:nvSpPr>
        <p:spPr>
          <a:xfrm>
            <a:off x="1186636" y="1729245"/>
            <a:ext cx="473481" cy="430887"/>
          </a:xfrm>
          <a:prstGeom prst="rect">
            <a:avLst/>
          </a:prstGeom>
          <a:noFill/>
        </p:spPr>
        <p:txBody>
          <a:bodyPr wrap="square" rtlCol="0">
            <a:spAutoFit/>
          </a:bodyPr>
          <a:lstStyle/>
          <a:p>
            <a:r>
              <a:rPr lang="en-US" sz="2200" dirty="0"/>
              <a:t>a)</a:t>
            </a:r>
            <a:endParaRPr lang="en-GB" sz="2200" dirty="0"/>
          </a:p>
        </p:txBody>
      </p:sp>
      <p:sp>
        <p:nvSpPr>
          <p:cNvPr id="6" name="TextBox 5">
            <a:extLst>
              <a:ext uri="{FF2B5EF4-FFF2-40B4-BE49-F238E27FC236}">
                <a16:creationId xmlns:a16="http://schemas.microsoft.com/office/drawing/2014/main" id="{3E42D29B-6122-C071-B35D-B63F2693B950}"/>
              </a:ext>
            </a:extLst>
          </p:cNvPr>
          <p:cNvSpPr txBox="1"/>
          <p:nvPr/>
        </p:nvSpPr>
        <p:spPr>
          <a:xfrm>
            <a:off x="1186636" y="2615717"/>
            <a:ext cx="473481" cy="430887"/>
          </a:xfrm>
          <a:prstGeom prst="rect">
            <a:avLst/>
          </a:prstGeom>
          <a:noFill/>
        </p:spPr>
        <p:txBody>
          <a:bodyPr wrap="square" rtlCol="0">
            <a:spAutoFit/>
          </a:bodyPr>
          <a:lstStyle/>
          <a:p>
            <a:r>
              <a:rPr lang="en-US" sz="2200" dirty="0"/>
              <a:t>b)</a:t>
            </a:r>
            <a:endParaRPr lang="en-GB" sz="2200" dirty="0"/>
          </a:p>
        </p:txBody>
      </p:sp>
      <p:sp>
        <p:nvSpPr>
          <p:cNvPr id="8" name="TextBox 7">
            <a:extLst>
              <a:ext uri="{FF2B5EF4-FFF2-40B4-BE49-F238E27FC236}">
                <a16:creationId xmlns:a16="http://schemas.microsoft.com/office/drawing/2014/main" id="{924B192F-E24D-BC9F-6907-B2274CA47691}"/>
              </a:ext>
            </a:extLst>
          </p:cNvPr>
          <p:cNvSpPr txBox="1"/>
          <p:nvPr/>
        </p:nvSpPr>
        <p:spPr>
          <a:xfrm>
            <a:off x="1186636" y="3477492"/>
            <a:ext cx="473481" cy="430887"/>
          </a:xfrm>
          <a:prstGeom prst="rect">
            <a:avLst/>
          </a:prstGeom>
          <a:noFill/>
        </p:spPr>
        <p:txBody>
          <a:bodyPr wrap="square" rtlCol="0">
            <a:spAutoFit/>
          </a:bodyPr>
          <a:lstStyle/>
          <a:p>
            <a:r>
              <a:rPr lang="en-US" sz="2200" dirty="0"/>
              <a:t>c)</a:t>
            </a:r>
            <a:endParaRPr lang="en-GB" sz="2200" dirty="0"/>
          </a:p>
        </p:txBody>
      </p:sp>
    </p:spTree>
    <p:extLst>
      <p:ext uri="{BB962C8B-B14F-4D97-AF65-F5344CB8AC3E}">
        <p14:creationId xmlns:p14="http://schemas.microsoft.com/office/powerpoint/2010/main" val="2836394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5AC7CD-A997-F87A-32BB-D8B1B6B551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F9FC8EE-6919-E7C8-2FD7-30255BFD0E0F}"/>
              </a:ext>
            </a:extLst>
          </p:cNvPr>
          <p:cNvSpPr txBox="1"/>
          <p:nvPr/>
        </p:nvSpPr>
        <p:spPr>
          <a:xfrm>
            <a:off x="8398068" y="36948"/>
            <a:ext cx="3793932" cy="584775"/>
          </a:xfrm>
          <a:prstGeom prst="rect">
            <a:avLst/>
          </a:prstGeom>
          <a:noFill/>
        </p:spPr>
        <p:txBody>
          <a:bodyPr wrap="square" rtlCol="0">
            <a:spAutoFit/>
          </a:bodyPr>
          <a:lstStyle/>
          <a:p>
            <a:pPr algn="r"/>
            <a:r>
              <a:rPr lang="en-US" sz="3200" dirty="0">
                <a:latin typeface="Arial Black" panose="020B0A04020102020204" pitchFamily="34" charset="0"/>
              </a:rPr>
              <a:t>Solutions</a:t>
            </a:r>
            <a:endParaRPr lang="en-GB" sz="3200" dirty="0">
              <a:latin typeface="Arial Black" panose="020B0A04020102020204" pitchFamily="34" charset="0"/>
            </a:endParaRPr>
          </a:p>
        </p:txBody>
      </p:sp>
      <p:grpSp>
        <p:nvGrpSpPr>
          <p:cNvPr id="10" name="Group 9">
            <a:extLst>
              <a:ext uri="{FF2B5EF4-FFF2-40B4-BE49-F238E27FC236}">
                <a16:creationId xmlns:a16="http://schemas.microsoft.com/office/drawing/2014/main" id="{1AF3F4B1-CA1E-C29D-5183-47830CED6783}"/>
              </a:ext>
            </a:extLst>
          </p:cNvPr>
          <p:cNvGrpSpPr/>
          <p:nvPr/>
        </p:nvGrpSpPr>
        <p:grpSpPr>
          <a:xfrm>
            <a:off x="1367695" y="93622"/>
            <a:ext cx="2462202" cy="2370013"/>
            <a:chOff x="1600928" y="808616"/>
            <a:chExt cx="2462202" cy="2370013"/>
          </a:xfrm>
        </p:grpSpPr>
        <p:pic>
          <p:nvPicPr>
            <p:cNvPr id="34" name="Picture 33">
              <a:extLst>
                <a:ext uri="{FF2B5EF4-FFF2-40B4-BE49-F238E27FC236}">
                  <a16:creationId xmlns:a16="http://schemas.microsoft.com/office/drawing/2014/main" id="{2608F791-D498-5326-9BFB-F5453F33F271}"/>
                </a:ext>
              </a:extLst>
            </p:cNvPr>
            <p:cNvPicPr>
              <a:picLocks noChangeAspect="1"/>
            </p:cNvPicPr>
            <p:nvPr/>
          </p:nvPicPr>
          <p:blipFill>
            <a:blip r:embed="rId3"/>
            <a:stretch>
              <a:fillRect/>
            </a:stretch>
          </p:blipFill>
          <p:spPr>
            <a:xfrm>
              <a:off x="1600928" y="808616"/>
              <a:ext cx="2462202" cy="2370013"/>
            </a:xfrm>
            <a:prstGeom prst="rect">
              <a:avLst/>
            </a:prstGeom>
          </p:spPr>
        </p:pic>
        <p:cxnSp>
          <p:nvCxnSpPr>
            <p:cNvPr id="11" name="Straight Connector 10">
              <a:extLst>
                <a:ext uri="{FF2B5EF4-FFF2-40B4-BE49-F238E27FC236}">
                  <a16:creationId xmlns:a16="http://schemas.microsoft.com/office/drawing/2014/main" id="{17D261A6-33ED-3332-9FA5-8EEC0A4E83CD}"/>
                </a:ext>
              </a:extLst>
            </p:cNvPr>
            <p:cNvCxnSpPr>
              <a:cxnSpLocks/>
            </p:cNvCxnSpPr>
            <p:nvPr/>
          </p:nvCxnSpPr>
          <p:spPr>
            <a:xfrm flipV="1">
              <a:off x="1690688" y="1009650"/>
              <a:ext cx="1957387" cy="1900238"/>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E42624E5-6BA9-E4C7-9544-83A9B9DDA181}"/>
              </a:ext>
            </a:extLst>
          </p:cNvPr>
          <p:cNvGrpSpPr/>
          <p:nvPr/>
        </p:nvGrpSpPr>
        <p:grpSpPr>
          <a:xfrm>
            <a:off x="6096000" y="93622"/>
            <a:ext cx="2462202" cy="2370013"/>
            <a:chOff x="5382266" y="755738"/>
            <a:chExt cx="2462202" cy="2370013"/>
          </a:xfrm>
        </p:grpSpPr>
        <p:pic>
          <p:nvPicPr>
            <p:cNvPr id="6" name="Picture 5">
              <a:extLst>
                <a:ext uri="{FF2B5EF4-FFF2-40B4-BE49-F238E27FC236}">
                  <a16:creationId xmlns:a16="http://schemas.microsoft.com/office/drawing/2014/main" id="{DD5C9DBA-5D2A-83FA-326C-993D254E23C1}"/>
                </a:ext>
              </a:extLst>
            </p:cNvPr>
            <p:cNvPicPr>
              <a:picLocks noChangeAspect="1"/>
            </p:cNvPicPr>
            <p:nvPr/>
          </p:nvPicPr>
          <p:blipFill>
            <a:blip r:embed="rId3"/>
            <a:stretch>
              <a:fillRect/>
            </a:stretch>
          </p:blipFill>
          <p:spPr>
            <a:xfrm>
              <a:off x="5382266" y="755738"/>
              <a:ext cx="2462202" cy="2370013"/>
            </a:xfrm>
            <a:prstGeom prst="rect">
              <a:avLst/>
            </a:prstGeom>
          </p:spPr>
        </p:pic>
        <p:cxnSp>
          <p:nvCxnSpPr>
            <p:cNvPr id="2" name="Straight Connector 1">
              <a:extLst>
                <a:ext uri="{FF2B5EF4-FFF2-40B4-BE49-F238E27FC236}">
                  <a16:creationId xmlns:a16="http://schemas.microsoft.com/office/drawing/2014/main" id="{8FF914CF-BCE5-C3F7-EE06-FA7E5B6DACF5}"/>
                </a:ext>
              </a:extLst>
            </p:cNvPr>
            <p:cNvCxnSpPr>
              <a:cxnSpLocks/>
            </p:cNvCxnSpPr>
            <p:nvPr/>
          </p:nvCxnSpPr>
          <p:spPr>
            <a:xfrm flipV="1">
              <a:off x="5915378" y="1407348"/>
              <a:ext cx="1700859" cy="166323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3ED7BCD0-EF09-0832-B2FF-51F380BCD65F}"/>
              </a:ext>
            </a:extLst>
          </p:cNvPr>
          <p:cNvGrpSpPr/>
          <p:nvPr/>
        </p:nvGrpSpPr>
        <p:grpSpPr>
          <a:xfrm>
            <a:off x="1367695" y="3741579"/>
            <a:ext cx="2462202" cy="2370013"/>
            <a:chOff x="3799114" y="3859322"/>
            <a:chExt cx="2462202" cy="2370013"/>
          </a:xfrm>
        </p:grpSpPr>
        <p:pic>
          <p:nvPicPr>
            <p:cNvPr id="4" name="Picture 3">
              <a:extLst>
                <a:ext uri="{FF2B5EF4-FFF2-40B4-BE49-F238E27FC236}">
                  <a16:creationId xmlns:a16="http://schemas.microsoft.com/office/drawing/2014/main" id="{91D38C4E-1031-22AC-56B3-AE9DA2F83621}"/>
                </a:ext>
              </a:extLst>
            </p:cNvPr>
            <p:cNvPicPr>
              <a:picLocks noChangeAspect="1"/>
            </p:cNvPicPr>
            <p:nvPr/>
          </p:nvPicPr>
          <p:blipFill>
            <a:blip r:embed="rId3"/>
            <a:stretch>
              <a:fillRect/>
            </a:stretch>
          </p:blipFill>
          <p:spPr>
            <a:xfrm>
              <a:off x="3799114" y="3859322"/>
              <a:ext cx="2462202" cy="2370013"/>
            </a:xfrm>
            <a:prstGeom prst="rect">
              <a:avLst/>
            </a:prstGeom>
          </p:spPr>
        </p:pic>
        <p:cxnSp>
          <p:nvCxnSpPr>
            <p:cNvPr id="16" name="Straight Connector 15">
              <a:extLst>
                <a:ext uri="{FF2B5EF4-FFF2-40B4-BE49-F238E27FC236}">
                  <a16:creationId xmlns:a16="http://schemas.microsoft.com/office/drawing/2014/main" id="{8C26CBE3-3149-BD9C-2C52-B4B7D38CF633}"/>
                </a:ext>
              </a:extLst>
            </p:cNvPr>
            <p:cNvCxnSpPr>
              <a:cxnSpLocks/>
            </p:cNvCxnSpPr>
            <p:nvPr/>
          </p:nvCxnSpPr>
          <p:spPr>
            <a:xfrm>
              <a:off x="3894268" y="4086693"/>
              <a:ext cx="2151530" cy="2084611"/>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CDECED55-D12E-58AB-1AE0-6C5892D3BC07}"/>
              </a:ext>
            </a:extLst>
          </p:cNvPr>
          <p:cNvGrpSpPr/>
          <p:nvPr/>
        </p:nvGrpSpPr>
        <p:grpSpPr>
          <a:xfrm>
            <a:off x="5977784" y="3678517"/>
            <a:ext cx="2580418" cy="2433075"/>
            <a:chOff x="7999259" y="3207292"/>
            <a:chExt cx="2580418" cy="2433075"/>
          </a:xfrm>
        </p:grpSpPr>
        <p:pic>
          <p:nvPicPr>
            <p:cNvPr id="5" name="Picture 4">
              <a:extLst>
                <a:ext uri="{FF2B5EF4-FFF2-40B4-BE49-F238E27FC236}">
                  <a16:creationId xmlns:a16="http://schemas.microsoft.com/office/drawing/2014/main" id="{73483EA8-D9BD-ADD9-9506-45D0D498B689}"/>
                </a:ext>
              </a:extLst>
            </p:cNvPr>
            <p:cNvPicPr>
              <a:picLocks noChangeAspect="1"/>
            </p:cNvPicPr>
            <p:nvPr/>
          </p:nvPicPr>
          <p:blipFill>
            <a:blip r:embed="rId3"/>
            <a:stretch>
              <a:fillRect/>
            </a:stretch>
          </p:blipFill>
          <p:spPr>
            <a:xfrm>
              <a:off x="8117475" y="3270354"/>
              <a:ext cx="2462202" cy="2370013"/>
            </a:xfrm>
            <a:prstGeom prst="rect">
              <a:avLst/>
            </a:prstGeom>
          </p:spPr>
        </p:pic>
        <p:graphicFrame>
          <p:nvGraphicFramePr>
            <p:cNvPr id="21" name="Chart 20">
              <a:extLst>
                <a:ext uri="{FF2B5EF4-FFF2-40B4-BE49-F238E27FC236}">
                  <a16:creationId xmlns:a16="http://schemas.microsoft.com/office/drawing/2014/main" id="{12B0FDDF-5C02-2201-8EFA-D58AE29170F0}"/>
                </a:ext>
              </a:extLst>
            </p:cNvPr>
            <p:cNvGraphicFramePr>
              <a:graphicFrameLocks/>
            </p:cNvGraphicFramePr>
            <p:nvPr/>
          </p:nvGraphicFramePr>
          <p:xfrm>
            <a:off x="7999259" y="3207292"/>
            <a:ext cx="2462202" cy="1379153"/>
          </p:xfrm>
          <a:graphic>
            <a:graphicData uri="http://schemas.openxmlformats.org/drawingml/2006/chart">
              <c:chart xmlns:c="http://schemas.openxmlformats.org/drawingml/2006/chart" xmlns:r="http://schemas.openxmlformats.org/officeDocument/2006/relationships" r:id="rId4"/>
            </a:graphicData>
          </a:graphic>
        </p:graphicFrame>
      </p:grpSp>
      <p:sp>
        <p:nvSpPr>
          <p:cNvPr id="24" name="TextBox 23">
            <a:extLst>
              <a:ext uri="{FF2B5EF4-FFF2-40B4-BE49-F238E27FC236}">
                <a16:creationId xmlns:a16="http://schemas.microsoft.com/office/drawing/2014/main" id="{B8A68F8E-920D-BF49-CB24-84073E94A9C5}"/>
              </a:ext>
            </a:extLst>
          </p:cNvPr>
          <p:cNvSpPr txBox="1"/>
          <p:nvPr/>
        </p:nvSpPr>
        <p:spPr>
          <a:xfrm>
            <a:off x="1843199" y="2671939"/>
            <a:ext cx="1361862" cy="442674"/>
          </a:xfrm>
          <a:prstGeom prst="roundRect">
            <a:avLst/>
          </a:prstGeom>
          <a:ln w="1905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lgn="ctr">
              <a:defRPr sz="2000" b="1">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t>y = x + 1</a:t>
            </a:r>
            <a:endParaRPr lang="en-GB" dirty="0"/>
          </a:p>
        </p:txBody>
      </p:sp>
      <p:sp>
        <p:nvSpPr>
          <p:cNvPr id="25" name="TextBox 24">
            <a:extLst>
              <a:ext uri="{FF2B5EF4-FFF2-40B4-BE49-F238E27FC236}">
                <a16:creationId xmlns:a16="http://schemas.microsoft.com/office/drawing/2014/main" id="{4F12617D-E367-63AC-065E-FCA352A1CAC3}"/>
              </a:ext>
            </a:extLst>
          </p:cNvPr>
          <p:cNvSpPr txBox="1"/>
          <p:nvPr/>
        </p:nvSpPr>
        <p:spPr>
          <a:xfrm>
            <a:off x="6462247" y="2671939"/>
            <a:ext cx="1361862" cy="442674"/>
          </a:xfrm>
          <a:prstGeom prst="roundRect">
            <a:avLst/>
          </a:prstGeom>
          <a:ln w="1905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lgn="ctr">
              <a:defRPr sz="2000" b="1">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t>y = x - 2</a:t>
            </a:r>
            <a:endParaRPr lang="en-GB" dirty="0"/>
          </a:p>
        </p:txBody>
      </p:sp>
      <p:sp>
        <p:nvSpPr>
          <p:cNvPr id="27" name="TextBox 26">
            <a:extLst>
              <a:ext uri="{FF2B5EF4-FFF2-40B4-BE49-F238E27FC236}">
                <a16:creationId xmlns:a16="http://schemas.microsoft.com/office/drawing/2014/main" id="{3A323D79-5C9D-51D6-3709-C3AE21A918FA}"/>
              </a:ext>
            </a:extLst>
          </p:cNvPr>
          <p:cNvSpPr txBox="1"/>
          <p:nvPr/>
        </p:nvSpPr>
        <p:spPr>
          <a:xfrm>
            <a:off x="1857683" y="6316162"/>
            <a:ext cx="1361862" cy="442674"/>
          </a:xfrm>
          <a:prstGeom prst="roundRect">
            <a:avLst/>
          </a:prstGeom>
          <a:ln w="1905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lgn="ctr">
              <a:defRPr sz="2000" b="1">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t>y = - x</a:t>
            </a:r>
            <a:endParaRPr lang="en-GB" dirty="0"/>
          </a:p>
        </p:txBody>
      </p:sp>
      <p:sp>
        <p:nvSpPr>
          <p:cNvPr id="28" name="TextBox 27">
            <a:extLst>
              <a:ext uri="{FF2B5EF4-FFF2-40B4-BE49-F238E27FC236}">
                <a16:creationId xmlns:a16="http://schemas.microsoft.com/office/drawing/2014/main" id="{A745ACC8-C560-6DA8-3CED-AEF5016B0D9E}"/>
              </a:ext>
            </a:extLst>
          </p:cNvPr>
          <p:cNvSpPr txBox="1"/>
          <p:nvPr/>
        </p:nvSpPr>
        <p:spPr>
          <a:xfrm>
            <a:off x="6527954" y="6272552"/>
            <a:ext cx="1361862" cy="442674"/>
          </a:xfrm>
          <a:prstGeom prst="roundRect">
            <a:avLst/>
          </a:prstGeom>
          <a:ln w="1905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defPPr>
              <a:defRPr lang="en-US"/>
            </a:defPPr>
            <a:lvl1pPr algn="ctr">
              <a:defRPr sz="2000" b="1">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t>y = x</a:t>
            </a:r>
            <a:r>
              <a:rPr lang="en-US" baseline="30000" dirty="0"/>
              <a:t>2</a:t>
            </a:r>
            <a:endParaRPr lang="en-GB" baseline="30000" dirty="0"/>
          </a:p>
        </p:txBody>
      </p:sp>
      <p:sp>
        <p:nvSpPr>
          <p:cNvPr id="7" name="TextBox 6">
            <a:extLst>
              <a:ext uri="{FF2B5EF4-FFF2-40B4-BE49-F238E27FC236}">
                <a16:creationId xmlns:a16="http://schemas.microsoft.com/office/drawing/2014/main" id="{C99868B4-249A-8DF7-183D-A95D611A3BAB}"/>
              </a:ext>
            </a:extLst>
          </p:cNvPr>
          <p:cNvSpPr txBox="1"/>
          <p:nvPr/>
        </p:nvSpPr>
        <p:spPr>
          <a:xfrm>
            <a:off x="393468" y="149838"/>
            <a:ext cx="473481" cy="430887"/>
          </a:xfrm>
          <a:prstGeom prst="rect">
            <a:avLst/>
          </a:prstGeom>
          <a:noFill/>
        </p:spPr>
        <p:txBody>
          <a:bodyPr wrap="square" rtlCol="0">
            <a:spAutoFit/>
          </a:bodyPr>
          <a:lstStyle/>
          <a:p>
            <a:r>
              <a:rPr lang="en-US" sz="2200" dirty="0"/>
              <a:t>a)</a:t>
            </a:r>
            <a:endParaRPr lang="en-GB" sz="2200" dirty="0"/>
          </a:p>
        </p:txBody>
      </p:sp>
      <p:sp>
        <p:nvSpPr>
          <p:cNvPr id="8" name="TextBox 7">
            <a:extLst>
              <a:ext uri="{FF2B5EF4-FFF2-40B4-BE49-F238E27FC236}">
                <a16:creationId xmlns:a16="http://schemas.microsoft.com/office/drawing/2014/main" id="{7456639F-322A-0B79-5918-4F90A0EE00E8}"/>
              </a:ext>
            </a:extLst>
          </p:cNvPr>
          <p:cNvSpPr txBox="1"/>
          <p:nvPr/>
        </p:nvSpPr>
        <p:spPr>
          <a:xfrm>
            <a:off x="5265760" y="149837"/>
            <a:ext cx="473481" cy="430887"/>
          </a:xfrm>
          <a:prstGeom prst="rect">
            <a:avLst/>
          </a:prstGeom>
          <a:noFill/>
        </p:spPr>
        <p:txBody>
          <a:bodyPr wrap="square" rtlCol="0">
            <a:spAutoFit/>
          </a:bodyPr>
          <a:lstStyle/>
          <a:p>
            <a:r>
              <a:rPr lang="en-US" sz="2200" dirty="0"/>
              <a:t>b)</a:t>
            </a:r>
            <a:endParaRPr lang="en-GB" sz="2200" dirty="0"/>
          </a:p>
        </p:txBody>
      </p:sp>
      <p:sp>
        <p:nvSpPr>
          <p:cNvPr id="9" name="TextBox 8">
            <a:extLst>
              <a:ext uri="{FF2B5EF4-FFF2-40B4-BE49-F238E27FC236}">
                <a16:creationId xmlns:a16="http://schemas.microsoft.com/office/drawing/2014/main" id="{CD0B1F0A-175D-AFD7-5A82-C61843E73679}"/>
              </a:ext>
            </a:extLst>
          </p:cNvPr>
          <p:cNvSpPr txBox="1"/>
          <p:nvPr/>
        </p:nvSpPr>
        <p:spPr>
          <a:xfrm>
            <a:off x="393468" y="3741579"/>
            <a:ext cx="473481" cy="430887"/>
          </a:xfrm>
          <a:prstGeom prst="rect">
            <a:avLst/>
          </a:prstGeom>
          <a:noFill/>
        </p:spPr>
        <p:txBody>
          <a:bodyPr wrap="square" rtlCol="0">
            <a:spAutoFit/>
          </a:bodyPr>
          <a:lstStyle/>
          <a:p>
            <a:r>
              <a:rPr lang="en-US" sz="2200" dirty="0"/>
              <a:t>c)</a:t>
            </a:r>
            <a:endParaRPr lang="en-GB" sz="2200" dirty="0"/>
          </a:p>
        </p:txBody>
      </p:sp>
      <p:sp>
        <p:nvSpPr>
          <p:cNvPr id="12" name="TextBox 11">
            <a:extLst>
              <a:ext uri="{FF2B5EF4-FFF2-40B4-BE49-F238E27FC236}">
                <a16:creationId xmlns:a16="http://schemas.microsoft.com/office/drawing/2014/main" id="{4149D84B-01F1-2330-CFF5-91F57190BFC4}"/>
              </a:ext>
            </a:extLst>
          </p:cNvPr>
          <p:cNvSpPr txBox="1"/>
          <p:nvPr/>
        </p:nvSpPr>
        <p:spPr>
          <a:xfrm>
            <a:off x="5271814" y="3741578"/>
            <a:ext cx="473481" cy="430887"/>
          </a:xfrm>
          <a:prstGeom prst="rect">
            <a:avLst/>
          </a:prstGeom>
          <a:noFill/>
        </p:spPr>
        <p:txBody>
          <a:bodyPr wrap="square" rtlCol="0">
            <a:spAutoFit/>
          </a:bodyPr>
          <a:lstStyle/>
          <a:p>
            <a:r>
              <a:rPr lang="en-US" sz="2200" dirty="0"/>
              <a:t>d)</a:t>
            </a:r>
            <a:endParaRPr lang="en-GB" sz="2200" dirty="0"/>
          </a:p>
        </p:txBody>
      </p:sp>
    </p:spTree>
    <p:extLst>
      <p:ext uri="{BB962C8B-B14F-4D97-AF65-F5344CB8AC3E}">
        <p14:creationId xmlns:p14="http://schemas.microsoft.com/office/powerpoint/2010/main" val="3338085229"/>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37D098C5-8E23-9BE4-C980-4A17BCDF53BC}"/>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13" name="TextBox 12">
            <a:extLst>
              <a:ext uri="{FF2B5EF4-FFF2-40B4-BE49-F238E27FC236}">
                <a16:creationId xmlns:a16="http://schemas.microsoft.com/office/drawing/2014/main" id="{FB51A76A-5EE2-4E62-803D-0812415CAC29}"/>
              </a:ext>
            </a:extLst>
          </p:cNvPr>
          <p:cNvSpPr txBox="1"/>
          <p:nvPr/>
        </p:nvSpPr>
        <p:spPr>
          <a:xfrm>
            <a:off x="458470" y="998947"/>
            <a:ext cx="7384952" cy="1107996"/>
          </a:xfrm>
          <a:prstGeom prst="rect">
            <a:avLst/>
          </a:prstGeom>
          <a:noFill/>
        </p:spPr>
        <p:txBody>
          <a:bodyPr wrap="square" rtlCol="0">
            <a:spAutoFit/>
          </a:bodyPr>
          <a:lstStyle/>
          <a:p>
            <a:r>
              <a:rPr lang="en-US" sz="2200" dirty="0"/>
              <a:t>Write down the equations of each side of the hexagon?</a:t>
            </a:r>
          </a:p>
          <a:p>
            <a:endParaRPr lang="en-US" sz="2200" dirty="0"/>
          </a:p>
          <a:p>
            <a:r>
              <a:rPr lang="en-US" sz="2200" dirty="0"/>
              <a:t>Write down the midpoints of each side?</a:t>
            </a:r>
            <a:endParaRPr lang="en-GB" sz="2200" dirty="0"/>
          </a:p>
        </p:txBody>
      </p:sp>
      <p:sp>
        <p:nvSpPr>
          <p:cNvPr id="9" name="TextBox 8">
            <a:extLst>
              <a:ext uri="{FF2B5EF4-FFF2-40B4-BE49-F238E27FC236}">
                <a16:creationId xmlns:a16="http://schemas.microsoft.com/office/drawing/2014/main" id="{1F4E47AB-1165-47DE-A485-2C8EA561DA9F}"/>
              </a:ext>
            </a:extLst>
          </p:cNvPr>
          <p:cNvSpPr txBox="1"/>
          <p:nvPr/>
        </p:nvSpPr>
        <p:spPr>
          <a:xfrm>
            <a:off x="4348579" y="202664"/>
            <a:ext cx="3494843" cy="584775"/>
          </a:xfrm>
          <a:prstGeom prst="rect">
            <a:avLst/>
          </a:prstGeom>
          <a:noFill/>
        </p:spPr>
        <p:txBody>
          <a:bodyPr wrap="square" rtlCol="0">
            <a:spAutoFit/>
          </a:bodyPr>
          <a:lstStyle/>
          <a:p>
            <a:pPr algn="ctr"/>
            <a:r>
              <a:rPr lang="en-US" sz="3200" dirty="0">
                <a:latin typeface="Arial Black" panose="020B0A04020102020204" pitchFamily="34" charset="0"/>
              </a:rPr>
              <a:t>Extension</a:t>
            </a:r>
            <a:endParaRPr lang="en-GB" sz="3200" dirty="0">
              <a:latin typeface="Arial Black" panose="020B0A04020102020204" pitchFamily="34" charset="0"/>
            </a:endParaRPr>
          </a:p>
        </p:txBody>
      </p:sp>
      <p:grpSp>
        <p:nvGrpSpPr>
          <p:cNvPr id="15" name="Group 14">
            <a:extLst>
              <a:ext uri="{FF2B5EF4-FFF2-40B4-BE49-F238E27FC236}">
                <a16:creationId xmlns:a16="http://schemas.microsoft.com/office/drawing/2014/main" id="{49CE4E96-CDFD-3B46-68E2-7B1E999F1751}"/>
              </a:ext>
            </a:extLst>
          </p:cNvPr>
          <p:cNvGrpSpPr/>
          <p:nvPr/>
        </p:nvGrpSpPr>
        <p:grpSpPr>
          <a:xfrm>
            <a:off x="5893466" y="1552945"/>
            <a:ext cx="4622965" cy="4294813"/>
            <a:chOff x="7070625" y="1291335"/>
            <a:chExt cx="4622965" cy="4294813"/>
          </a:xfrm>
        </p:grpSpPr>
        <p:pic>
          <p:nvPicPr>
            <p:cNvPr id="3" name="Picture 2">
              <a:extLst>
                <a:ext uri="{FF2B5EF4-FFF2-40B4-BE49-F238E27FC236}">
                  <a16:creationId xmlns:a16="http://schemas.microsoft.com/office/drawing/2014/main" id="{A44AC9CF-D135-1855-321C-88D153C9428D}"/>
                </a:ext>
              </a:extLst>
            </p:cNvPr>
            <p:cNvPicPr>
              <a:picLocks noChangeAspect="1"/>
            </p:cNvPicPr>
            <p:nvPr/>
          </p:nvPicPr>
          <p:blipFill>
            <a:blip r:embed="rId2">
              <a:duotone>
                <a:schemeClr val="accent3">
                  <a:shade val="45000"/>
                  <a:satMod val="135000"/>
                </a:schemeClr>
                <a:prstClr val="white"/>
              </a:duotone>
            </a:blip>
            <a:stretch>
              <a:fillRect/>
            </a:stretch>
          </p:blipFill>
          <p:spPr>
            <a:xfrm>
              <a:off x="7070625" y="1471348"/>
              <a:ext cx="4371975" cy="4114800"/>
            </a:xfrm>
            <a:prstGeom prst="rect">
              <a:avLst/>
            </a:prstGeom>
          </p:spPr>
        </p:pic>
        <p:sp>
          <p:nvSpPr>
            <p:cNvPr id="10" name="Freeform: Shape 9">
              <a:extLst>
                <a:ext uri="{FF2B5EF4-FFF2-40B4-BE49-F238E27FC236}">
                  <a16:creationId xmlns:a16="http://schemas.microsoft.com/office/drawing/2014/main" id="{2A3A1156-69B8-BEBD-08FD-C80EC5D8A2E5}"/>
                </a:ext>
              </a:extLst>
            </p:cNvPr>
            <p:cNvSpPr/>
            <p:nvPr/>
          </p:nvSpPr>
          <p:spPr>
            <a:xfrm>
              <a:off x="8427493" y="2920621"/>
              <a:ext cx="1508077" cy="2197289"/>
            </a:xfrm>
            <a:custGeom>
              <a:avLst/>
              <a:gdLst>
                <a:gd name="connsiteX0" fmla="*/ 1508077 w 1508077"/>
                <a:gd name="connsiteY0" fmla="*/ 0 h 2197289"/>
                <a:gd name="connsiteX1" fmla="*/ 0 w 1508077"/>
                <a:gd name="connsiteY1" fmla="*/ 1473958 h 2197289"/>
                <a:gd name="connsiteX2" fmla="*/ 0 w 1508077"/>
                <a:gd name="connsiteY2" fmla="*/ 2197289 h 2197289"/>
                <a:gd name="connsiteX3" fmla="*/ 1501253 w 1508077"/>
                <a:gd name="connsiteY3" fmla="*/ 2190466 h 2197289"/>
                <a:gd name="connsiteX4" fmla="*/ 1508077 w 1508077"/>
                <a:gd name="connsiteY4" fmla="*/ 0 h 2197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077" h="2197289">
                  <a:moveTo>
                    <a:pt x="1508077" y="0"/>
                  </a:moveTo>
                  <a:lnTo>
                    <a:pt x="0" y="1473958"/>
                  </a:lnTo>
                  <a:lnTo>
                    <a:pt x="0" y="2197289"/>
                  </a:lnTo>
                  <a:lnTo>
                    <a:pt x="1501253" y="2190466"/>
                  </a:lnTo>
                  <a:cubicBezTo>
                    <a:pt x="1498978" y="1464860"/>
                    <a:pt x="1496704" y="739254"/>
                    <a:pt x="1508077" y="0"/>
                  </a:cubicBezTo>
                  <a:close/>
                </a:path>
              </a:pathLst>
            </a:custGeom>
            <a:noFill/>
            <a:ln w="57150" cap="rnd">
              <a:solidFill>
                <a:srgbClr val="FF0000"/>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2F26E2D7-6D62-1F53-F04F-2C78A4ADD8A3}"/>
                </a:ext>
              </a:extLst>
            </p:cNvPr>
            <p:cNvSpPr txBox="1"/>
            <p:nvPr/>
          </p:nvSpPr>
          <p:spPr>
            <a:xfrm>
              <a:off x="11292438" y="3588378"/>
              <a:ext cx="401152" cy="430887"/>
            </a:xfrm>
            <a:prstGeom prst="rect">
              <a:avLst/>
            </a:prstGeom>
            <a:noFill/>
          </p:spPr>
          <p:txBody>
            <a:bodyPr wrap="square" rtlCol="0">
              <a:spAutoFit/>
            </a:bodyPr>
            <a:lstStyle/>
            <a:p>
              <a:r>
                <a:rPr lang="en-US" sz="2200" dirty="0"/>
                <a:t>x</a:t>
              </a:r>
              <a:endParaRPr lang="en-GB" sz="2200" dirty="0"/>
            </a:p>
          </p:txBody>
        </p:sp>
        <p:sp>
          <p:nvSpPr>
            <p:cNvPr id="12" name="TextBox 11">
              <a:extLst>
                <a:ext uri="{FF2B5EF4-FFF2-40B4-BE49-F238E27FC236}">
                  <a16:creationId xmlns:a16="http://schemas.microsoft.com/office/drawing/2014/main" id="{568579A6-A3ED-674F-A52B-B795B6B358DC}"/>
                </a:ext>
              </a:extLst>
            </p:cNvPr>
            <p:cNvSpPr txBox="1"/>
            <p:nvPr/>
          </p:nvSpPr>
          <p:spPr>
            <a:xfrm>
              <a:off x="8855460" y="1291335"/>
              <a:ext cx="401152" cy="430887"/>
            </a:xfrm>
            <a:prstGeom prst="rect">
              <a:avLst/>
            </a:prstGeom>
            <a:noFill/>
          </p:spPr>
          <p:txBody>
            <a:bodyPr wrap="square" rtlCol="0">
              <a:spAutoFit/>
            </a:bodyPr>
            <a:lstStyle/>
            <a:p>
              <a:r>
                <a:rPr lang="en-US" sz="2200" dirty="0"/>
                <a:t>y</a:t>
              </a:r>
              <a:endParaRPr lang="en-GB" sz="2200" dirty="0"/>
            </a:p>
          </p:txBody>
        </p:sp>
      </p:grpSp>
    </p:spTree>
    <p:extLst>
      <p:ext uri="{BB962C8B-B14F-4D97-AF65-F5344CB8AC3E}">
        <p14:creationId xmlns:p14="http://schemas.microsoft.com/office/powerpoint/2010/main" val="606456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D6B50E8-AF93-49F4-AE42-9C4632C6EEBD}"/>
              </a:ext>
            </a:extLst>
          </p:cNvPr>
          <p:cNvSpPr/>
          <p:nvPr/>
        </p:nvSpPr>
        <p:spPr>
          <a:xfrm>
            <a:off x="0" y="22806"/>
            <a:ext cx="3750197" cy="486480"/>
          </a:xfrm>
          <a:prstGeom prst="rect">
            <a:avLst/>
          </a:prstGeom>
          <a:solidFill>
            <a:srgbClr val="3B3D5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a:ea typeface="+mn-ea"/>
                <a:cs typeface="+mn-cs"/>
              </a:rPr>
              <a:t>Exam Style Question</a:t>
            </a:r>
            <a:endParaRPr kumimoji="0" lang="en-GB" sz="2800" b="1"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a:extLst>
              <a:ext uri="{FF2B5EF4-FFF2-40B4-BE49-F238E27FC236}">
                <a16:creationId xmlns:a16="http://schemas.microsoft.com/office/drawing/2014/main" id="{7DFF1FDB-77E1-3EB5-B88D-73E8097A79F2}"/>
              </a:ext>
            </a:extLst>
          </p:cNvPr>
          <p:cNvSpPr txBox="1"/>
          <p:nvPr/>
        </p:nvSpPr>
        <p:spPr>
          <a:xfrm>
            <a:off x="235476" y="971757"/>
            <a:ext cx="6233991" cy="769441"/>
          </a:xfrm>
          <a:prstGeom prst="rect">
            <a:avLst/>
          </a:prstGeom>
          <a:noFill/>
        </p:spPr>
        <p:txBody>
          <a:bodyPr wrap="square" rtlCol="0">
            <a:spAutoFit/>
          </a:bodyPr>
          <a:lstStyle/>
          <a:p>
            <a:r>
              <a:rPr lang="en-US" sz="2200" dirty="0"/>
              <a:t>Point A is plotted at (3 , 4) on this </a:t>
            </a:r>
            <a:r>
              <a:rPr lang="en-US" sz="2200" dirty="0" err="1"/>
              <a:t>centimetre</a:t>
            </a:r>
            <a:r>
              <a:rPr lang="en-US" sz="2200" dirty="0"/>
              <a:t> square grid.</a:t>
            </a:r>
            <a:endParaRPr lang="en-GB" sz="2200" dirty="0"/>
          </a:p>
        </p:txBody>
      </p:sp>
      <p:sp>
        <p:nvSpPr>
          <p:cNvPr id="7" name="TextBox 6">
            <a:extLst>
              <a:ext uri="{FF2B5EF4-FFF2-40B4-BE49-F238E27FC236}">
                <a16:creationId xmlns:a16="http://schemas.microsoft.com/office/drawing/2014/main" id="{E06513C5-E427-B9B9-99DE-5BAF54FEC28F}"/>
              </a:ext>
            </a:extLst>
          </p:cNvPr>
          <p:cNvSpPr txBox="1"/>
          <p:nvPr/>
        </p:nvSpPr>
        <p:spPr>
          <a:xfrm>
            <a:off x="235476" y="2020200"/>
            <a:ext cx="6377727" cy="1446550"/>
          </a:xfrm>
          <a:prstGeom prst="rect">
            <a:avLst/>
          </a:prstGeom>
          <a:noFill/>
        </p:spPr>
        <p:txBody>
          <a:bodyPr wrap="square" rtlCol="0">
            <a:spAutoFit/>
          </a:bodyPr>
          <a:lstStyle/>
          <a:p>
            <a:r>
              <a:rPr lang="en-US" sz="2200" dirty="0"/>
              <a:t>Point A is the corner of a square with area 25cm</a:t>
            </a:r>
            <a:r>
              <a:rPr lang="en-US" sz="2200" baseline="30000" dirty="0"/>
              <a:t>2</a:t>
            </a:r>
            <a:r>
              <a:rPr lang="en-US" sz="2200" dirty="0"/>
              <a:t>.</a:t>
            </a:r>
          </a:p>
          <a:p>
            <a:endParaRPr lang="en-US" sz="2200" dirty="0"/>
          </a:p>
          <a:p>
            <a:r>
              <a:rPr lang="en-US" sz="2200" dirty="0"/>
              <a:t>The other corners of the square have integer coordinates and lie on the grid.</a:t>
            </a:r>
            <a:endParaRPr lang="en-GB" sz="2200" dirty="0"/>
          </a:p>
        </p:txBody>
      </p:sp>
      <p:sp>
        <p:nvSpPr>
          <p:cNvPr id="8" name="TextBox 7">
            <a:extLst>
              <a:ext uri="{FF2B5EF4-FFF2-40B4-BE49-F238E27FC236}">
                <a16:creationId xmlns:a16="http://schemas.microsoft.com/office/drawing/2014/main" id="{80C15168-239D-9983-88F5-E98698D5ED54}"/>
              </a:ext>
            </a:extLst>
          </p:cNvPr>
          <p:cNvSpPr txBox="1"/>
          <p:nvPr/>
        </p:nvSpPr>
        <p:spPr>
          <a:xfrm>
            <a:off x="235475" y="3926706"/>
            <a:ext cx="5721411" cy="769441"/>
          </a:xfrm>
          <a:prstGeom prst="rect">
            <a:avLst/>
          </a:prstGeom>
          <a:noFill/>
        </p:spPr>
        <p:txBody>
          <a:bodyPr wrap="square" rtlCol="0">
            <a:spAutoFit/>
          </a:bodyPr>
          <a:lstStyle/>
          <a:p>
            <a:r>
              <a:rPr lang="en-US" sz="2200" dirty="0"/>
              <a:t>a) Find the coordinates of the corner of the square that is diagonally opposite point A.</a:t>
            </a:r>
            <a:endParaRPr lang="en-GB" sz="2200" dirty="0"/>
          </a:p>
        </p:txBody>
      </p:sp>
      <p:sp>
        <p:nvSpPr>
          <p:cNvPr id="9" name="TextBox 8">
            <a:extLst>
              <a:ext uri="{FF2B5EF4-FFF2-40B4-BE49-F238E27FC236}">
                <a16:creationId xmlns:a16="http://schemas.microsoft.com/office/drawing/2014/main" id="{56D3A18D-A322-70CE-1985-673C27C9D7CE}"/>
              </a:ext>
            </a:extLst>
          </p:cNvPr>
          <p:cNvSpPr txBox="1"/>
          <p:nvPr/>
        </p:nvSpPr>
        <p:spPr>
          <a:xfrm>
            <a:off x="235475" y="5158618"/>
            <a:ext cx="5628671" cy="769441"/>
          </a:xfrm>
          <a:prstGeom prst="rect">
            <a:avLst/>
          </a:prstGeom>
          <a:noFill/>
        </p:spPr>
        <p:txBody>
          <a:bodyPr wrap="square" rtlCol="0">
            <a:spAutoFit/>
          </a:bodyPr>
          <a:lstStyle/>
          <a:p>
            <a:r>
              <a:rPr lang="en-US" sz="2200" dirty="0"/>
              <a:t>b) Find the coordinates of the midpoint of the diagonal of the square.</a:t>
            </a:r>
            <a:endParaRPr lang="en-GB" sz="2200" dirty="0"/>
          </a:p>
        </p:txBody>
      </p:sp>
      <p:grpSp>
        <p:nvGrpSpPr>
          <p:cNvPr id="12" name="Group 11">
            <a:extLst>
              <a:ext uri="{FF2B5EF4-FFF2-40B4-BE49-F238E27FC236}">
                <a16:creationId xmlns:a16="http://schemas.microsoft.com/office/drawing/2014/main" id="{D9166892-4582-E181-7A36-E2ECB3AE7E83}"/>
              </a:ext>
            </a:extLst>
          </p:cNvPr>
          <p:cNvGrpSpPr/>
          <p:nvPr/>
        </p:nvGrpSpPr>
        <p:grpSpPr>
          <a:xfrm>
            <a:off x="6613203" y="1356478"/>
            <a:ext cx="4888533" cy="4605959"/>
            <a:chOff x="1470372" y="1549535"/>
            <a:chExt cx="4888533" cy="4605959"/>
          </a:xfrm>
        </p:grpSpPr>
        <p:pic>
          <p:nvPicPr>
            <p:cNvPr id="4" name="Picture 3">
              <a:extLst>
                <a:ext uri="{FF2B5EF4-FFF2-40B4-BE49-F238E27FC236}">
                  <a16:creationId xmlns:a16="http://schemas.microsoft.com/office/drawing/2014/main" id="{FCB96B9D-BC82-2125-A152-064227FC425A}"/>
                </a:ext>
              </a:extLst>
            </p:cNvPr>
            <p:cNvPicPr>
              <a:picLocks noChangeAspect="1"/>
            </p:cNvPicPr>
            <p:nvPr/>
          </p:nvPicPr>
          <p:blipFill>
            <a:blip r:embed="rId3"/>
            <a:stretch>
              <a:fillRect/>
            </a:stretch>
          </p:blipFill>
          <p:spPr>
            <a:xfrm>
              <a:off x="1470372" y="1549535"/>
              <a:ext cx="4888533" cy="4605959"/>
            </a:xfrm>
            <a:prstGeom prst="rect">
              <a:avLst/>
            </a:prstGeom>
          </p:spPr>
        </p:pic>
        <p:sp>
          <p:nvSpPr>
            <p:cNvPr id="6" name="TextBox 5">
              <a:extLst>
                <a:ext uri="{FF2B5EF4-FFF2-40B4-BE49-F238E27FC236}">
                  <a16:creationId xmlns:a16="http://schemas.microsoft.com/office/drawing/2014/main" id="{D4C4A6A6-C7D8-E86D-8CF0-E76C19519355}"/>
                </a:ext>
              </a:extLst>
            </p:cNvPr>
            <p:cNvSpPr txBox="1"/>
            <p:nvPr/>
          </p:nvSpPr>
          <p:spPr>
            <a:xfrm>
              <a:off x="5393230" y="2190612"/>
              <a:ext cx="157908" cy="246221"/>
            </a:xfrm>
            <a:prstGeom prst="rect">
              <a:avLst/>
            </a:prstGeom>
            <a:noFill/>
          </p:spPr>
          <p:txBody>
            <a:bodyPr wrap="square" lIns="0" tIns="0" rIns="0" bIns="0" rtlCol="0">
              <a:spAutoFit/>
            </a:bodyPr>
            <a:lstStyle/>
            <a:p>
              <a:r>
                <a:rPr lang="en-US" sz="1600" dirty="0">
                  <a:latin typeface="Arial" panose="020B0604020202020204" pitchFamily="34" charset="0"/>
                  <a:cs typeface="Arial" panose="020B0604020202020204" pitchFamily="34" charset="0"/>
                </a:rPr>
                <a:t>x</a:t>
              </a:r>
              <a:endParaRPr lang="en-GB" sz="12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B0519E9-242B-D984-131D-75B343948C38}"/>
                </a:ext>
              </a:extLst>
            </p:cNvPr>
            <p:cNvSpPr txBox="1"/>
            <p:nvPr/>
          </p:nvSpPr>
          <p:spPr>
            <a:xfrm>
              <a:off x="5420247" y="2075247"/>
              <a:ext cx="262853" cy="523220"/>
            </a:xfrm>
            <a:prstGeom prst="rect">
              <a:avLst/>
            </a:prstGeom>
            <a:noFill/>
          </p:spPr>
          <p:txBody>
            <a:bodyPr wrap="square" rtlCol="0">
              <a:spAutoFit/>
            </a:bodyPr>
            <a:lstStyle/>
            <a:p>
              <a:r>
                <a:rPr lang="en-US" sz="1400" dirty="0"/>
                <a:t>A.</a:t>
              </a:r>
              <a:endParaRPr lang="en-GB" sz="1400" dirty="0"/>
            </a:p>
          </p:txBody>
        </p:sp>
      </p:grpSp>
    </p:spTree>
    <p:extLst>
      <p:ext uri="{BB962C8B-B14F-4D97-AF65-F5344CB8AC3E}">
        <p14:creationId xmlns:p14="http://schemas.microsoft.com/office/powerpoint/2010/main" val="850676838"/>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222BA54-1A91-4132-A2B8-4D2A8797A09E}"/>
              </a:ext>
            </a:extLst>
          </p:cNvPr>
          <p:cNvSpPr txBox="1"/>
          <p:nvPr/>
        </p:nvSpPr>
        <p:spPr>
          <a:xfrm>
            <a:off x="5737118" y="1130727"/>
            <a:ext cx="3417890" cy="400110"/>
          </a:xfrm>
          <a:prstGeom prst="rect">
            <a:avLst/>
          </a:prstGeom>
          <a:noFill/>
        </p:spPr>
        <p:txBody>
          <a:bodyPr wrap="square" rtlCol="0">
            <a:spAutoFit/>
          </a:bodyPr>
          <a:lstStyle/>
          <a:p>
            <a:r>
              <a:rPr lang="en-US" sz="2000" b="1" i="1" dirty="0">
                <a:solidFill>
                  <a:srgbClr val="FF0000"/>
                </a:solidFill>
                <a:latin typeface="Lucida Sans" panose="020B0602030504020204" pitchFamily="34" charset="0"/>
              </a:rPr>
              <a:t>A(-1 , -1)</a:t>
            </a:r>
            <a:endParaRPr lang="en-GB" sz="2000" b="1" i="1" dirty="0">
              <a:solidFill>
                <a:srgbClr val="FF0000"/>
              </a:solidFill>
              <a:latin typeface="Lucida Sans" panose="020B0602030504020204" pitchFamily="34" charset="0"/>
            </a:endParaRPr>
          </a:p>
        </p:txBody>
      </p:sp>
      <p:cxnSp>
        <p:nvCxnSpPr>
          <p:cNvPr id="10" name="Straight Connector 9">
            <a:extLst>
              <a:ext uri="{FF2B5EF4-FFF2-40B4-BE49-F238E27FC236}">
                <a16:creationId xmlns:a16="http://schemas.microsoft.com/office/drawing/2014/main" id="{C34249AD-6BD7-4573-B0B1-F5CCDB628AC2}"/>
              </a:ext>
            </a:extLst>
          </p:cNvPr>
          <p:cNvCxnSpPr>
            <a:cxnSpLocks/>
          </p:cNvCxnSpPr>
          <p:nvPr/>
        </p:nvCxnSpPr>
        <p:spPr>
          <a:xfrm>
            <a:off x="5181600" y="1018182"/>
            <a:ext cx="0" cy="5460677"/>
          </a:xfrm>
          <a:prstGeom prst="line">
            <a:avLst/>
          </a:prstGeom>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66EF5DE3-AD36-5085-7AC7-DA4E246690E4}"/>
              </a:ext>
            </a:extLst>
          </p:cNvPr>
          <p:cNvPicPr>
            <a:picLocks noChangeAspect="1"/>
          </p:cNvPicPr>
          <p:nvPr/>
        </p:nvPicPr>
        <p:blipFill>
          <a:blip r:embed="rId3"/>
          <a:stretch>
            <a:fillRect/>
          </a:stretch>
        </p:blipFill>
        <p:spPr>
          <a:xfrm>
            <a:off x="351099" y="1057229"/>
            <a:ext cx="4400053" cy="4161890"/>
          </a:xfrm>
          <a:prstGeom prst="rect">
            <a:avLst/>
          </a:prstGeom>
        </p:spPr>
      </p:pic>
      <p:sp>
        <p:nvSpPr>
          <p:cNvPr id="15" name="TextBox 14">
            <a:extLst>
              <a:ext uri="{FF2B5EF4-FFF2-40B4-BE49-F238E27FC236}">
                <a16:creationId xmlns:a16="http://schemas.microsoft.com/office/drawing/2014/main" id="{2B2A84CF-FD74-EC04-32FB-946EA8BAF75B}"/>
              </a:ext>
            </a:extLst>
          </p:cNvPr>
          <p:cNvSpPr txBox="1"/>
          <p:nvPr/>
        </p:nvSpPr>
        <p:spPr>
          <a:xfrm>
            <a:off x="5737118" y="287788"/>
            <a:ext cx="6103783" cy="769441"/>
          </a:xfrm>
          <a:prstGeom prst="rect">
            <a:avLst/>
          </a:prstGeom>
          <a:noFill/>
        </p:spPr>
        <p:txBody>
          <a:bodyPr wrap="square" rtlCol="0">
            <a:spAutoFit/>
          </a:bodyPr>
          <a:lstStyle/>
          <a:p>
            <a:r>
              <a:rPr lang="en-US" sz="2200" dirty="0"/>
              <a:t>a) Find the coordinates of the corner of the square that is diagonally opposite point A.</a:t>
            </a:r>
            <a:endParaRPr lang="en-GB" sz="2200" dirty="0"/>
          </a:p>
        </p:txBody>
      </p:sp>
      <p:sp>
        <p:nvSpPr>
          <p:cNvPr id="16" name="TextBox 15">
            <a:extLst>
              <a:ext uri="{FF2B5EF4-FFF2-40B4-BE49-F238E27FC236}">
                <a16:creationId xmlns:a16="http://schemas.microsoft.com/office/drawing/2014/main" id="{B9C8AFF7-0482-80A6-FCF1-EE0C29DD905D}"/>
              </a:ext>
            </a:extLst>
          </p:cNvPr>
          <p:cNvSpPr txBox="1"/>
          <p:nvPr/>
        </p:nvSpPr>
        <p:spPr>
          <a:xfrm>
            <a:off x="5737118" y="1958834"/>
            <a:ext cx="6004846" cy="769441"/>
          </a:xfrm>
          <a:prstGeom prst="rect">
            <a:avLst/>
          </a:prstGeom>
          <a:noFill/>
        </p:spPr>
        <p:txBody>
          <a:bodyPr wrap="square" rtlCol="0">
            <a:spAutoFit/>
          </a:bodyPr>
          <a:lstStyle/>
          <a:p>
            <a:r>
              <a:rPr lang="en-US" sz="2200" dirty="0"/>
              <a:t>b) Find the coordinates of the midpoint of the diagonal of the square.</a:t>
            </a:r>
            <a:endParaRPr lang="en-GB" sz="2200" dirty="0"/>
          </a:p>
        </p:txBody>
      </p:sp>
      <p:sp>
        <p:nvSpPr>
          <p:cNvPr id="17" name="TextBox 16">
            <a:extLst>
              <a:ext uri="{FF2B5EF4-FFF2-40B4-BE49-F238E27FC236}">
                <a16:creationId xmlns:a16="http://schemas.microsoft.com/office/drawing/2014/main" id="{6428F27D-6239-83C0-7556-1157E1704996}"/>
              </a:ext>
            </a:extLst>
          </p:cNvPr>
          <p:cNvSpPr txBox="1"/>
          <p:nvPr/>
        </p:nvSpPr>
        <p:spPr>
          <a:xfrm>
            <a:off x="7421353" y="4819009"/>
            <a:ext cx="3417890" cy="400110"/>
          </a:xfrm>
          <a:prstGeom prst="rect">
            <a:avLst/>
          </a:prstGeom>
          <a:noFill/>
        </p:spPr>
        <p:txBody>
          <a:bodyPr wrap="square" rtlCol="0">
            <a:spAutoFit/>
          </a:bodyPr>
          <a:lstStyle/>
          <a:p>
            <a:r>
              <a:rPr lang="en-US" sz="2000" b="1" i="1" dirty="0">
                <a:solidFill>
                  <a:srgbClr val="FF0000"/>
                </a:solidFill>
                <a:latin typeface="Lucida Sans" panose="020B0602030504020204" pitchFamily="34" charset="0"/>
              </a:rPr>
              <a:t>=  (1.5 , 1.5)</a:t>
            </a:r>
            <a:endParaRPr lang="en-GB" sz="2000" b="1" i="1" dirty="0">
              <a:solidFill>
                <a:srgbClr val="FF0000"/>
              </a:solidFill>
              <a:latin typeface="Lucida Sans" panose="020B0602030504020204" pitchFamily="34" charset="0"/>
            </a:endParaRPr>
          </a:p>
        </p:txBody>
      </p:sp>
      <p:sp>
        <p:nvSpPr>
          <p:cNvPr id="3" name="TextBox 2">
            <a:extLst>
              <a:ext uri="{FF2B5EF4-FFF2-40B4-BE49-F238E27FC236}">
                <a16:creationId xmlns:a16="http://schemas.microsoft.com/office/drawing/2014/main" id="{E24F4993-3DFD-4461-A352-59592EF67E8A}"/>
              </a:ext>
            </a:extLst>
          </p:cNvPr>
          <p:cNvSpPr txBox="1"/>
          <p:nvPr/>
        </p:nvSpPr>
        <p:spPr>
          <a:xfrm>
            <a:off x="5737118" y="2956217"/>
            <a:ext cx="5791200" cy="400110"/>
          </a:xfrm>
          <a:prstGeom prst="rect">
            <a:avLst/>
          </a:prstGeom>
          <a:noFill/>
        </p:spPr>
        <p:txBody>
          <a:bodyPr wrap="square" rtlCol="0">
            <a:spAutoFit/>
          </a:bodyPr>
          <a:lstStyle/>
          <a:p>
            <a:r>
              <a:rPr lang="en-US" sz="2000" b="1" i="1" dirty="0">
                <a:latin typeface="Lucida Sans" panose="020B0602030504020204" pitchFamily="34" charset="0"/>
              </a:rPr>
              <a:t>Midpoint is at the point with co-ordinates:</a:t>
            </a:r>
            <a:endParaRPr lang="en-GB" sz="2000" b="1" i="1" dirty="0">
              <a:latin typeface="Lucida Sans" panose="020B0602030504020204" pitchFamily="34" charset="0"/>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3E9CBCB-4011-4B40-3E3E-C093E5C3D7E8}"/>
                  </a:ext>
                </a:extLst>
              </p:cNvPr>
              <p:cNvSpPr txBox="1"/>
              <p:nvPr/>
            </p:nvSpPr>
            <p:spPr>
              <a:xfrm>
                <a:off x="7265685" y="3776493"/>
                <a:ext cx="2071401" cy="6915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GB" sz="2000" i="1" smtClean="0">
                              <a:latin typeface="Cambria Math" panose="02040503050406030204" pitchFamily="18" charset="0"/>
                            </a:rPr>
                          </m:ctrlPr>
                        </m:dPr>
                        <m:e>
                          <m:f>
                            <m:fPr>
                              <m:ctrlPr>
                                <a:rPr lang="en-GB" sz="2000" i="1" smtClean="0">
                                  <a:latin typeface="Cambria Math" panose="02040503050406030204" pitchFamily="18" charset="0"/>
                                </a:rPr>
                              </m:ctrlPr>
                            </m:fPr>
                            <m:num>
                              <m:r>
                                <a:rPr lang="en-US" sz="2000" b="0" i="1" smtClean="0">
                                  <a:latin typeface="Cambria Math" panose="02040503050406030204" pitchFamily="18" charset="0"/>
                                </a:rPr>
                                <m:t>−1+4</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−1+4</m:t>
                              </m:r>
                            </m:num>
                            <m:den>
                              <m:r>
                                <a:rPr lang="en-US" sz="2000" b="0" i="1" smtClean="0">
                                  <a:latin typeface="Cambria Math" panose="02040503050406030204" pitchFamily="18" charset="0"/>
                                </a:rPr>
                                <m:t>2</m:t>
                              </m:r>
                            </m:den>
                          </m:f>
                        </m:e>
                      </m:d>
                    </m:oMath>
                  </m:oMathPara>
                </a14:m>
                <a:endParaRPr lang="en-GB" sz="2000" dirty="0"/>
              </a:p>
            </p:txBody>
          </p:sp>
        </mc:Choice>
        <mc:Fallback xmlns="">
          <p:sp>
            <p:nvSpPr>
              <p:cNvPr id="5" name="TextBox 4">
                <a:extLst>
                  <a:ext uri="{FF2B5EF4-FFF2-40B4-BE49-F238E27FC236}">
                    <a16:creationId xmlns:a16="http://schemas.microsoft.com/office/drawing/2014/main" id="{53E9CBCB-4011-4B40-3E3E-C093E5C3D7E8}"/>
                  </a:ext>
                </a:extLst>
              </p:cNvPr>
              <p:cNvSpPr txBox="1">
                <a:spLocks noRot="1" noChangeAspect="1" noMove="1" noResize="1" noEditPoints="1" noAdjustHandles="1" noChangeArrowheads="1" noChangeShapeType="1" noTextEdit="1"/>
              </p:cNvSpPr>
              <p:nvPr/>
            </p:nvSpPr>
            <p:spPr>
              <a:xfrm>
                <a:off x="7265685" y="3776493"/>
                <a:ext cx="2071401" cy="691536"/>
              </a:xfrm>
              <a:prstGeom prst="rect">
                <a:avLst/>
              </a:prstGeom>
              <a:blipFill>
                <a:blip r:embed="rId4"/>
                <a:stretch>
                  <a:fillRect/>
                </a:stretch>
              </a:blipFill>
            </p:spPr>
            <p:txBody>
              <a:bodyPr/>
              <a:lstStyle/>
              <a:p>
                <a:r>
                  <a:rPr lang="en-GB">
                    <a:noFill/>
                  </a:rPr>
                  <a:t> </a:t>
                </a:r>
              </a:p>
            </p:txBody>
          </p:sp>
        </mc:Fallback>
      </mc:AlternateContent>
      <p:sp>
        <p:nvSpPr>
          <p:cNvPr id="2" name="Rectangle 1">
            <a:extLst>
              <a:ext uri="{FF2B5EF4-FFF2-40B4-BE49-F238E27FC236}">
                <a16:creationId xmlns:a16="http://schemas.microsoft.com/office/drawing/2014/main" id="{9FD660C4-D664-2488-8B71-AEEEB7DB198C}"/>
              </a:ext>
            </a:extLst>
          </p:cNvPr>
          <p:cNvSpPr/>
          <p:nvPr/>
        </p:nvSpPr>
        <p:spPr>
          <a:xfrm>
            <a:off x="0" y="0"/>
            <a:ext cx="2051461" cy="474562"/>
          </a:xfrm>
          <a:prstGeom prst="rect">
            <a:avLst/>
          </a:prstGeom>
          <a:solidFill>
            <a:srgbClr val="5738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FFFF"/>
                </a:solidFill>
                <a:latin typeface="+mj-lt"/>
                <a:ea typeface="+mj-ea"/>
                <a:cs typeface="+mj-cs"/>
              </a:rPr>
              <a:t>Solution</a:t>
            </a:r>
            <a:endParaRPr lang="en-GB" sz="3200" b="1" dirty="0">
              <a:solidFill>
                <a:srgbClr val="FFFFFF"/>
              </a:solidFill>
              <a:latin typeface="+mj-lt"/>
              <a:ea typeface="+mj-ea"/>
              <a:cs typeface="+mj-cs"/>
            </a:endParaRPr>
          </a:p>
        </p:txBody>
      </p:sp>
      <p:sp>
        <p:nvSpPr>
          <p:cNvPr id="4" name="Rectangle 3">
            <a:extLst>
              <a:ext uri="{FF2B5EF4-FFF2-40B4-BE49-F238E27FC236}">
                <a16:creationId xmlns:a16="http://schemas.microsoft.com/office/drawing/2014/main" id="{71BFE9AC-4B91-24D8-8900-9164D60EE760}"/>
              </a:ext>
            </a:extLst>
          </p:cNvPr>
          <p:cNvSpPr/>
          <p:nvPr/>
        </p:nvSpPr>
        <p:spPr>
          <a:xfrm>
            <a:off x="2053366" y="1787700"/>
            <a:ext cx="1871384" cy="187180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E25E0076-7B03-ECC3-768C-06C7258E3034}"/>
              </a:ext>
            </a:extLst>
          </p:cNvPr>
          <p:cNvCxnSpPr>
            <a:cxnSpLocks/>
          </p:cNvCxnSpPr>
          <p:nvPr/>
        </p:nvCxnSpPr>
        <p:spPr>
          <a:xfrm flipV="1">
            <a:off x="2051461" y="1787700"/>
            <a:ext cx="1861538" cy="1871805"/>
          </a:xfrm>
          <a:prstGeom prst="lin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2907720131"/>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C361271B-0F95-47D6-37BC-7A2FC75B2E84}"/>
              </a:ext>
            </a:extLst>
          </p:cNvPr>
          <p:cNvSpPr txBox="1"/>
          <p:nvPr/>
        </p:nvSpPr>
        <p:spPr>
          <a:xfrm>
            <a:off x="505758" y="5077933"/>
            <a:ext cx="3600995" cy="430887"/>
          </a:xfrm>
          <a:prstGeom prst="rect">
            <a:avLst/>
          </a:prstGeom>
          <a:noFill/>
        </p:spPr>
        <p:txBody>
          <a:bodyPr wrap="square" rtlCol="0">
            <a:spAutoFit/>
          </a:bodyPr>
          <a:lstStyle/>
          <a:p>
            <a:r>
              <a:rPr lang="en-US" sz="2200" dirty="0"/>
              <a:t>AB  =  BC  =  CD</a:t>
            </a:r>
            <a:endParaRPr lang="en-GB" sz="2200" dirty="0"/>
          </a:p>
        </p:txBody>
      </p:sp>
      <p:sp>
        <p:nvSpPr>
          <p:cNvPr id="31" name="TextBox 30">
            <a:extLst>
              <a:ext uri="{FF2B5EF4-FFF2-40B4-BE49-F238E27FC236}">
                <a16:creationId xmlns:a16="http://schemas.microsoft.com/office/drawing/2014/main" id="{8E780322-94F8-9094-846C-3D2C1D0B0787}"/>
              </a:ext>
            </a:extLst>
          </p:cNvPr>
          <p:cNvSpPr txBox="1"/>
          <p:nvPr/>
        </p:nvSpPr>
        <p:spPr>
          <a:xfrm>
            <a:off x="485814" y="5609593"/>
            <a:ext cx="4561971" cy="430887"/>
          </a:xfrm>
          <a:prstGeom prst="rect">
            <a:avLst/>
          </a:prstGeom>
          <a:noFill/>
        </p:spPr>
        <p:txBody>
          <a:bodyPr wrap="square" rtlCol="0">
            <a:spAutoFit/>
          </a:bodyPr>
          <a:lstStyle/>
          <a:p>
            <a:r>
              <a:rPr lang="en-US" sz="2200" dirty="0"/>
              <a:t>Work out the coordinates of D</a:t>
            </a:r>
            <a:endParaRPr lang="en-GB" sz="2200" dirty="0"/>
          </a:p>
        </p:txBody>
      </p:sp>
      <p:sp>
        <p:nvSpPr>
          <p:cNvPr id="32" name="TextBox 31">
            <a:extLst>
              <a:ext uri="{FF2B5EF4-FFF2-40B4-BE49-F238E27FC236}">
                <a16:creationId xmlns:a16="http://schemas.microsoft.com/office/drawing/2014/main" id="{37CFE3D2-CA30-9D88-9C99-A6E07CEC3426}"/>
              </a:ext>
            </a:extLst>
          </p:cNvPr>
          <p:cNvSpPr txBox="1"/>
          <p:nvPr/>
        </p:nvSpPr>
        <p:spPr>
          <a:xfrm>
            <a:off x="505758" y="729588"/>
            <a:ext cx="9101229" cy="430887"/>
          </a:xfrm>
          <a:prstGeom prst="rect">
            <a:avLst/>
          </a:prstGeom>
          <a:noFill/>
        </p:spPr>
        <p:txBody>
          <a:bodyPr wrap="square" rtlCol="0">
            <a:spAutoFit/>
          </a:bodyPr>
          <a:lstStyle/>
          <a:p>
            <a:r>
              <a:rPr lang="en-US" sz="2200" dirty="0"/>
              <a:t>A (0 , 3) and B (6 , 5) are points on the straight line ABCD</a:t>
            </a:r>
            <a:endParaRPr lang="en-GB" sz="2200" dirty="0"/>
          </a:p>
        </p:txBody>
      </p:sp>
      <p:grpSp>
        <p:nvGrpSpPr>
          <p:cNvPr id="35" name="Group 34">
            <a:extLst>
              <a:ext uri="{FF2B5EF4-FFF2-40B4-BE49-F238E27FC236}">
                <a16:creationId xmlns:a16="http://schemas.microsoft.com/office/drawing/2014/main" id="{7A5F958A-6E31-2411-0ABE-6C9C0DE59B88}"/>
              </a:ext>
            </a:extLst>
          </p:cNvPr>
          <p:cNvGrpSpPr/>
          <p:nvPr/>
        </p:nvGrpSpPr>
        <p:grpSpPr>
          <a:xfrm>
            <a:off x="2881502" y="1435734"/>
            <a:ext cx="4811702" cy="3462029"/>
            <a:chOff x="4753897" y="1729788"/>
            <a:chExt cx="4811702" cy="3462029"/>
          </a:xfrm>
        </p:grpSpPr>
        <p:cxnSp>
          <p:nvCxnSpPr>
            <p:cNvPr id="13" name="Straight Arrow Connector 12">
              <a:extLst>
                <a:ext uri="{FF2B5EF4-FFF2-40B4-BE49-F238E27FC236}">
                  <a16:creationId xmlns:a16="http://schemas.microsoft.com/office/drawing/2014/main" id="{F139BEC3-3EB5-0FF0-9916-9E07534BF14F}"/>
                </a:ext>
              </a:extLst>
            </p:cNvPr>
            <p:cNvCxnSpPr/>
            <p:nvPr/>
          </p:nvCxnSpPr>
          <p:spPr>
            <a:xfrm flipV="1">
              <a:off x="5175881" y="1914454"/>
              <a:ext cx="0" cy="3224980"/>
            </a:xfrm>
            <a:prstGeom prst="straightConnector1">
              <a:avLst/>
            </a:prstGeom>
            <a:ln w="28575">
              <a:solidFill>
                <a:schemeClr val="bg2">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B9BA6CC-5256-9E46-215A-0F90342E0662}"/>
                </a:ext>
              </a:extLst>
            </p:cNvPr>
            <p:cNvCxnSpPr>
              <a:cxnSpLocks/>
            </p:cNvCxnSpPr>
            <p:nvPr/>
          </p:nvCxnSpPr>
          <p:spPr>
            <a:xfrm>
              <a:off x="4753897" y="4822485"/>
              <a:ext cx="4658268" cy="0"/>
            </a:xfrm>
            <a:prstGeom prst="straightConnector1">
              <a:avLst/>
            </a:prstGeom>
            <a:ln w="28575">
              <a:solidFill>
                <a:schemeClr val="bg2">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8D80B89-6501-366C-33EB-E389BDA1BC55}"/>
                </a:ext>
              </a:extLst>
            </p:cNvPr>
            <p:cNvSpPr txBox="1"/>
            <p:nvPr/>
          </p:nvSpPr>
          <p:spPr>
            <a:xfrm>
              <a:off x="5185480" y="3645429"/>
              <a:ext cx="910520" cy="338554"/>
            </a:xfrm>
            <a:prstGeom prst="rect">
              <a:avLst/>
            </a:prstGeom>
            <a:noFill/>
          </p:spPr>
          <p:txBody>
            <a:bodyPr wrap="square" rtlCol="0">
              <a:spAutoFit/>
            </a:bodyPr>
            <a:lstStyle/>
            <a:p>
              <a:r>
                <a:rPr lang="en-US" sz="1600" dirty="0"/>
                <a:t>A (0 , 3)</a:t>
              </a:r>
              <a:endParaRPr lang="en-GB" sz="1600" dirty="0"/>
            </a:p>
          </p:txBody>
        </p:sp>
        <p:cxnSp>
          <p:nvCxnSpPr>
            <p:cNvPr id="20" name="Straight Connector 19">
              <a:extLst>
                <a:ext uri="{FF2B5EF4-FFF2-40B4-BE49-F238E27FC236}">
                  <a16:creationId xmlns:a16="http://schemas.microsoft.com/office/drawing/2014/main" id="{286692D9-D093-1297-4C92-063A1E643D21}"/>
                </a:ext>
              </a:extLst>
            </p:cNvPr>
            <p:cNvCxnSpPr/>
            <p:nvPr/>
          </p:nvCxnSpPr>
          <p:spPr>
            <a:xfrm flipV="1">
              <a:off x="5175881" y="2117969"/>
              <a:ext cx="4046273" cy="152400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EEA7E7B6-6F91-FB9A-851F-FF9443CA1973}"/>
                </a:ext>
              </a:extLst>
            </p:cNvPr>
            <p:cNvSpPr/>
            <p:nvPr/>
          </p:nvSpPr>
          <p:spPr>
            <a:xfrm>
              <a:off x="5117001" y="3579523"/>
              <a:ext cx="116018" cy="116018"/>
            </a:xfrm>
            <a:prstGeom prst="ellipse">
              <a:avLst/>
            </a:prstGeom>
            <a:solidFill>
              <a:schemeClr val="tx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8A27416E-3F51-0CDB-D3A3-EBC8D3B50381}"/>
                </a:ext>
              </a:extLst>
            </p:cNvPr>
            <p:cNvSpPr/>
            <p:nvPr/>
          </p:nvSpPr>
          <p:spPr>
            <a:xfrm>
              <a:off x="8718802" y="2231736"/>
              <a:ext cx="116018" cy="116018"/>
            </a:xfrm>
            <a:prstGeom prst="ellipse">
              <a:avLst/>
            </a:prstGeom>
            <a:solidFill>
              <a:schemeClr val="tx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6FB6F38B-BBDC-B35C-1E41-99D6BAEE8C6A}"/>
                </a:ext>
              </a:extLst>
            </p:cNvPr>
            <p:cNvSpPr/>
            <p:nvPr/>
          </p:nvSpPr>
          <p:spPr>
            <a:xfrm>
              <a:off x="7484399" y="2688065"/>
              <a:ext cx="116018" cy="116018"/>
            </a:xfrm>
            <a:prstGeom prst="ellipse">
              <a:avLst/>
            </a:prstGeom>
            <a:solidFill>
              <a:schemeClr val="tx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52BAD732-7880-EE29-975F-C9A4B389B06E}"/>
                </a:ext>
              </a:extLst>
            </p:cNvPr>
            <p:cNvSpPr/>
            <p:nvPr/>
          </p:nvSpPr>
          <p:spPr>
            <a:xfrm>
              <a:off x="6210833" y="3177599"/>
              <a:ext cx="116018" cy="116018"/>
            </a:xfrm>
            <a:prstGeom prst="ellipse">
              <a:avLst/>
            </a:prstGeom>
            <a:solidFill>
              <a:schemeClr val="tx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F3CEEA50-8E5A-8C3F-21CD-840B4C2742FB}"/>
                </a:ext>
              </a:extLst>
            </p:cNvPr>
            <p:cNvSpPr txBox="1"/>
            <p:nvPr/>
          </p:nvSpPr>
          <p:spPr>
            <a:xfrm>
              <a:off x="6267970" y="3259723"/>
              <a:ext cx="910520" cy="338554"/>
            </a:xfrm>
            <a:prstGeom prst="rect">
              <a:avLst/>
            </a:prstGeom>
            <a:noFill/>
          </p:spPr>
          <p:txBody>
            <a:bodyPr wrap="square" rtlCol="0">
              <a:spAutoFit/>
            </a:bodyPr>
            <a:lstStyle/>
            <a:p>
              <a:r>
                <a:rPr lang="en-US" sz="1600" dirty="0"/>
                <a:t>B (3 , 5)</a:t>
              </a:r>
              <a:endParaRPr lang="en-GB" sz="1600" dirty="0"/>
            </a:p>
          </p:txBody>
        </p:sp>
        <p:sp>
          <p:nvSpPr>
            <p:cNvPr id="28" name="TextBox 27">
              <a:extLst>
                <a:ext uri="{FF2B5EF4-FFF2-40B4-BE49-F238E27FC236}">
                  <a16:creationId xmlns:a16="http://schemas.microsoft.com/office/drawing/2014/main" id="{6CEE2BAB-68A7-2BAD-DCD4-2AC2412B1325}"/>
                </a:ext>
              </a:extLst>
            </p:cNvPr>
            <p:cNvSpPr txBox="1"/>
            <p:nvPr/>
          </p:nvSpPr>
          <p:spPr>
            <a:xfrm>
              <a:off x="7542408" y="2715195"/>
              <a:ext cx="346477" cy="338554"/>
            </a:xfrm>
            <a:prstGeom prst="rect">
              <a:avLst/>
            </a:prstGeom>
            <a:noFill/>
          </p:spPr>
          <p:txBody>
            <a:bodyPr wrap="square" rtlCol="0">
              <a:spAutoFit/>
            </a:bodyPr>
            <a:lstStyle/>
            <a:p>
              <a:r>
                <a:rPr lang="en-US" sz="1600" dirty="0"/>
                <a:t>C</a:t>
              </a:r>
              <a:endParaRPr lang="en-GB" sz="1600" dirty="0"/>
            </a:p>
          </p:txBody>
        </p:sp>
        <p:sp>
          <p:nvSpPr>
            <p:cNvPr id="29" name="TextBox 28">
              <a:extLst>
                <a:ext uri="{FF2B5EF4-FFF2-40B4-BE49-F238E27FC236}">
                  <a16:creationId xmlns:a16="http://schemas.microsoft.com/office/drawing/2014/main" id="{23F9B938-AEA9-3D82-6BC2-268E29FAE776}"/>
                </a:ext>
              </a:extLst>
            </p:cNvPr>
            <p:cNvSpPr txBox="1"/>
            <p:nvPr/>
          </p:nvSpPr>
          <p:spPr>
            <a:xfrm>
              <a:off x="8793110" y="2220073"/>
              <a:ext cx="346477" cy="338554"/>
            </a:xfrm>
            <a:prstGeom prst="rect">
              <a:avLst/>
            </a:prstGeom>
            <a:noFill/>
          </p:spPr>
          <p:txBody>
            <a:bodyPr wrap="square" rtlCol="0">
              <a:spAutoFit/>
            </a:bodyPr>
            <a:lstStyle/>
            <a:p>
              <a:r>
                <a:rPr lang="en-US" sz="1600" dirty="0"/>
                <a:t>D</a:t>
              </a:r>
              <a:endParaRPr lang="en-GB" sz="1600" dirty="0"/>
            </a:p>
          </p:txBody>
        </p:sp>
        <p:sp>
          <p:nvSpPr>
            <p:cNvPr id="33" name="TextBox 32">
              <a:extLst>
                <a:ext uri="{FF2B5EF4-FFF2-40B4-BE49-F238E27FC236}">
                  <a16:creationId xmlns:a16="http://schemas.microsoft.com/office/drawing/2014/main" id="{EAF42458-D21B-EB77-57EC-AA276A9402FB}"/>
                </a:ext>
              </a:extLst>
            </p:cNvPr>
            <p:cNvSpPr txBox="1"/>
            <p:nvPr/>
          </p:nvSpPr>
          <p:spPr>
            <a:xfrm>
              <a:off x="9315869" y="4822485"/>
              <a:ext cx="249730" cy="369332"/>
            </a:xfrm>
            <a:prstGeom prst="rect">
              <a:avLst/>
            </a:prstGeom>
            <a:noFill/>
          </p:spPr>
          <p:txBody>
            <a:bodyPr wrap="square" rtlCol="0">
              <a:spAutoFit/>
            </a:bodyPr>
            <a:lstStyle/>
            <a:p>
              <a:r>
                <a:rPr lang="en-US" dirty="0"/>
                <a:t>x</a:t>
              </a:r>
              <a:endParaRPr lang="en-GB" dirty="0"/>
            </a:p>
          </p:txBody>
        </p:sp>
        <p:sp>
          <p:nvSpPr>
            <p:cNvPr id="34" name="TextBox 33">
              <a:extLst>
                <a:ext uri="{FF2B5EF4-FFF2-40B4-BE49-F238E27FC236}">
                  <a16:creationId xmlns:a16="http://schemas.microsoft.com/office/drawing/2014/main" id="{3DF21279-4F42-12DE-A157-42B611282970}"/>
                </a:ext>
              </a:extLst>
            </p:cNvPr>
            <p:cNvSpPr txBox="1"/>
            <p:nvPr/>
          </p:nvSpPr>
          <p:spPr>
            <a:xfrm>
              <a:off x="4801288" y="1729788"/>
              <a:ext cx="249730" cy="369332"/>
            </a:xfrm>
            <a:prstGeom prst="rect">
              <a:avLst/>
            </a:prstGeom>
            <a:noFill/>
          </p:spPr>
          <p:txBody>
            <a:bodyPr wrap="square" rtlCol="0">
              <a:spAutoFit/>
            </a:bodyPr>
            <a:lstStyle/>
            <a:p>
              <a:r>
                <a:rPr lang="en-US" dirty="0"/>
                <a:t>y</a:t>
              </a:r>
              <a:endParaRPr lang="en-GB" dirty="0"/>
            </a:p>
          </p:txBody>
        </p:sp>
      </p:grpSp>
      <p:sp>
        <p:nvSpPr>
          <p:cNvPr id="2" name="Rectangle 1">
            <a:extLst>
              <a:ext uri="{FF2B5EF4-FFF2-40B4-BE49-F238E27FC236}">
                <a16:creationId xmlns:a16="http://schemas.microsoft.com/office/drawing/2014/main" id="{E995F8A5-347B-2564-3706-0395C7BB22C7}"/>
              </a:ext>
            </a:extLst>
          </p:cNvPr>
          <p:cNvSpPr/>
          <p:nvPr/>
        </p:nvSpPr>
        <p:spPr>
          <a:xfrm>
            <a:off x="0" y="22806"/>
            <a:ext cx="3750197" cy="486480"/>
          </a:xfrm>
          <a:prstGeom prst="rect">
            <a:avLst/>
          </a:prstGeom>
          <a:solidFill>
            <a:srgbClr val="3B3D5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a:ea typeface="+mn-ea"/>
                <a:cs typeface="+mn-cs"/>
              </a:rPr>
              <a:t>Exam Style Question</a:t>
            </a:r>
            <a:endParaRPr kumimoji="0" lang="en-GB" sz="28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857838844"/>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6DBA85-1360-4B13-8ADE-13B11D86123D}"/>
              </a:ext>
            </a:extLst>
          </p:cNvPr>
          <p:cNvSpPr/>
          <p:nvPr/>
        </p:nvSpPr>
        <p:spPr>
          <a:xfrm>
            <a:off x="0" y="0"/>
            <a:ext cx="2051461" cy="474562"/>
          </a:xfrm>
          <a:prstGeom prst="rect">
            <a:avLst/>
          </a:prstGeom>
          <a:solidFill>
            <a:srgbClr val="5738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FFFF"/>
                </a:solidFill>
                <a:latin typeface="+mj-lt"/>
                <a:ea typeface="+mj-ea"/>
                <a:cs typeface="+mj-cs"/>
              </a:rPr>
              <a:t>Solution</a:t>
            </a:r>
            <a:endParaRPr lang="en-GB" sz="3200" b="1" dirty="0">
              <a:solidFill>
                <a:srgbClr val="FFFFFF"/>
              </a:solidFill>
              <a:latin typeface="+mj-lt"/>
              <a:ea typeface="+mj-ea"/>
              <a:cs typeface="+mj-cs"/>
            </a:endParaRPr>
          </a:p>
        </p:txBody>
      </p:sp>
      <p:cxnSp>
        <p:nvCxnSpPr>
          <p:cNvPr id="10" name="Straight Connector 9">
            <a:extLst>
              <a:ext uri="{FF2B5EF4-FFF2-40B4-BE49-F238E27FC236}">
                <a16:creationId xmlns:a16="http://schemas.microsoft.com/office/drawing/2014/main" id="{C34249AD-6BD7-4573-B0B1-F5CCDB628AC2}"/>
              </a:ext>
            </a:extLst>
          </p:cNvPr>
          <p:cNvCxnSpPr/>
          <p:nvPr/>
        </p:nvCxnSpPr>
        <p:spPr>
          <a:xfrm>
            <a:off x="5994400" y="992782"/>
            <a:ext cx="0" cy="4459509"/>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404EC34-1893-7CF0-B390-61E83899BE63}"/>
              </a:ext>
            </a:extLst>
          </p:cNvPr>
          <p:cNvPicPr>
            <a:picLocks noChangeAspect="1"/>
          </p:cNvPicPr>
          <p:nvPr/>
        </p:nvPicPr>
        <p:blipFill>
          <a:blip r:embed="rId3"/>
          <a:stretch>
            <a:fillRect/>
          </a:stretch>
        </p:blipFill>
        <p:spPr>
          <a:xfrm>
            <a:off x="321349" y="1145829"/>
            <a:ext cx="5244625" cy="3544373"/>
          </a:xfrm>
          <a:prstGeom prst="rect">
            <a:avLst/>
          </a:prstGeom>
        </p:spPr>
      </p:pic>
      <p:sp>
        <p:nvSpPr>
          <p:cNvPr id="5" name="TextBox 4">
            <a:extLst>
              <a:ext uri="{FF2B5EF4-FFF2-40B4-BE49-F238E27FC236}">
                <a16:creationId xmlns:a16="http://schemas.microsoft.com/office/drawing/2014/main" id="{2465703E-C196-2760-9C6E-E2B32264E057}"/>
              </a:ext>
            </a:extLst>
          </p:cNvPr>
          <p:cNvSpPr txBox="1"/>
          <p:nvPr/>
        </p:nvSpPr>
        <p:spPr>
          <a:xfrm>
            <a:off x="6564502" y="678368"/>
            <a:ext cx="5204534" cy="430887"/>
          </a:xfrm>
          <a:prstGeom prst="rect">
            <a:avLst/>
          </a:prstGeom>
          <a:noFill/>
        </p:spPr>
        <p:txBody>
          <a:bodyPr wrap="square" rtlCol="0">
            <a:spAutoFit/>
          </a:bodyPr>
          <a:lstStyle/>
          <a:p>
            <a:r>
              <a:rPr lang="en-US" sz="2200" dirty="0"/>
              <a:t>Work out the coordinates of D.</a:t>
            </a:r>
            <a:endParaRPr lang="en-GB" sz="2200" dirty="0"/>
          </a:p>
        </p:txBody>
      </p:sp>
      <p:sp>
        <p:nvSpPr>
          <p:cNvPr id="6" name="TextBox 5">
            <a:extLst>
              <a:ext uri="{FF2B5EF4-FFF2-40B4-BE49-F238E27FC236}">
                <a16:creationId xmlns:a16="http://schemas.microsoft.com/office/drawing/2014/main" id="{3F0C67E8-4083-9975-25F6-1AE09A996136}"/>
              </a:ext>
            </a:extLst>
          </p:cNvPr>
          <p:cNvSpPr txBox="1"/>
          <p:nvPr/>
        </p:nvSpPr>
        <p:spPr>
          <a:xfrm>
            <a:off x="6564501" y="1736138"/>
            <a:ext cx="4068055" cy="430887"/>
          </a:xfrm>
          <a:prstGeom prst="rect">
            <a:avLst/>
          </a:prstGeom>
          <a:noFill/>
        </p:spPr>
        <p:txBody>
          <a:bodyPr wrap="square" rtlCol="0">
            <a:spAutoFit/>
          </a:bodyPr>
          <a:lstStyle/>
          <a:p>
            <a:r>
              <a:rPr lang="en-US" sz="2200" b="1" i="1" dirty="0">
                <a:latin typeface="Lucida Sans" panose="020B0602030504020204" pitchFamily="34" charset="0"/>
              </a:rPr>
              <a:t>D  =  (3 + 3 + 3, 5 + 2 + 2))</a:t>
            </a:r>
            <a:endParaRPr lang="en-GB" sz="2200" b="1" i="1" dirty="0">
              <a:latin typeface="Lucida Sans" panose="020B0602030504020204" pitchFamily="34" charset="0"/>
            </a:endParaRPr>
          </a:p>
        </p:txBody>
      </p:sp>
      <p:sp>
        <p:nvSpPr>
          <p:cNvPr id="8" name="TextBox 7">
            <a:extLst>
              <a:ext uri="{FF2B5EF4-FFF2-40B4-BE49-F238E27FC236}">
                <a16:creationId xmlns:a16="http://schemas.microsoft.com/office/drawing/2014/main" id="{B60962FB-93D3-5CCF-3479-DE66D681D4D3}"/>
              </a:ext>
            </a:extLst>
          </p:cNvPr>
          <p:cNvSpPr txBox="1"/>
          <p:nvPr/>
        </p:nvSpPr>
        <p:spPr>
          <a:xfrm>
            <a:off x="6517103" y="3028890"/>
            <a:ext cx="4068055" cy="430887"/>
          </a:xfrm>
          <a:prstGeom prst="rect">
            <a:avLst/>
          </a:prstGeom>
          <a:noFill/>
        </p:spPr>
        <p:txBody>
          <a:bodyPr wrap="square" rtlCol="0">
            <a:spAutoFit/>
          </a:bodyPr>
          <a:lstStyle/>
          <a:p>
            <a:r>
              <a:rPr lang="en-US" sz="2200" b="1" i="1" dirty="0">
                <a:latin typeface="Lucida Sans" panose="020B0602030504020204" pitchFamily="34" charset="0"/>
              </a:rPr>
              <a:t>D  =  </a:t>
            </a:r>
            <a:r>
              <a:rPr lang="en-US" sz="2200" b="1" i="1" dirty="0">
                <a:solidFill>
                  <a:srgbClr val="FF0000"/>
                </a:solidFill>
                <a:latin typeface="Lucida Sans" panose="020B0602030504020204" pitchFamily="34" charset="0"/>
              </a:rPr>
              <a:t>(9, 9)</a:t>
            </a:r>
            <a:endParaRPr lang="en-GB" sz="2200" b="1" i="1" dirty="0">
              <a:solidFill>
                <a:srgbClr val="FF0000"/>
              </a:solidFill>
              <a:latin typeface="Lucida Sans" panose="020B0602030504020204" pitchFamily="34" charset="0"/>
            </a:endParaRPr>
          </a:p>
        </p:txBody>
      </p:sp>
    </p:spTree>
    <p:extLst>
      <p:ext uri="{BB962C8B-B14F-4D97-AF65-F5344CB8AC3E}">
        <p14:creationId xmlns:p14="http://schemas.microsoft.com/office/powerpoint/2010/main" val="962569944"/>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prstClr val="black"/>
              <a:schemeClr val="accent1">
                <a:tint val="45000"/>
                <a:satMod val="400000"/>
              </a:schemeClr>
            </a:duotone>
            <a:extLst>
              <a:ext uri="{BEBA8EAE-BF5A-486C-A8C5-ECC9F3942E4B}">
                <a14:imgProps xmlns:a14="http://schemas.microsoft.com/office/drawing/2010/main">
                  <a14:imgLayer r:embed="rId4">
                    <a14:imgEffect>
                      <a14:artisticPencilGrayscale/>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6329CA39-BF62-E295-FC8F-ACE1CC209BF4}"/>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11" name="TextBox 10">
            <a:extLst>
              <a:ext uri="{FF2B5EF4-FFF2-40B4-BE49-F238E27FC236}">
                <a16:creationId xmlns:a16="http://schemas.microsoft.com/office/drawing/2014/main" id="{58D53CBD-B3F9-4424-88C8-F783B997EE91}"/>
              </a:ext>
            </a:extLst>
          </p:cNvPr>
          <p:cNvSpPr txBox="1"/>
          <p:nvPr/>
        </p:nvSpPr>
        <p:spPr>
          <a:xfrm>
            <a:off x="3813540" y="214490"/>
            <a:ext cx="4564920" cy="584775"/>
          </a:xfrm>
          <a:prstGeom prst="rect">
            <a:avLst/>
          </a:prstGeom>
          <a:noFill/>
        </p:spPr>
        <p:txBody>
          <a:bodyPr wrap="square" rtlCol="0">
            <a:spAutoFit/>
          </a:bodyPr>
          <a:lstStyle/>
          <a:p>
            <a:pPr algn="ctr"/>
            <a:r>
              <a:rPr lang="en-US" sz="3200" dirty="0">
                <a:latin typeface="Arial Black" panose="020B0A04020102020204" pitchFamily="34" charset="0"/>
              </a:rPr>
              <a:t>Where next?</a:t>
            </a:r>
            <a:endParaRPr lang="en-GB" sz="3200" dirty="0">
              <a:latin typeface="Arial Black" panose="020B0A04020102020204" pitchFamily="34" charset="0"/>
            </a:endParaRPr>
          </a:p>
        </p:txBody>
      </p:sp>
      <p:sp>
        <p:nvSpPr>
          <p:cNvPr id="2" name="TextBox 1">
            <a:extLst>
              <a:ext uri="{FF2B5EF4-FFF2-40B4-BE49-F238E27FC236}">
                <a16:creationId xmlns:a16="http://schemas.microsoft.com/office/drawing/2014/main" id="{2AE9529F-AE89-4480-87B0-5BFCBBC8863B}"/>
              </a:ext>
            </a:extLst>
          </p:cNvPr>
          <p:cNvSpPr txBox="1"/>
          <p:nvPr/>
        </p:nvSpPr>
        <p:spPr>
          <a:xfrm>
            <a:off x="624714" y="3429000"/>
            <a:ext cx="5964617" cy="2462213"/>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3D coordinates</a:t>
            </a:r>
          </a:p>
          <a:p>
            <a:r>
              <a:rPr lang="en-US" sz="2200" dirty="0">
                <a:solidFill>
                  <a:srgbClr val="202124"/>
                </a:solidFill>
                <a:latin typeface="arial" panose="020B0604020202020204" pitchFamily="34" charset="0"/>
              </a:rPr>
              <a:t>The world we live in is three dimensional. In order to study properties of the real world, we learn how to deal with co ordinates in three dimensions. To help us study co ordinates in three dimensions, we need an x axis, a y axis and also a z axis.</a:t>
            </a:r>
            <a:endParaRPr lang="en-GB" sz="2200" dirty="0">
              <a:solidFill>
                <a:srgbClr val="202124"/>
              </a:solidFill>
              <a:latin typeface="arial" panose="020B0604020202020204" pitchFamily="34" charset="0"/>
            </a:endParaRPr>
          </a:p>
        </p:txBody>
      </p:sp>
      <p:sp>
        <p:nvSpPr>
          <p:cNvPr id="7" name="TextBox 6">
            <a:extLst>
              <a:ext uri="{FF2B5EF4-FFF2-40B4-BE49-F238E27FC236}">
                <a16:creationId xmlns:a16="http://schemas.microsoft.com/office/drawing/2014/main" id="{D4EB9756-0BFD-43C5-B57A-372430B4A65E}"/>
              </a:ext>
            </a:extLst>
          </p:cNvPr>
          <p:cNvSpPr txBox="1"/>
          <p:nvPr/>
        </p:nvSpPr>
        <p:spPr>
          <a:xfrm>
            <a:off x="624714" y="1360991"/>
            <a:ext cx="5964617" cy="1446550"/>
          </a:xfrm>
          <a:prstGeom prst="rect">
            <a:avLst/>
          </a:prstGeom>
          <a:noFill/>
        </p:spPr>
        <p:txBody>
          <a:bodyPr wrap="square" rtlCol="0">
            <a:spAutoFit/>
          </a:bodyPr>
          <a:lstStyle/>
          <a:p>
            <a:r>
              <a:rPr lang="en-US" sz="2200" b="1" dirty="0">
                <a:latin typeface="Arial" panose="020B0604020202020204" pitchFamily="34" charset="0"/>
                <a:cs typeface="Arial" panose="020B0604020202020204" pitchFamily="34" charset="0"/>
              </a:rPr>
              <a:t>More complex graphs</a:t>
            </a:r>
          </a:p>
          <a:p>
            <a:r>
              <a:rPr lang="en-US" sz="2200" dirty="0">
                <a:solidFill>
                  <a:srgbClr val="202124"/>
                </a:solidFill>
                <a:latin typeface="arial" panose="020B0604020202020204" pitchFamily="34" charset="0"/>
              </a:rPr>
              <a:t>In your GCSE studies you will meet many types of graphs including quadratic, cubic, exponential and trigonometrical graphs</a:t>
            </a:r>
            <a:endParaRPr lang="en-GB" sz="2200" dirty="0">
              <a:solidFill>
                <a:srgbClr val="202124"/>
              </a:solidFill>
              <a:latin typeface="arial" panose="020B0604020202020204" pitchFamily="34" charset="0"/>
            </a:endParaRPr>
          </a:p>
        </p:txBody>
      </p:sp>
      <p:pic>
        <p:nvPicPr>
          <p:cNvPr id="9" name="Picture 8">
            <a:extLst>
              <a:ext uri="{FF2B5EF4-FFF2-40B4-BE49-F238E27FC236}">
                <a16:creationId xmlns:a16="http://schemas.microsoft.com/office/drawing/2014/main" id="{66A031BF-FADC-7973-436E-CF3459FCD500}"/>
              </a:ext>
            </a:extLst>
          </p:cNvPr>
          <p:cNvPicPr>
            <a:picLocks noChangeAspect="1"/>
          </p:cNvPicPr>
          <p:nvPr/>
        </p:nvPicPr>
        <p:blipFill>
          <a:blip r:embed="rId5"/>
          <a:stretch>
            <a:fillRect/>
          </a:stretch>
        </p:blipFill>
        <p:spPr>
          <a:xfrm>
            <a:off x="8165743" y="3567253"/>
            <a:ext cx="2861196" cy="2566852"/>
          </a:xfrm>
          <a:prstGeom prst="rect">
            <a:avLst/>
          </a:prstGeom>
        </p:spPr>
      </p:pic>
      <p:pic>
        <p:nvPicPr>
          <p:cNvPr id="6" name="Picture 5">
            <a:extLst>
              <a:ext uri="{FF2B5EF4-FFF2-40B4-BE49-F238E27FC236}">
                <a16:creationId xmlns:a16="http://schemas.microsoft.com/office/drawing/2014/main" id="{0C7DD4BB-B7A3-C635-7E1A-145365176801}"/>
              </a:ext>
            </a:extLst>
          </p:cNvPr>
          <p:cNvPicPr>
            <a:picLocks noChangeAspect="1"/>
          </p:cNvPicPr>
          <p:nvPr/>
        </p:nvPicPr>
        <p:blipFill>
          <a:blip r:embed="rId6"/>
          <a:stretch>
            <a:fillRect/>
          </a:stretch>
        </p:blipFill>
        <p:spPr>
          <a:xfrm>
            <a:off x="7495619" y="1178282"/>
            <a:ext cx="3857069" cy="1658080"/>
          </a:xfrm>
          <a:prstGeom prst="rect">
            <a:avLst/>
          </a:prstGeom>
        </p:spPr>
      </p:pic>
    </p:spTree>
    <p:extLst>
      <p:ext uri="{BB962C8B-B14F-4D97-AF65-F5344CB8AC3E}">
        <p14:creationId xmlns:p14="http://schemas.microsoft.com/office/powerpoint/2010/main" val="1864758793"/>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E0EC87E-1C83-1E4B-9778-26A75472D5E0}"/>
              </a:ext>
            </a:extLst>
          </p:cNvPr>
          <p:cNvSpPr/>
          <p:nvPr/>
        </p:nvSpPr>
        <p:spPr>
          <a:xfrm>
            <a:off x="189309" y="193702"/>
            <a:ext cx="11813382" cy="6470597"/>
          </a:xfrm>
          <a:prstGeom prst="roundRect">
            <a:avLst>
              <a:gd name="adj" fmla="val 5784"/>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mbria"/>
              <a:ea typeface="+mn-ea"/>
              <a:cs typeface="+mn-cs"/>
            </a:endParaRPr>
          </a:p>
        </p:txBody>
      </p:sp>
      <p:sp>
        <p:nvSpPr>
          <p:cNvPr id="11" name="TextBox 10">
            <a:extLst>
              <a:ext uri="{FF2B5EF4-FFF2-40B4-BE49-F238E27FC236}">
                <a16:creationId xmlns:a16="http://schemas.microsoft.com/office/drawing/2014/main" id="{58D53CBD-B3F9-4424-88C8-F783B997EE91}"/>
              </a:ext>
            </a:extLst>
          </p:cNvPr>
          <p:cNvSpPr txBox="1"/>
          <p:nvPr/>
        </p:nvSpPr>
        <p:spPr>
          <a:xfrm>
            <a:off x="3813540" y="204403"/>
            <a:ext cx="4564920" cy="584775"/>
          </a:xfrm>
          <a:prstGeom prst="rect">
            <a:avLst/>
          </a:prstGeom>
          <a:noFill/>
        </p:spPr>
        <p:txBody>
          <a:bodyPr wrap="square" rtlCol="0">
            <a:spAutoFit/>
          </a:bodyPr>
          <a:lstStyle/>
          <a:p>
            <a:pPr algn="ctr"/>
            <a:r>
              <a:rPr lang="en-US" sz="3200" dirty="0">
                <a:latin typeface="Arial Black" panose="020B0A04020102020204" pitchFamily="34" charset="0"/>
              </a:rPr>
              <a:t>Historical links</a:t>
            </a:r>
            <a:endParaRPr lang="en-GB" sz="3200" dirty="0">
              <a:latin typeface="Arial Black" panose="020B0A04020102020204" pitchFamily="34" charset="0"/>
            </a:endParaRPr>
          </a:p>
        </p:txBody>
      </p:sp>
      <p:sp>
        <p:nvSpPr>
          <p:cNvPr id="2" name="TextBox 1">
            <a:extLst>
              <a:ext uri="{FF2B5EF4-FFF2-40B4-BE49-F238E27FC236}">
                <a16:creationId xmlns:a16="http://schemas.microsoft.com/office/drawing/2014/main" id="{BC5FC2C9-6D66-4B5C-A622-F90FA897AA78}"/>
              </a:ext>
            </a:extLst>
          </p:cNvPr>
          <p:cNvSpPr txBox="1"/>
          <p:nvPr/>
        </p:nvSpPr>
        <p:spPr>
          <a:xfrm>
            <a:off x="648070" y="1270644"/>
            <a:ext cx="8069210" cy="1107996"/>
          </a:xfrm>
          <a:prstGeom prst="rect">
            <a:avLst/>
          </a:prstGeom>
          <a:noFill/>
        </p:spPr>
        <p:txBody>
          <a:bodyPr wrap="square" rtlCol="0">
            <a:spAutoFit/>
          </a:bodyPr>
          <a:lstStyle/>
          <a:p>
            <a:r>
              <a:rPr lang="en-US" sz="2200" dirty="0"/>
              <a:t>The x-y plane is called the Cartesian plane in </a:t>
            </a:r>
            <a:r>
              <a:rPr lang="en-US" sz="2200" dirty="0" err="1"/>
              <a:t>honour</a:t>
            </a:r>
            <a:r>
              <a:rPr lang="en-US" sz="2200" dirty="0"/>
              <a:t> of Ren</a:t>
            </a:r>
            <a:r>
              <a:rPr lang="en-US" sz="2200" dirty="0">
                <a:latin typeface="Arial" panose="020B0604020202020204" pitchFamily="34" charset="0"/>
                <a:cs typeface="Arial" panose="020B0604020202020204" pitchFamily="34" charset="0"/>
              </a:rPr>
              <a:t>é</a:t>
            </a:r>
            <a:r>
              <a:rPr lang="en-US" sz="2200" dirty="0"/>
              <a:t> Descartes, a French mathematician who lived between 1596 and 1650.</a:t>
            </a:r>
            <a:endParaRPr lang="en-GB" sz="2200" dirty="0"/>
          </a:p>
        </p:txBody>
      </p:sp>
      <p:pic>
        <p:nvPicPr>
          <p:cNvPr id="9" name="Picture 8">
            <a:extLst>
              <a:ext uri="{FF2B5EF4-FFF2-40B4-BE49-F238E27FC236}">
                <a16:creationId xmlns:a16="http://schemas.microsoft.com/office/drawing/2014/main" id="{089891E5-7EEC-802B-D6AC-912C783820E0}"/>
              </a:ext>
            </a:extLst>
          </p:cNvPr>
          <p:cNvPicPr>
            <a:picLocks noChangeAspect="1"/>
          </p:cNvPicPr>
          <p:nvPr/>
        </p:nvPicPr>
        <p:blipFill>
          <a:blip r:embed="rId2"/>
          <a:stretch>
            <a:fillRect/>
          </a:stretch>
        </p:blipFill>
        <p:spPr>
          <a:xfrm>
            <a:off x="9085169" y="1270644"/>
            <a:ext cx="1946404" cy="1859451"/>
          </a:xfrm>
          <a:prstGeom prst="rect">
            <a:avLst/>
          </a:prstGeom>
        </p:spPr>
      </p:pic>
      <p:sp>
        <p:nvSpPr>
          <p:cNvPr id="10" name="TextBox 9">
            <a:extLst>
              <a:ext uri="{FF2B5EF4-FFF2-40B4-BE49-F238E27FC236}">
                <a16:creationId xmlns:a16="http://schemas.microsoft.com/office/drawing/2014/main" id="{400FACAA-950E-8E4C-85F0-061B1A88D802}"/>
              </a:ext>
            </a:extLst>
          </p:cNvPr>
          <p:cNvSpPr txBox="1"/>
          <p:nvPr/>
        </p:nvSpPr>
        <p:spPr>
          <a:xfrm>
            <a:off x="648070" y="2516640"/>
            <a:ext cx="8069210" cy="1446550"/>
          </a:xfrm>
          <a:prstGeom prst="rect">
            <a:avLst/>
          </a:prstGeom>
          <a:noFill/>
        </p:spPr>
        <p:txBody>
          <a:bodyPr wrap="square" rtlCol="0">
            <a:spAutoFit/>
          </a:bodyPr>
          <a:lstStyle/>
          <a:p>
            <a:r>
              <a:rPr lang="en-US" sz="2200" dirty="0"/>
              <a:t>Descartes was one of the first people to represent algebraic relationships using graphs that we recognize today.  This paved the way for the invention of calculus – one of the most important discoveries ever made in mathematics.</a:t>
            </a:r>
            <a:endParaRPr lang="en-GB" sz="2200" dirty="0"/>
          </a:p>
        </p:txBody>
      </p:sp>
    </p:spTree>
    <p:extLst>
      <p:ext uri="{BB962C8B-B14F-4D97-AF65-F5344CB8AC3E}">
        <p14:creationId xmlns:p14="http://schemas.microsoft.com/office/powerpoint/2010/main" val="34069489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35915</TotalTime>
  <Words>2007</Words>
  <Application>Microsoft Office PowerPoint</Application>
  <PresentationFormat>Widescreen</PresentationFormat>
  <Paragraphs>300</Paragraphs>
  <Slides>40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arial</vt:lpstr>
      <vt:lpstr>Arial Black</vt:lpstr>
      <vt:lpstr>Cambria</vt:lpstr>
      <vt:lpstr>Cambria Math</vt:lpstr>
      <vt:lpstr>Lucida Sans</vt:lpstr>
      <vt:lpstr>Verdana</vt:lpstr>
      <vt:lpstr>Office Theme</vt:lpstr>
      <vt:lpstr>Co-ordinates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Downs</dc:creator>
  <cp:lastModifiedBy>Doug Downs</cp:lastModifiedBy>
  <cp:revision>59</cp:revision>
  <cp:lastPrinted>2023-04-27T07:54:51Z</cp:lastPrinted>
  <dcterms:created xsi:type="dcterms:W3CDTF">2020-02-18T21:37:10Z</dcterms:created>
  <dcterms:modified xsi:type="dcterms:W3CDTF">2025-08-21T20:46:14Z</dcterms:modified>
</cp:coreProperties>
</file>