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385" r:id="rId3"/>
    <p:sldId id="344" r:id="rId4"/>
    <p:sldId id="352" r:id="rId5"/>
    <p:sldId id="269" r:id="rId6"/>
    <p:sldId id="354" r:id="rId7"/>
    <p:sldId id="400" r:id="rId8"/>
    <p:sldId id="261" r:id="rId9"/>
    <p:sldId id="353" r:id="rId10"/>
    <p:sldId id="355" r:id="rId11"/>
    <p:sldId id="401" r:id="rId12"/>
    <p:sldId id="356" r:id="rId13"/>
    <p:sldId id="377" r:id="rId14"/>
    <p:sldId id="390" r:id="rId15"/>
    <p:sldId id="378" r:id="rId16"/>
    <p:sldId id="402" r:id="rId17"/>
    <p:sldId id="380" r:id="rId18"/>
    <p:sldId id="391" r:id="rId19"/>
    <p:sldId id="383" r:id="rId20"/>
    <p:sldId id="403" r:id="rId21"/>
    <p:sldId id="387" r:id="rId22"/>
    <p:sldId id="404" r:id="rId23"/>
    <p:sldId id="362" r:id="rId24"/>
    <p:sldId id="397" r:id="rId25"/>
    <p:sldId id="364" r:id="rId26"/>
    <p:sldId id="405" r:id="rId27"/>
    <p:sldId id="345" r:id="rId28"/>
    <p:sldId id="406" r:id="rId29"/>
    <p:sldId id="347" r:id="rId30"/>
    <p:sldId id="407" r:id="rId31"/>
    <p:sldId id="348" r:id="rId32"/>
    <p:sldId id="349" r:id="rId33"/>
    <p:sldId id="273"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72" d="100"/>
          <a:sy n="72" d="100"/>
        </p:scale>
        <p:origin x="1104" y="28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ug Downs" userId="4d504ec9b0c77c7e" providerId="LiveId" clId="{B64CECC1-7D53-46B2-8F49-BF37817CBAF5}"/>
    <pc:docChg chg="undo custSel addSld delSld modSld">
      <pc:chgData name="Doug Downs" userId="4d504ec9b0c77c7e" providerId="LiveId" clId="{B64CECC1-7D53-46B2-8F49-BF37817CBAF5}" dt="2024-12-26T20:23:20.192" v="622" actId="12788"/>
      <pc:docMkLst>
        <pc:docMk/>
      </pc:docMkLst>
      <pc:sldChg chg="modSp mod">
        <pc:chgData name="Doug Downs" userId="4d504ec9b0c77c7e" providerId="LiveId" clId="{B64CECC1-7D53-46B2-8F49-BF37817CBAF5}" dt="2024-12-26T16:16:21.028" v="116" actId="1076"/>
        <pc:sldMkLst>
          <pc:docMk/>
          <pc:sldMk cId="2643372424" sldId="261"/>
        </pc:sldMkLst>
      </pc:sldChg>
      <pc:sldChg chg="modSp mod">
        <pc:chgData name="Doug Downs" userId="4d504ec9b0c77c7e" providerId="LiveId" clId="{B64CECC1-7D53-46B2-8F49-BF37817CBAF5}" dt="2024-12-26T16:13:14.942" v="66" actId="255"/>
        <pc:sldMkLst>
          <pc:docMk/>
          <pc:sldMk cId="1555589753" sldId="269"/>
        </pc:sldMkLst>
      </pc:sldChg>
      <pc:sldChg chg="modSp mod">
        <pc:chgData name="Doug Downs" userId="4d504ec9b0c77c7e" providerId="LiveId" clId="{B64CECC1-7D53-46B2-8F49-BF37817CBAF5}" dt="2024-12-26T20:23:20.192" v="622" actId="12788"/>
        <pc:sldMkLst>
          <pc:docMk/>
          <pc:sldMk cId="3406948985" sldId="273"/>
        </pc:sldMkLst>
      </pc:sldChg>
      <pc:sldChg chg="modSp mod">
        <pc:chgData name="Doug Downs" userId="4d504ec9b0c77c7e" providerId="LiveId" clId="{B64CECC1-7D53-46B2-8F49-BF37817CBAF5}" dt="2024-12-26T16:12:24.191" v="23" actId="12788"/>
        <pc:sldMkLst>
          <pc:docMk/>
          <pc:sldMk cId="2332284195" sldId="344"/>
        </pc:sldMkLst>
      </pc:sldChg>
      <pc:sldChg chg="modSp mod">
        <pc:chgData name="Doug Downs" userId="4d504ec9b0c77c7e" providerId="LiveId" clId="{B64CECC1-7D53-46B2-8F49-BF37817CBAF5}" dt="2024-12-26T20:16:25.862" v="505" actId="1076"/>
        <pc:sldMkLst>
          <pc:docMk/>
          <pc:sldMk cId="606456060" sldId="345"/>
        </pc:sldMkLst>
      </pc:sldChg>
      <pc:sldChg chg="modSp mod">
        <pc:chgData name="Doug Downs" userId="4d504ec9b0c77c7e" providerId="LiveId" clId="{B64CECC1-7D53-46B2-8F49-BF37817CBAF5}" dt="2024-12-26T20:21:34.746" v="585" actId="14100"/>
        <pc:sldMkLst>
          <pc:docMk/>
          <pc:sldMk cId="850676838" sldId="347"/>
        </pc:sldMkLst>
      </pc:sldChg>
      <pc:sldChg chg="delSp modSp mod">
        <pc:chgData name="Doug Downs" userId="4d504ec9b0c77c7e" providerId="LiveId" clId="{B64CECC1-7D53-46B2-8F49-BF37817CBAF5}" dt="2024-12-26T20:22:35.020" v="595" actId="1076"/>
        <pc:sldMkLst>
          <pc:docMk/>
          <pc:sldMk cId="2907720131" sldId="348"/>
        </pc:sldMkLst>
      </pc:sldChg>
      <pc:sldChg chg="modSp mod">
        <pc:chgData name="Doug Downs" userId="4d504ec9b0c77c7e" providerId="LiveId" clId="{B64CECC1-7D53-46B2-8F49-BF37817CBAF5}" dt="2024-12-26T20:23:09.285" v="601" actId="12788"/>
        <pc:sldMkLst>
          <pc:docMk/>
          <pc:sldMk cId="1864758793" sldId="349"/>
        </pc:sldMkLst>
      </pc:sldChg>
      <pc:sldChg chg="modSp mod">
        <pc:chgData name="Doug Downs" userId="4d504ec9b0c77c7e" providerId="LiveId" clId="{B64CECC1-7D53-46B2-8F49-BF37817CBAF5}" dt="2024-12-26T16:12:45.240" v="42" actId="255"/>
        <pc:sldMkLst>
          <pc:docMk/>
          <pc:sldMk cId="1309242636" sldId="352"/>
        </pc:sldMkLst>
      </pc:sldChg>
      <pc:sldChg chg="modSp mod">
        <pc:chgData name="Doug Downs" userId="4d504ec9b0c77c7e" providerId="LiveId" clId="{B64CECC1-7D53-46B2-8F49-BF37817CBAF5}" dt="2024-12-26T16:16:56.294" v="133" actId="255"/>
        <pc:sldMkLst>
          <pc:docMk/>
          <pc:sldMk cId="1281129024" sldId="353"/>
        </pc:sldMkLst>
      </pc:sldChg>
      <pc:sldChg chg="modSp mod">
        <pc:chgData name="Doug Downs" userId="4d504ec9b0c77c7e" providerId="LiveId" clId="{B64CECC1-7D53-46B2-8F49-BF37817CBAF5}" dt="2024-12-26T16:14:33.497" v="80" actId="14100"/>
        <pc:sldMkLst>
          <pc:docMk/>
          <pc:sldMk cId="4013974510" sldId="354"/>
        </pc:sldMkLst>
      </pc:sldChg>
      <pc:sldChg chg="modSp mod">
        <pc:chgData name="Doug Downs" userId="4d504ec9b0c77c7e" providerId="LiveId" clId="{B64CECC1-7D53-46B2-8F49-BF37817CBAF5}" dt="2024-12-26T16:18:24.900" v="147" actId="1076"/>
        <pc:sldMkLst>
          <pc:docMk/>
          <pc:sldMk cId="574040155" sldId="355"/>
        </pc:sldMkLst>
      </pc:sldChg>
      <pc:sldChg chg="modSp mod">
        <pc:chgData name="Doug Downs" userId="4d504ec9b0c77c7e" providerId="LiveId" clId="{B64CECC1-7D53-46B2-8F49-BF37817CBAF5}" dt="2024-12-26T16:19:55.833" v="182" actId="1076"/>
        <pc:sldMkLst>
          <pc:docMk/>
          <pc:sldMk cId="3349376234" sldId="356"/>
        </pc:sldMkLst>
      </pc:sldChg>
      <pc:sldChg chg="del">
        <pc:chgData name="Doug Downs" userId="4d504ec9b0c77c7e" providerId="LiveId" clId="{B64CECC1-7D53-46B2-8F49-BF37817CBAF5}" dt="2024-12-26T16:15:49.141" v="98" actId="47"/>
        <pc:sldMkLst>
          <pc:docMk/>
          <pc:sldMk cId="1710492148" sldId="360"/>
        </pc:sldMkLst>
      </pc:sldChg>
      <pc:sldChg chg="modSp mod">
        <pc:chgData name="Doug Downs" userId="4d504ec9b0c77c7e" providerId="LiveId" clId="{B64CECC1-7D53-46B2-8F49-BF37817CBAF5}" dt="2024-12-26T20:13:07.854" v="454" actId="20577"/>
        <pc:sldMkLst>
          <pc:docMk/>
          <pc:sldMk cId="844948537" sldId="362"/>
        </pc:sldMkLst>
      </pc:sldChg>
      <pc:sldChg chg="modSp mod">
        <pc:chgData name="Doug Downs" userId="4d504ec9b0c77c7e" providerId="LiveId" clId="{B64CECC1-7D53-46B2-8F49-BF37817CBAF5}" dt="2024-12-26T20:14:19.648" v="473" actId="1076"/>
        <pc:sldMkLst>
          <pc:docMk/>
          <pc:sldMk cId="3594489058" sldId="364"/>
        </pc:sldMkLst>
      </pc:sldChg>
      <pc:sldChg chg="del">
        <pc:chgData name="Doug Downs" userId="4d504ec9b0c77c7e" providerId="LiveId" clId="{B64CECC1-7D53-46B2-8F49-BF37817CBAF5}" dt="2024-12-26T20:15:35.384" v="484" actId="47"/>
        <pc:sldMkLst>
          <pc:docMk/>
          <pc:sldMk cId="470721358" sldId="365"/>
        </pc:sldMkLst>
      </pc:sldChg>
      <pc:sldChg chg="del">
        <pc:chgData name="Doug Downs" userId="4d504ec9b0c77c7e" providerId="LiveId" clId="{B64CECC1-7D53-46B2-8F49-BF37817CBAF5}" dt="2024-12-26T16:19:31.958" v="164" actId="47"/>
        <pc:sldMkLst>
          <pc:docMk/>
          <pc:sldMk cId="279455298" sldId="368"/>
        </pc:sldMkLst>
      </pc:sldChg>
      <pc:sldChg chg="modSp mod">
        <pc:chgData name="Doug Downs" userId="4d504ec9b0c77c7e" providerId="LiveId" clId="{B64CECC1-7D53-46B2-8F49-BF37817CBAF5}" dt="2024-12-26T16:20:53.711" v="191" actId="1076"/>
        <pc:sldMkLst>
          <pc:docMk/>
          <pc:sldMk cId="3933838455" sldId="377"/>
        </pc:sldMkLst>
      </pc:sldChg>
      <pc:sldChg chg="modSp mod">
        <pc:chgData name="Doug Downs" userId="4d504ec9b0c77c7e" providerId="LiveId" clId="{B64CECC1-7D53-46B2-8F49-BF37817CBAF5}" dt="2024-12-26T16:23:07.072" v="246" actId="1038"/>
        <pc:sldMkLst>
          <pc:docMk/>
          <pc:sldMk cId="2731108679" sldId="378"/>
        </pc:sldMkLst>
      </pc:sldChg>
      <pc:sldChg chg="del">
        <pc:chgData name="Doug Downs" userId="4d504ec9b0c77c7e" providerId="LiveId" clId="{B64CECC1-7D53-46B2-8F49-BF37817CBAF5}" dt="2024-12-26T16:24:39.430" v="265" actId="47"/>
        <pc:sldMkLst>
          <pc:docMk/>
          <pc:sldMk cId="67479577" sldId="379"/>
        </pc:sldMkLst>
      </pc:sldChg>
      <pc:sldChg chg="modSp mod">
        <pc:chgData name="Doug Downs" userId="4d504ec9b0c77c7e" providerId="LiveId" clId="{B64CECC1-7D53-46B2-8F49-BF37817CBAF5}" dt="2024-12-26T16:25:11.012" v="284" actId="1076"/>
        <pc:sldMkLst>
          <pc:docMk/>
          <pc:sldMk cId="379457197" sldId="380"/>
        </pc:sldMkLst>
      </pc:sldChg>
      <pc:sldChg chg="modSp mod">
        <pc:chgData name="Doug Downs" userId="4d504ec9b0c77c7e" providerId="LiveId" clId="{B64CECC1-7D53-46B2-8F49-BF37817CBAF5}" dt="2024-12-26T20:09:00.607" v="317" actId="20577"/>
        <pc:sldMkLst>
          <pc:docMk/>
          <pc:sldMk cId="1048781542" sldId="383"/>
        </pc:sldMkLst>
      </pc:sldChg>
      <pc:sldChg chg="modSp mod">
        <pc:chgData name="Doug Downs" userId="4d504ec9b0c77c7e" providerId="LiveId" clId="{B64CECC1-7D53-46B2-8F49-BF37817CBAF5}" dt="2024-12-26T20:10:59.073" v="349" actId="1035"/>
        <pc:sldMkLst>
          <pc:docMk/>
          <pc:sldMk cId="1491171034" sldId="384"/>
        </pc:sldMkLst>
      </pc:sldChg>
      <pc:sldChg chg="modSp mod">
        <pc:chgData name="Doug Downs" userId="4d504ec9b0c77c7e" providerId="LiveId" clId="{B64CECC1-7D53-46B2-8F49-BF37817CBAF5}" dt="2024-12-26T16:12:09.282" v="5" actId="20577"/>
        <pc:sldMkLst>
          <pc:docMk/>
          <pc:sldMk cId="2346229977" sldId="385"/>
        </pc:sldMkLst>
      </pc:sldChg>
      <pc:sldChg chg="del">
        <pc:chgData name="Doug Downs" userId="4d504ec9b0c77c7e" providerId="LiveId" clId="{B64CECC1-7D53-46B2-8F49-BF37817CBAF5}" dt="2024-12-26T20:10:34.029" v="336" actId="47"/>
        <pc:sldMkLst>
          <pc:docMk/>
          <pc:sldMk cId="64322635" sldId="386"/>
        </pc:sldMkLst>
      </pc:sldChg>
      <pc:sldChg chg="modSp mod">
        <pc:chgData name="Doug Downs" userId="4d504ec9b0c77c7e" providerId="LiveId" clId="{B64CECC1-7D53-46B2-8F49-BF37817CBAF5}" dt="2024-12-26T20:11:28.612" v="375" actId="12788"/>
        <pc:sldMkLst>
          <pc:docMk/>
          <pc:sldMk cId="4142574800" sldId="387"/>
        </pc:sldMkLst>
      </pc:sldChg>
      <pc:sldChg chg="del">
        <pc:chgData name="Doug Downs" userId="4d504ec9b0c77c7e" providerId="LiveId" clId="{B64CECC1-7D53-46B2-8F49-BF37817CBAF5}" dt="2024-12-26T20:13:22.462" v="465" actId="47"/>
        <pc:sldMkLst>
          <pc:docMk/>
          <pc:sldMk cId="3696187779" sldId="389"/>
        </pc:sldMkLst>
      </pc:sldChg>
      <pc:sldChg chg="modSp mod">
        <pc:chgData name="Doug Downs" userId="4d504ec9b0c77c7e" providerId="LiveId" clId="{B64CECC1-7D53-46B2-8F49-BF37817CBAF5}" dt="2024-12-26T16:21:53.380" v="211" actId="1076"/>
        <pc:sldMkLst>
          <pc:docMk/>
          <pc:sldMk cId="447165088" sldId="390"/>
        </pc:sldMkLst>
      </pc:sldChg>
      <pc:sldChg chg="delSp modSp mod">
        <pc:chgData name="Doug Downs" userId="4d504ec9b0c77c7e" providerId="LiveId" clId="{B64CECC1-7D53-46B2-8F49-BF37817CBAF5}" dt="2024-12-26T20:05:27.508" v="307" actId="115"/>
        <pc:sldMkLst>
          <pc:docMk/>
          <pc:sldMk cId="1178853459" sldId="391"/>
        </pc:sldMkLst>
      </pc:sldChg>
      <pc:sldChg chg="addSp modSp add mod">
        <pc:chgData name="Doug Downs" userId="4d504ec9b0c77c7e" providerId="LiveId" clId="{B64CECC1-7D53-46B2-8F49-BF37817CBAF5}" dt="2024-12-26T16:15:46.270" v="97" actId="1076"/>
        <pc:sldMkLst>
          <pc:docMk/>
          <pc:sldMk cId="4223704913" sldId="392"/>
        </pc:sldMkLst>
      </pc:sldChg>
      <pc:sldChg chg="addSp modSp add mod">
        <pc:chgData name="Doug Downs" userId="4d504ec9b0c77c7e" providerId="LiveId" clId="{B64CECC1-7D53-46B2-8F49-BF37817CBAF5}" dt="2024-12-26T16:19:28.123" v="163" actId="1076"/>
        <pc:sldMkLst>
          <pc:docMk/>
          <pc:sldMk cId="2249604155" sldId="393"/>
        </pc:sldMkLst>
      </pc:sldChg>
      <pc:sldChg chg="addSp modSp add mod">
        <pc:chgData name="Doug Downs" userId="4d504ec9b0c77c7e" providerId="LiveId" clId="{B64CECC1-7D53-46B2-8F49-BF37817CBAF5}" dt="2024-12-26T16:24:18.996" v="264" actId="1076"/>
        <pc:sldMkLst>
          <pc:docMk/>
          <pc:sldMk cId="85506245" sldId="394"/>
        </pc:sldMkLst>
      </pc:sldChg>
      <pc:sldChg chg="modSp add del mod">
        <pc:chgData name="Doug Downs" userId="4d504ec9b0c77c7e" providerId="LiveId" clId="{B64CECC1-7D53-46B2-8F49-BF37817CBAF5}" dt="2024-12-26T16:23:10.667" v="247" actId="47"/>
        <pc:sldMkLst>
          <pc:docMk/>
          <pc:sldMk cId="602173786" sldId="394"/>
        </pc:sldMkLst>
      </pc:sldChg>
      <pc:sldChg chg="addSp modSp add mod">
        <pc:chgData name="Doug Downs" userId="4d504ec9b0c77c7e" providerId="LiveId" clId="{B64CECC1-7D53-46B2-8F49-BF37817CBAF5}" dt="2024-12-26T20:10:21.589" v="335" actId="164"/>
        <pc:sldMkLst>
          <pc:docMk/>
          <pc:sldMk cId="1509087411" sldId="395"/>
        </pc:sldMkLst>
      </pc:sldChg>
      <pc:sldChg chg="modSp add del mod">
        <pc:chgData name="Doug Downs" userId="4d504ec9b0c77c7e" providerId="LiveId" clId="{B64CECC1-7D53-46B2-8F49-BF37817CBAF5}" dt="2024-12-26T20:13:20.328" v="464" actId="47"/>
        <pc:sldMkLst>
          <pc:docMk/>
          <pc:sldMk cId="181083198" sldId="396"/>
        </pc:sldMkLst>
      </pc:sldChg>
      <pc:sldChg chg="modSp add mod">
        <pc:chgData name="Doug Downs" userId="4d504ec9b0c77c7e" providerId="LiveId" clId="{B64CECC1-7D53-46B2-8F49-BF37817CBAF5}" dt="2024-12-26T20:13:16.054" v="463" actId="20577"/>
        <pc:sldMkLst>
          <pc:docMk/>
          <pc:sldMk cId="494092801" sldId="397"/>
        </pc:sldMkLst>
      </pc:sldChg>
      <pc:sldChg chg="addSp modSp add mod">
        <pc:chgData name="Doug Downs" userId="4d504ec9b0c77c7e" providerId="LiveId" clId="{B64CECC1-7D53-46B2-8F49-BF37817CBAF5}" dt="2024-12-26T20:15:29.819" v="483" actId="1076"/>
        <pc:sldMkLst>
          <pc:docMk/>
          <pc:sldMk cId="3836220471" sldId="398"/>
        </pc:sldMkLst>
      </pc:sldChg>
      <pc:sldChg chg="modSp add mod">
        <pc:chgData name="Doug Downs" userId="4d504ec9b0c77c7e" providerId="LiveId" clId="{B64CECC1-7D53-46B2-8F49-BF37817CBAF5}" dt="2024-12-26T20:20:38.712" v="576" actId="113"/>
        <pc:sldMkLst>
          <pc:docMk/>
          <pc:sldMk cId="1872006476" sldId="399"/>
        </pc:sldMkLst>
      </pc:sldChg>
    </pc:docChg>
  </pc:docChgLst>
  <pc:docChgLst>
    <pc:chgData name="Doug Downs" userId="4d504ec9b0c77c7e" providerId="LiveId" clId="{F677DFE1-27AB-412E-A12B-AD91FFAAEF3C}"/>
    <pc:docChg chg="undo custSel addSld delSld modSld">
      <pc:chgData name="Doug Downs" userId="4d504ec9b0c77c7e" providerId="LiveId" clId="{F677DFE1-27AB-412E-A12B-AD91FFAAEF3C}" dt="2025-08-29T10:24:08.084" v="1028" actId="20577"/>
      <pc:docMkLst>
        <pc:docMk/>
      </pc:docMkLst>
      <pc:sldChg chg="addSp delSp modSp mod">
        <pc:chgData name="Doug Downs" userId="4d504ec9b0c77c7e" providerId="LiveId" clId="{F677DFE1-27AB-412E-A12B-AD91FFAAEF3C}" dt="2025-08-26T20:08:46.623" v="143" actId="20577"/>
        <pc:sldMkLst>
          <pc:docMk/>
          <pc:sldMk cId="2643372424" sldId="261"/>
        </pc:sldMkLst>
        <pc:spChg chg="add mod ord">
          <ac:chgData name="Doug Downs" userId="4d504ec9b0c77c7e" providerId="LiveId" clId="{F677DFE1-27AB-412E-A12B-AD91FFAAEF3C}" dt="2025-08-26T20:08:22.663" v="133" actId="167"/>
          <ac:spMkLst>
            <pc:docMk/>
            <pc:sldMk cId="2643372424" sldId="261"/>
            <ac:spMk id="3" creationId="{8376C59F-ECA8-CF98-33FB-E1ED3F1D97CF}"/>
          </ac:spMkLst>
        </pc:spChg>
        <pc:spChg chg="mod">
          <ac:chgData name="Doug Downs" userId="4d504ec9b0c77c7e" providerId="LiveId" clId="{F677DFE1-27AB-412E-A12B-AD91FFAAEF3C}" dt="2025-08-26T20:08:32.126" v="141" actId="12788"/>
          <ac:spMkLst>
            <pc:docMk/>
            <pc:sldMk cId="2643372424" sldId="261"/>
            <ac:spMk id="8" creationId="{25C7CB0D-1E61-4ABF-88D4-293C0DFA5CA5}"/>
          </ac:spMkLst>
        </pc:spChg>
        <pc:spChg chg="mod">
          <ac:chgData name="Doug Downs" userId="4d504ec9b0c77c7e" providerId="LiveId" clId="{F677DFE1-27AB-412E-A12B-AD91FFAAEF3C}" dt="2025-08-26T20:08:46.623" v="143" actId="20577"/>
          <ac:spMkLst>
            <pc:docMk/>
            <pc:sldMk cId="2643372424" sldId="261"/>
            <ac:spMk id="54" creationId="{6FC2FAAA-9CC0-4F8C-8FDF-0FEC9B21C4B7}"/>
          </ac:spMkLst>
        </pc:spChg>
      </pc:sldChg>
      <pc:sldChg chg="addSp delSp modSp mod">
        <pc:chgData name="Doug Downs" userId="4d504ec9b0c77c7e" providerId="LiveId" clId="{F677DFE1-27AB-412E-A12B-AD91FFAAEF3C}" dt="2025-08-26T20:03:08.683" v="59" actId="115"/>
        <pc:sldMkLst>
          <pc:docMk/>
          <pc:sldMk cId="1555589753" sldId="269"/>
        </pc:sldMkLst>
        <pc:spChg chg="mod">
          <ac:chgData name="Doug Downs" userId="4d504ec9b0c77c7e" providerId="LiveId" clId="{F677DFE1-27AB-412E-A12B-AD91FFAAEF3C}" dt="2025-08-26T20:02:51.973" v="55" actId="255"/>
          <ac:spMkLst>
            <pc:docMk/>
            <pc:sldMk cId="1555589753" sldId="269"/>
            <ac:spMk id="5" creationId="{5EE165CB-369B-BD90-3851-C47BCC159274}"/>
          </ac:spMkLst>
        </pc:spChg>
        <pc:spChg chg="mod">
          <ac:chgData name="Doug Downs" userId="4d504ec9b0c77c7e" providerId="LiveId" clId="{F677DFE1-27AB-412E-A12B-AD91FFAAEF3C}" dt="2025-08-26T20:03:08.683" v="59" actId="115"/>
          <ac:spMkLst>
            <pc:docMk/>
            <pc:sldMk cId="1555589753" sldId="269"/>
            <ac:spMk id="6" creationId="{6932C8F1-324F-4108-A8DA-E073664730B8}"/>
          </ac:spMkLst>
        </pc:spChg>
        <pc:spChg chg="add mod ord">
          <ac:chgData name="Doug Downs" userId="4d504ec9b0c77c7e" providerId="LiveId" clId="{F677DFE1-27AB-412E-A12B-AD91FFAAEF3C}" dt="2025-08-26T20:02:28.524" v="46" actId="167"/>
          <ac:spMkLst>
            <pc:docMk/>
            <pc:sldMk cId="1555589753" sldId="269"/>
            <ac:spMk id="8" creationId="{AE4D1646-19B9-F93A-E377-DAF788E2D1C2}"/>
          </ac:spMkLst>
        </pc:spChg>
        <pc:spChg chg="mod">
          <ac:chgData name="Doug Downs" userId="4d504ec9b0c77c7e" providerId="LiveId" clId="{F677DFE1-27AB-412E-A12B-AD91FFAAEF3C}" dt="2025-08-26T20:02:32.773" v="51" actId="1035"/>
          <ac:spMkLst>
            <pc:docMk/>
            <pc:sldMk cId="1555589753" sldId="269"/>
            <ac:spMk id="42" creationId="{C1DA896C-18DE-4CD4-BAC6-95A9B5408D4B}"/>
          </ac:spMkLst>
        </pc:spChg>
        <pc:grpChg chg="mod">
          <ac:chgData name="Doug Downs" userId="4d504ec9b0c77c7e" providerId="LiveId" clId="{F677DFE1-27AB-412E-A12B-AD91FFAAEF3C}" dt="2025-08-26T20:02:42.258" v="52" actId="1076"/>
          <ac:grpSpMkLst>
            <pc:docMk/>
            <pc:sldMk cId="1555589753" sldId="269"/>
            <ac:grpSpMk id="3" creationId="{AE0CC79D-E568-4F36-899B-021EEE701DDF}"/>
          </ac:grpSpMkLst>
        </pc:grpChg>
      </pc:sldChg>
      <pc:sldChg chg="addSp delSp modSp mod">
        <pc:chgData name="Doug Downs" userId="4d504ec9b0c77c7e" providerId="LiveId" clId="{F677DFE1-27AB-412E-A12B-AD91FFAAEF3C}" dt="2025-08-29T10:24:08.084" v="1028" actId="20577"/>
        <pc:sldMkLst>
          <pc:docMk/>
          <pc:sldMk cId="3406948985" sldId="273"/>
        </pc:sldMkLst>
        <pc:spChg chg="mod">
          <ac:chgData name="Doug Downs" userId="4d504ec9b0c77c7e" providerId="LiveId" clId="{F677DFE1-27AB-412E-A12B-AD91FFAAEF3C}" dt="2025-08-29T10:24:08.084" v="1028" actId="20577"/>
          <ac:spMkLst>
            <pc:docMk/>
            <pc:sldMk cId="3406948985" sldId="273"/>
            <ac:spMk id="2" creationId="{BC5FC2C9-6D66-4B5C-A622-F90FA897AA78}"/>
          </ac:spMkLst>
        </pc:spChg>
        <pc:spChg chg="add mod ord">
          <ac:chgData name="Doug Downs" userId="4d504ec9b0c77c7e" providerId="LiveId" clId="{F677DFE1-27AB-412E-A12B-AD91FFAAEF3C}" dt="2025-08-29T10:23:11.700" v="1003" actId="167"/>
          <ac:spMkLst>
            <pc:docMk/>
            <pc:sldMk cId="3406948985" sldId="273"/>
            <ac:spMk id="3" creationId="{B5B0F4BC-D53E-A831-8FE5-686D4F1B6002}"/>
          </ac:spMkLst>
        </pc:spChg>
        <pc:spChg chg="del">
          <ac:chgData name="Doug Downs" userId="4d504ec9b0c77c7e" providerId="LiveId" clId="{F677DFE1-27AB-412E-A12B-AD91FFAAEF3C}" dt="2025-08-29T10:23:08.857" v="1001" actId="478"/>
          <ac:spMkLst>
            <pc:docMk/>
            <pc:sldMk cId="3406948985" sldId="273"/>
            <ac:spMk id="7" creationId="{39DFE86E-5C25-95A2-950E-84FF8AB2F61E}"/>
          </ac:spMkLst>
        </pc:spChg>
        <pc:spChg chg="mod">
          <ac:chgData name="Doug Downs" userId="4d504ec9b0c77c7e" providerId="LiveId" clId="{F677DFE1-27AB-412E-A12B-AD91FFAAEF3C}" dt="2025-08-29T10:23:14.826" v="1009" actId="1035"/>
          <ac:spMkLst>
            <pc:docMk/>
            <pc:sldMk cId="3406948985" sldId="273"/>
            <ac:spMk id="11" creationId="{58D53CBD-B3F9-4424-88C8-F783B997EE91}"/>
          </ac:spMkLst>
        </pc:spChg>
      </pc:sldChg>
      <pc:sldChg chg="addSp delSp modSp mod">
        <pc:chgData name="Doug Downs" userId="4d504ec9b0c77c7e" providerId="LiveId" clId="{F677DFE1-27AB-412E-A12B-AD91FFAAEF3C}" dt="2025-08-26T20:01:52.057" v="36" actId="14100"/>
        <pc:sldMkLst>
          <pc:docMk/>
          <pc:sldMk cId="2332284195" sldId="344"/>
        </pc:sldMkLst>
        <pc:spChg chg="mod">
          <ac:chgData name="Doug Downs" userId="4d504ec9b0c77c7e" providerId="LiveId" clId="{F677DFE1-27AB-412E-A12B-AD91FFAAEF3C}" dt="2025-08-26T20:01:25.302" v="12" actId="14100"/>
          <ac:spMkLst>
            <pc:docMk/>
            <pc:sldMk cId="2332284195" sldId="344"/>
            <ac:spMk id="2" creationId="{28CD8A2E-2C6E-40DB-B687-E3C7F7EB3F7C}"/>
          </ac:spMkLst>
        </pc:spChg>
        <pc:spChg chg="add mod ord">
          <ac:chgData name="Doug Downs" userId="4d504ec9b0c77c7e" providerId="LiveId" clId="{F677DFE1-27AB-412E-A12B-AD91FFAAEF3C}" dt="2025-08-26T19:59:38.166" v="6" actId="167"/>
          <ac:spMkLst>
            <pc:docMk/>
            <pc:sldMk cId="2332284195" sldId="344"/>
            <ac:spMk id="3" creationId="{B7CBFD27-089E-5B45-6E75-C22696F319A5}"/>
          </ac:spMkLst>
        </pc:spChg>
        <pc:spChg chg="mod">
          <ac:chgData name="Doug Downs" userId="4d504ec9b0c77c7e" providerId="LiveId" clId="{F677DFE1-27AB-412E-A12B-AD91FFAAEF3C}" dt="2025-08-26T19:59:47.004" v="9" actId="12788"/>
          <ac:spMkLst>
            <pc:docMk/>
            <pc:sldMk cId="2332284195" sldId="344"/>
            <ac:spMk id="5" creationId="{00000000-0000-0000-0000-000000000000}"/>
          </ac:spMkLst>
        </pc:spChg>
        <pc:spChg chg="mod">
          <ac:chgData name="Doug Downs" userId="4d504ec9b0c77c7e" providerId="LiveId" clId="{F677DFE1-27AB-412E-A12B-AD91FFAAEF3C}" dt="2025-08-26T20:01:52.057" v="36" actId="14100"/>
          <ac:spMkLst>
            <pc:docMk/>
            <pc:sldMk cId="2332284195" sldId="344"/>
            <ac:spMk id="7" creationId="{02C30169-B848-4EA5-88E9-938FAE27A62A}"/>
          </ac:spMkLst>
        </pc:spChg>
        <pc:spChg chg="mod">
          <ac:chgData name="Doug Downs" userId="4d504ec9b0c77c7e" providerId="LiveId" clId="{F677DFE1-27AB-412E-A12B-AD91FFAAEF3C}" dt="2025-08-26T20:01:28.857" v="13" actId="14100"/>
          <ac:spMkLst>
            <pc:docMk/>
            <pc:sldMk cId="2332284195" sldId="344"/>
            <ac:spMk id="9" creationId="{AC3E9098-184F-4DB8-8C7B-285C7F750D60}"/>
          </ac:spMkLst>
        </pc:spChg>
        <pc:spChg chg="mod">
          <ac:chgData name="Doug Downs" userId="4d504ec9b0c77c7e" providerId="LiveId" clId="{F677DFE1-27AB-412E-A12B-AD91FFAAEF3C}" dt="2025-08-26T20:01:44.637" v="35" actId="14100"/>
          <ac:spMkLst>
            <pc:docMk/>
            <pc:sldMk cId="2332284195" sldId="344"/>
            <ac:spMk id="13" creationId="{E338CA58-4A66-4109-A9D8-4F04D7F1DA16}"/>
          </ac:spMkLst>
        </pc:spChg>
      </pc:sldChg>
      <pc:sldChg chg="addSp delSp modSp mod">
        <pc:chgData name="Doug Downs" userId="4d504ec9b0c77c7e" providerId="LiveId" clId="{F677DFE1-27AB-412E-A12B-AD91FFAAEF3C}" dt="2025-08-29T10:18:58.713" v="859" actId="14100"/>
        <pc:sldMkLst>
          <pc:docMk/>
          <pc:sldMk cId="606456060" sldId="345"/>
        </pc:sldMkLst>
        <pc:spChg chg="mod">
          <ac:chgData name="Doug Downs" userId="4d504ec9b0c77c7e" providerId="LiveId" clId="{F677DFE1-27AB-412E-A12B-AD91FFAAEF3C}" dt="2025-08-29T10:18:23.720" v="841" actId="20577"/>
          <ac:spMkLst>
            <pc:docMk/>
            <pc:sldMk cId="606456060" sldId="345"/>
            <ac:spMk id="2" creationId="{142D9A6A-EEF9-7626-C5A3-725299A0627E}"/>
          </ac:spMkLst>
        </pc:spChg>
        <pc:spChg chg="add mod ord">
          <ac:chgData name="Doug Downs" userId="4d504ec9b0c77c7e" providerId="LiveId" clId="{F677DFE1-27AB-412E-A12B-AD91FFAAEF3C}" dt="2025-08-29T10:17:33.609" v="816" actId="167"/>
          <ac:spMkLst>
            <pc:docMk/>
            <pc:sldMk cId="606456060" sldId="345"/>
            <ac:spMk id="3" creationId="{EBE9BE18-7E4D-3A0D-B732-C55394F1F512}"/>
          </ac:spMkLst>
        </pc:spChg>
        <pc:spChg chg="mod">
          <ac:chgData name="Doug Downs" userId="4d504ec9b0c77c7e" providerId="LiveId" clId="{F677DFE1-27AB-412E-A12B-AD91FFAAEF3C}" dt="2025-08-29T10:18:58.713" v="859" actId="14100"/>
          <ac:spMkLst>
            <pc:docMk/>
            <pc:sldMk cId="606456060" sldId="345"/>
            <ac:spMk id="5" creationId="{FB51A76A-5EE2-4E62-803D-0812415CAC29}"/>
          </ac:spMkLst>
        </pc:spChg>
        <pc:spChg chg="mod">
          <ac:chgData name="Doug Downs" userId="4d504ec9b0c77c7e" providerId="LiveId" clId="{F677DFE1-27AB-412E-A12B-AD91FFAAEF3C}" dt="2025-08-29T10:18:43.135" v="848" actId="20577"/>
          <ac:spMkLst>
            <pc:docMk/>
            <pc:sldMk cId="606456060" sldId="345"/>
            <ac:spMk id="7" creationId="{FB51A76A-5EE2-4E62-803D-0812415CAC29}"/>
          </ac:spMkLst>
        </pc:spChg>
        <pc:spChg chg="mod">
          <ac:chgData name="Doug Downs" userId="4d504ec9b0c77c7e" providerId="LiveId" clId="{F677DFE1-27AB-412E-A12B-AD91FFAAEF3C}" dt="2025-08-29T10:17:39.474" v="825" actId="1035"/>
          <ac:spMkLst>
            <pc:docMk/>
            <pc:sldMk cId="606456060" sldId="345"/>
            <ac:spMk id="9" creationId="{1F4E47AB-1165-47DE-A485-2C8EA561DA9F}"/>
          </ac:spMkLst>
        </pc:spChg>
        <pc:spChg chg="mod">
          <ac:chgData name="Doug Downs" userId="4d504ec9b0c77c7e" providerId="LiveId" clId="{F677DFE1-27AB-412E-A12B-AD91FFAAEF3C}" dt="2025-08-29T10:17:47.385" v="827" actId="20577"/>
          <ac:spMkLst>
            <pc:docMk/>
            <pc:sldMk cId="606456060" sldId="345"/>
            <ac:spMk id="13" creationId="{FB51A76A-5EE2-4E62-803D-0812415CAC29}"/>
          </ac:spMkLst>
        </pc:spChg>
      </pc:sldChg>
      <pc:sldChg chg="modSp mod">
        <pc:chgData name="Doug Downs" userId="4d504ec9b0c77c7e" providerId="LiveId" clId="{F677DFE1-27AB-412E-A12B-AD91FFAAEF3C}" dt="2025-08-29T10:21:39.273" v="978" actId="1076"/>
        <pc:sldMkLst>
          <pc:docMk/>
          <pc:sldMk cId="850676838" sldId="347"/>
        </pc:sldMkLst>
        <pc:spChg chg="mod">
          <ac:chgData name="Doug Downs" userId="4d504ec9b0c77c7e" providerId="LiveId" clId="{F677DFE1-27AB-412E-A12B-AD91FFAAEF3C}" dt="2025-08-29T10:21:35.562" v="977" actId="1076"/>
          <ac:spMkLst>
            <pc:docMk/>
            <pc:sldMk cId="850676838" sldId="347"/>
            <ac:spMk id="3" creationId="{0EC66723-F23E-4027-A888-C11FE411ED5C}"/>
          </ac:spMkLst>
        </pc:spChg>
        <pc:spChg chg="mod">
          <ac:chgData name="Doug Downs" userId="4d504ec9b0c77c7e" providerId="LiveId" clId="{F677DFE1-27AB-412E-A12B-AD91FFAAEF3C}" dt="2025-08-29T10:21:28.717" v="976" actId="14100"/>
          <ac:spMkLst>
            <pc:docMk/>
            <pc:sldMk cId="850676838" sldId="347"/>
            <ac:spMk id="5" creationId="{87BA53AE-4E28-BA7A-20E3-E806BEBACDB2}"/>
          </ac:spMkLst>
        </pc:spChg>
        <pc:spChg chg="mod">
          <ac:chgData name="Doug Downs" userId="4d504ec9b0c77c7e" providerId="LiveId" clId="{F677DFE1-27AB-412E-A12B-AD91FFAAEF3C}" dt="2025-08-29T10:21:39.273" v="978" actId="1076"/>
          <ac:spMkLst>
            <pc:docMk/>
            <pc:sldMk cId="850676838" sldId="347"/>
            <ac:spMk id="6" creationId="{73C45A75-A58A-A8FF-F80D-023633F28C42}"/>
          </ac:spMkLst>
        </pc:spChg>
      </pc:sldChg>
      <pc:sldChg chg="delSp modSp mod">
        <pc:chgData name="Doug Downs" userId="4d504ec9b0c77c7e" providerId="LiveId" clId="{F677DFE1-27AB-412E-A12B-AD91FFAAEF3C}" dt="2025-08-29T10:22:05.522" v="983" actId="21"/>
        <pc:sldMkLst>
          <pc:docMk/>
          <pc:sldMk cId="2907720131" sldId="348"/>
        </pc:sldMkLst>
        <pc:spChg chg="mod">
          <ac:chgData name="Doug Downs" userId="4d504ec9b0c77c7e" providerId="LiveId" clId="{F677DFE1-27AB-412E-A12B-AD91FFAAEF3C}" dt="2025-08-29T10:21:52.631" v="980" actId="14100"/>
          <ac:spMkLst>
            <pc:docMk/>
            <pc:sldMk cId="2907720131" sldId="348"/>
            <ac:spMk id="4" creationId="{816DBA85-1360-4B13-8ADE-13B11D86123D}"/>
          </ac:spMkLst>
        </pc:spChg>
        <pc:spChg chg="del">
          <ac:chgData name="Doug Downs" userId="4d504ec9b0c77c7e" providerId="LiveId" clId="{F677DFE1-27AB-412E-A12B-AD91FFAAEF3C}" dt="2025-08-29T10:22:05.522" v="983" actId="21"/>
          <ac:spMkLst>
            <pc:docMk/>
            <pc:sldMk cId="2907720131" sldId="348"/>
            <ac:spMk id="7" creationId="{B222BA54-1A91-4132-A2B8-4D2A8797A09E}"/>
          </ac:spMkLst>
        </pc:spChg>
        <pc:spChg chg="del">
          <ac:chgData name="Doug Downs" userId="4d504ec9b0c77c7e" providerId="LiveId" clId="{F677DFE1-27AB-412E-A12B-AD91FFAAEF3C}" dt="2025-08-29T10:22:05.522" v="983" actId="21"/>
          <ac:spMkLst>
            <pc:docMk/>
            <pc:sldMk cId="2907720131" sldId="348"/>
            <ac:spMk id="12" creationId="{7D2B7D2D-33D4-CC15-56F7-F247DCA11173}"/>
          </ac:spMkLst>
        </pc:spChg>
        <pc:spChg chg="del">
          <ac:chgData name="Doug Downs" userId="4d504ec9b0c77c7e" providerId="LiveId" clId="{F677DFE1-27AB-412E-A12B-AD91FFAAEF3C}" dt="2025-08-29T10:22:05.522" v="983" actId="21"/>
          <ac:spMkLst>
            <pc:docMk/>
            <pc:sldMk cId="2907720131" sldId="348"/>
            <ac:spMk id="13" creationId="{5101F1DF-B290-936F-99B7-E6CAA36DBDF1}"/>
          </ac:spMkLst>
        </pc:spChg>
      </pc:sldChg>
      <pc:sldChg chg="addSp delSp modSp mod">
        <pc:chgData name="Doug Downs" userId="4d504ec9b0c77c7e" providerId="LiveId" clId="{F677DFE1-27AB-412E-A12B-AD91FFAAEF3C}" dt="2025-08-29T10:22:57.574" v="1000" actId="1076"/>
        <pc:sldMkLst>
          <pc:docMk/>
          <pc:sldMk cId="1864758793" sldId="349"/>
        </pc:sldMkLst>
        <pc:spChg chg="add mod ord">
          <ac:chgData name="Doug Downs" userId="4d504ec9b0c77c7e" providerId="LiveId" clId="{F677DFE1-27AB-412E-A12B-AD91FFAAEF3C}" dt="2025-08-29T10:22:32.949" v="989" actId="167"/>
          <ac:spMkLst>
            <pc:docMk/>
            <pc:sldMk cId="1864758793" sldId="349"/>
            <ac:spMk id="2" creationId="{0580D4C5-C945-6959-4BE0-0242664BE9CA}"/>
          </ac:spMkLst>
        </pc:spChg>
        <pc:spChg chg="mod">
          <ac:chgData name="Doug Downs" userId="4d504ec9b0c77c7e" providerId="LiveId" clId="{F677DFE1-27AB-412E-A12B-AD91FFAAEF3C}" dt="2025-08-29T10:22:57.574" v="1000" actId="1076"/>
          <ac:spMkLst>
            <pc:docMk/>
            <pc:sldMk cId="1864758793" sldId="349"/>
            <ac:spMk id="4" creationId="{E4E7019F-7BD7-C96B-990F-1DEEC1D3DEC0}"/>
          </ac:spMkLst>
        </pc:spChg>
        <pc:spChg chg="mod">
          <ac:chgData name="Doug Downs" userId="4d504ec9b0c77c7e" providerId="LiveId" clId="{F677DFE1-27AB-412E-A12B-AD91FFAAEF3C}" dt="2025-08-29T10:22:53.621" v="999" actId="1076"/>
          <ac:spMkLst>
            <pc:docMk/>
            <pc:sldMk cId="1864758793" sldId="349"/>
            <ac:spMk id="5" creationId="{95967282-9530-D6DA-613C-33183816C6C4}"/>
          </ac:spMkLst>
        </pc:spChg>
        <pc:spChg chg="mod">
          <ac:chgData name="Doug Downs" userId="4d504ec9b0c77c7e" providerId="LiveId" clId="{F677DFE1-27AB-412E-A12B-AD91FFAAEF3C}" dt="2025-08-29T10:22:49.458" v="998" actId="1076"/>
          <ac:spMkLst>
            <pc:docMk/>
            <pc:sldMk cId="1864758793" sldId="349"/>
            <ac:spMk id="7" creationId="{D4EB9756-0BFD-43C5-B57A-372430B4A65E}"/>
          </ac:spMkLst>
        </pc:spChg>
        <pc:spChg chg="del">
          <ac:chgData name="Doug Downs" userId="4d504ec9b0c77c7e" providerId="LiveId" clId="{F677DFE1-27AB-412E-A12B-AD91FFAAEF3C}" dt="2025-08-29T10:22:24.647" v="987" actId="478"/>
          <ac:spMkLst>
            <pc:docMk/>
            <pc:sldMk cId="1864758793" sldId="349"/>
            <ac:spMk id="8" creationId="{39DFE86E-5C25-95A2-950E-84FF8AB2F61E}"/>
          </ac:spMkLst>
        </pc:spChg>
        <pc:spChg chg="mod">
          <ac:chgData name="Doug Downs" userId="4d504ec9b0c77c7e" providerId="LiveId" clId="{F677DFE1-27AB-412E-A12B-AD91FFAAEF3C}" dt="2025-08-29T10:22:36.639" v="996" actId="1035"/>
          <ac:spMkLst>
            <pc:docMk/>
            <pc:sldMk cId="1864758793" sldId="349"/>
            <ac:spMk id="11" creationId="{58D53CBD-B3F9-4424-88C8-F783B997EE91}"/>
          </ac:spMkLst>
        </pc:spChg>
      </pc:sldChg>
      <pc:sldChg chg="addSp delSp modSp mod">
        <pc:chgData name="Doug Downs" userId="4d504ec9b0c77c7e" providerId="LiveId" clId="{F677DFE1-27AB-412E-A12B-AD91FFAAEF3C}" dt="2025-08-26T20:02:14.962" v="43" actId="20577"/>
        <pc:sldMkLst>
          <pc:docMk/>
          <pc:sldMk cId="1309242636" sldId="352"/>
        </pc:sldMkLst>
        <pc:spChg chg="add mod ord">
          <ac:chgData name="Doug Downs" userId="4d504ec9b0c77c7e" providerId="LiveId" clId="{F677DFE1-27AB-412E-A12B-AD91FFAAEF3C}" dt="2025-08-26T20:01:59.774" v="39" actId="167"/>
          <ac:spMkLst>
            <pc:docMk/>
            <pc:sldMk cId="1309242636" sldId="352"/>
            <ac:spMk id="3" creationId="{E26A29AB-CBCC-A6FF-1C99-1C535D7E85B4}"/>
          </ac:spMkLst>
        </pc:spChg>
        <pc:spChg chg="mod">
          <ac:chgData name="Doug Downs" userId="4d504ec9b0c77c7e" providerId="LiveId" clId="{F677DFE1-27AB-412E-A12B-AD91FFAAEF3C}" dt="2025-08-26T20:02:14.962" v="43" actId="20577"/>
          <ac:spMkLst>
            <pc:docMk/>
            <pc:sldMk cId="1309242636" sldId="352"/>
            <ac:spMk id="5" creationId="{2B2DC93A-C73A-44BC-8F8A-6B9E2BDD87E1}"/>
          </ac:spMkLst>
        </pc:spChg>
        <pc:spChg chg="mod">
          <ac:chgData name="Doug Downs" userId="4d504ec9b0c77c7e" providerId="LiveId" clId="{F677DFE1-27AB-412E-A12B-AD91FFAAEF3C}" dt="2025-08-26T20:02:12.108" v="42" actId="1076"/>
          <ac:spMkLst>
            <pc:docMk/>
            <pc:sldMk cId="1309242636" sldId="352"/>
            <ac:spMk id="6" creationId="{6932C8F1-324F-4108-A8DA-E073664730B8}"/>
          </ac:spMkLst>
        </pc:spChg>
        <pc:spChg chg="mod">
          <ac:chgData name="Doug Downs" userId="4d504ec9b0c77c7e" providerId="LiveId" clId="{F677DFE1-27AB-412E-A12B-AD91FFAAEF3C}" dt="2025-08-26T20:02:05.985" v="41" actId="1035"/>
          <ac:spMkLst>
            <pc:docMk/>
            <pc:sldMk cId="1309242636" sldId="352"/>
            <ac:spMk id="8" creationId="{25C7CB0D-1E61-4ABF-88D4-293C0DFA5CA5}"/>
          </ac:spMkLst>
        </pc:spChg>
      </pc:sldChg>
      <pc:sldChg chg="addSp delSp modSp mod">
        <pc:chgData name="Doug Downs" userId="4d504ec9b0c77c7e" providerId="LiveId" clId="{F677DFE1-27AB-412E-A12B-AD91FFAAEF3C}" dt="2025-08-26T20:10:11.830" v="159" actId="1076"/>
        <pc:sldMkLst>
          <pc:docMk/>
          <pc:sldMk cId="1281129024" sldId="353"/>
        </pc:sldMkLst>
        <pc:spChg chg="mod">
          <ac:chgData name="Doug Downs" userId="4d504ec9b0c77c7e" providerId="LiveId" clId="{F677DFE1-27AB-412E-A12B-AD91FFAAEF3C}" dt="2025-08-26T20:10:11.830" v="159" actId="1076"/>
          <ac:spMkLst>
            <pc:docMk/>
            <pc:sldMk cId="1281129024" sldId="353"/>
            <ac:spMk id="2" creationId="{C1C5DC68-2ACA-AA25-9B89-25CA7699CBBB}"/>
          </ac:spMkLst>
        </pc:spChg>
        <pc:spChg chg="add mod ord">
          <ac:chgData name="Doug Downs" userId="4d504ec9b0c77c7e" providerId="LiveId" clId="{F677DFE1-27AB-412E-A12B-AD91FFAAEF3C}" dt="2025-08-26T20:08:58.382" v="146" actId="167"/>
          <ac:spMkLst>
            <pc:docMk/>
            <pc:sldMk cId="1281129024" sldId="353"/>
            <ac:spMk id="4" creationId="{74C3C017-B7E6-BDC7-FA97-74E14B954E52}"/>
          </ac:spMkLst>
        </pc:spChg>
        <pc:spChg chg="mod">
          <ac:chgData name="Doug Downs" userId="4d504ec9b0c77c7e" providerId="LiveId" clId="{F677DFE1-27AB-412E-A12B-AD91FFAAEF3C}" dt="2025-08-26T20:10:04.066" v="158" actId="20577"/>
          <ac:spMkLst>
            <pc:docMk/>
            <pc:sldMk cId="1281129024" sldId="353"/>
            <ac:spMk id="54" creationId="{6FC2FAAA-9CC0-4F8C-8FDF-0FEC9B21C4B7}"/>
          </ac:spMkLst>
        </pc:spChg>
        <pc:grpChg chg="mod">
          <ac:chgData name="Doug Downs" userId="4d504ec9b0c77c7e" providerId="LiveId" clId="{F677DFE1-27AB-412E-A12B-AD91FFAAEF3C}" dt="2025-08-26T20:10:11.830" v="159" actId="1076"/>
          <ac:grpSpMkLst>
            <pc:docMk/>
            <pc:sldMk cId="1281129024" sldId="353"/>
            <ac:grpSpMk id="3" creationId="{66EA494B-733F-876E-F781-F84AA379DDB6}"/>
          </ac:grpSpMkLst>
        </pc:grpChg>
      </pc:sldChg>
      <pc:sldChg chg="delSp modSp mod">
        <pc:chgData name="Doug Downs" userId="4d504ec9b0c77c7e" providerId="LiveId" clId="{F677DFE1-27AB-412E-A12B-AD91FFAAEF3C}" dt="2025-08-26T20:06:21.217" v="104" actId="465"/>
        <pc:sldMkLst>
          <pc:docMk/>
          <pc:sldMk cId="4013974510" sldId="354"/>
        </pc:sldMkLst>
        <pc:spChg chg="mod">
          <ac:chgData name="Doug Downs" userId="4d504ec9b0c77c7e" providerId="LiveId" clId="{F677DFE1-27AB-412E-A12B-AD91FFAAEF3C}" dt="2025-08-26T20:03:46.931" v="63" actId="1076"/>
          <ac:spMkLst>
            <pc:docMk/>
            <pc:sldMk cId="4013974510" sldId="354"/>
            <ac:spMk id="2" creationId="{A2C67DC4-8E93-4369-B242-236694446364}"/>
          </ac:spMkLst>
        </pc:spChg>
        <pc:spChg chg="mod">
          <ac:chgData name="Doug Downs" userId="4d504ec9b0c77c7e" providerId="LiveId" clId="{F677DFE1-27AB-412E-A12B-AD91FFAAEF3C}" dt="2025-08-26T20:03:26.593" v="60" actId="14100"/>
          <ac:spMkLst>
            <pc:docMk/>
            <pc:sldMk cId="4013974510" sldId="354"/>
            <ac:spMk id="6" creationId="{6D06C8A0-7451-497D-BAB9-FB0AEE967B75}"/>
          </ac:spMkLst>
        </pc:spChg>
        <pc:spChg chg="mod topLvl">
          <ac:chgData name="Doug Downs" userId="4d504ec9b0c77c7e" providerId="LiveId" clId="{F677DFE1-27AB-412E-A12B-AD91FFAAEF3C}" dt="2025-08-26T20:04:55.876" v="92" actId="14100"/>
          <ac:spMkLst>
            <pc:docMk/>
            <pc:sldMk cId="4013974510" sldId="354"/>
            <ac:spMk id="9" creationId="{8464D172-1AA9-434E-9D2C-EC5661DB6349}"/>
          </ac:spMkLst>
        </pc:spChg>
        <pc:spChg chg="mod topLvl">
          <ac:chgData name="Doug Downs" userId="4d504ec9b0c77c7e" providerId="LiveId" clId="{F677DFE1-27AB-412E-A12B-AD91FFAAEF3C}" dt="2025-08-26T20:05:08.914" v="94" actId="465"/>
          <ac:spMkLst>
            <pc:docMk/>
            <pc:sldMk cId="4013974510" sldId="354"/>
            <ac:spMk id="10" creationId="{45C05934-B5DB-4935-B31A-674E14F9B894}"/>
          </ac:spMkLst>
        </pc:spChg>
        <pc:spChg chg="mod topLvl">
          <ac:chgData name="Doug Downs" userId="4d504ec9b0c77c7e" providerId="LiveId" clId="{F677DFE1-27AB-412E-A12B-AD91FFAAEF3C}" dt="2025-08-26T20:05:08.914" v="94" actId="465"/>
          <ac:spMkLst>
            <pc:docMk/>
            <pc:sldMk cId="4013974510" sldId="354"/>
            <ac:spMk id="11" creationId="{8B33C424-8A53-4EE9-90A0-DFDDE5BCAD15}"/>
          </ac:spMkLst>
        </pc:spChg>
        <pc:spChg chg="mod topLvl">
          <ac:chgData name="Doug Downs" userId="4d504ec9b0c77c7e" providerId="LiveId" clId="{F677DFE1-27AB-412E-A12B-AD91FFAAEF3C}" dt="2025-08-26T20:05:08.914" v="94" actId="465"/>
          <ac:spMkLst>
            <pc:docMk/>
            <pc:sldMk cId="4013974510" sldId="354"/>
            <ac:spMk id="12" creationId="{BA819628-6526-4FB4-A30D-B074B4169E0D}"/>
          </ac:spMkLst>
        </pc:spChg>
        <pc:spChg chg="mod topLvl">
          <ac:chgData name="Doug Downs" userId="4d504ec9b0c77c7e" providerId="LiveId" clId="{F677DFE1-27AB-412E-A12B-AD91FFAAEF3C}" dt="2025-08-26T20:04:59.328" v="93" actId="14100"/>
          <ac:spMkLst>
            <pc:docMk/>
            <pc:sldMk cId="4013974510" sldId="354"/>
            <ac:spMk id="13" creationId="{9C3D430A-CFB9-4125-8114-1B45CC51D627}"/>
          </ac:spMkLst>
        </pc:spChg>
        <pc:spChg chg="mod">
          <ac:chgData name="Doug Downs" userId="4d504ec9b0c77c7e" providerId="LiveId" clId="{F677DFE1-27AB-412E-A12B-AD91FFAAEF3C}" dt="2025-08-26T20:03:46.931" v="63" actId="1076"/>
          <ac:spMkLst>
            <pc:docMk/>
            <pc:sldMk cId="4013974510" sldId="354"/>
            <ac:spMk id="16" creationId="{4C222076-994C-46B2-B833-A7D614F210D6}"/>
          </ac:spMkLst>
        </pc:spChg>
        <pc:spChg chg="mod">
          <ac:chgData name="Doug Downs" userId="4d504ec9b0c77c7e" providerId="LiveId" clId="{F677DFE1-27AB-412E-A12B-AD91FFAAEF3C}" dt="2025-08-26T20:03:46.931" v="63" actId="1076"/>
          <ac:spMkLst>
            <pc:docMk/>
            <pc:sldMk cId="4013974510" sldId="354"/>
            <ac:spMk id="17" creationId="{6456691F-D60A-4BAA-977D-5D247C0EBE5A}"/>
          </ac:spMkLst>
        </pc:spChg>
        <pc:spChg chg="mod topLvl">
          <ac:chgData name="Doug Downs" userId="4d504ec9b0c77c7e" providerId="LiveId" clId="{F677DFE1-27AB-412E-A12B-AD91FFAAEF3C}" dt="2025-08-26T20:05:38.464" v="99" actId="552"/>
          <ac:spMkLst>
            <pc:docMk/>
            <pc:sldMk cId="4013974510" sldId="354"/>
            <ac:spMk id="18" creationId="{04C08B2A-1AA1-4296-8251-4FD6ECECBA27}"/>
          </ac:spMkLst>
        </pc:spChg>
        <pc:spChg chg="mod topLvl">
          <ac:chgData name="Doug Downs" userId="4d504ec9b0c77c7e" providerId="LiveId" clId="{F677DFE1-27AB-412E-A12B-AD91FFAAEF3C}" dt="2025-08-26T20:05:42.103" v="100" actId="465"/>
          <ac:spMkLst>
            <pc:docMk/>
            <pc:sldMk cId="4013974510" sldId="354"/>
            <ac:spMk id="19" creationId="{E99FFD88-B4DD-473F-81A8-3E05F4C8F7F1}"/>
          </ac:spMkLst>
        </pc:spChg>
        <pc:spChg chg="mod topLvl">
          <ac:chgData name="Doug Downs" userId="4d504ec9b0c77c7e" providerId="LiveId" clId="{F677DFE1-27AB-412E-A12B-AD91FFAAEF3C}" dt="2025-08-26T20:05:42.103" v="100" actId="465"/>
          <ac:spMkLst>
            <pc:docMk/>
            <pc:sldMk cId="4013974510" sldId="354"/>
            <ac:spMk id="20" creationId="{B4C71A51-0826-4424-B1CD-62830B5A3174}"/>
          </ac:spMkLst>
        </pc:spChg>
        <pc:spChg chg="mod topLvl">
          <ac:chgData name="Doug Downs" userId="4d504ec9b0c77c7e" providerId="LiveId" clId="{F677DFE1-27AB-412E-A12B-AD91FFAAEF3C}" dt="2025-08-26T20:05:38.464" v="99" actId="552"/>
          <ac:spMkLst>
            <pc:docMk/>
            <pc:sldMk cId="4013974510" sldId="354"/>
            <ac:spMk id="21" creationId="{B58EB68F-8B4B-463D-808A-F11509C32EB3}"/>
          </ac:spMkLst>
        </pc:spChg>
        <pc:spChg chg="mod topLvl">
          <ac:chgData name="Doug Downs" userId="4d504ec9b0c77c7e" providerId="LiveId" clId="{F677DFE1-27AB-412E-A12B-AD91FFAAEF3C}" dt="2025-08-26T20:06:10.875" v="103" actId="1076"/>
          <ac:spMkLst>
            <pc:docMk/>
            <pc:sldMk cId="4013974510" sldId="354"/>
            <ac:spMk id="24" creationId="{35D64F10-4E7A-44DB-9167-739330521661}"/>
          </ac:spMkLst>
        </pc:spChg>
        <pc:spChg chg="mod topLvl">
          <ac:chgData name="Doug Downs" userId="4d504ec9b0c77c7e" providerId="LiveId" clId="{F677DFE1-27AB-412E-A12B-AD91FFAAEF3C}" dt="2025-08-26T20:06:21.217" v="104" actId="465"/>
          <ac:spMkLst>
            <pc:docMk/>
            <pc:sldMk cId="4013974510" sldId="354"/>
            <ac:spMk id="25" creationId="{A17C1B49-AACA-429C-AA52-D323EF613BA1}"/>
          </ac:spMkLst>
        </pc:spChg>
        <pc:spChg chg="mod topLvl">
          <ac:chgData name="Doug Downs" userId="4d504ec9b0c77c7e" providerId="LiveId" clId="{F677DFE1-27AB-412E-A12B-AD91FFAAEF3C}" dt="2025-08-26T20:05:51.172" v="101" actId="165"/>
          <ac:spMkLst>
            <pc:docMk/>
            <pc:sldMk cId="4013974510" sldId="354"/>
            <ac:spMk id="26" creationId="{04CBF4CF-B766-49B9-843E-32CEBCA5F8C0}"/>
          </ac:spMkLst>
        </pc:spChg>
        <pc:spChg chg="mod">
          <ac:chgData name="Doug Downs" userId="4d504ec9b0c77c7e" providerId="LiveId" clId="{F677DFE1-27AB-412E-A12B-AD91FFAAEF3C}" dt="2025-08-26T20:03:32.657" v="61" actId="14100"/>
          <ac:spMkLst>
            <pc:docMk/>
            <pc:sldMk cId="4013974510" sldId="354"/>
            <ac:spMk id="71" creationId="{1402E703-C130-4EAA-AAD7-AC8D86E9C1A8}"/>
          </ac:spMkLst>
        </pc:spChg>
        <pc:spChg chg="mod">
          <ac:chgData name="Doug Downs" userId="4d504ec9b0c77c7e" providerId="LiveId" clId="{F677DFE1-27AB-412E-A12B-AD91FFAAEF3C}" dt="2025-08-26T20:03:39.236" v="62" actId="14100"/>
          <ac:spMkLst>
            <pc:docMk/>
            <pc:sldMk cId="4013974510" sldId="354"/>
            <ac:spMk id="170" creationId="{89041FC1-DC6C-4459-86BC-8C9309E23D6A}"/>
          </ac:spMkLst>
        </pc:spChg>
      </pc:sldChg>
      <pc:sldChg chg="addSp delSp modSp mod">
        <pc:chgData name="Doug Downs" userId="4d504ec9b0c77c7e" providerId="LiveId" clId="{F677DFE1-27AB-412E-A12B-AD91FFAAEF3C}" dt="2025-08-26T20:14:10.510" v="218" actId="465"/>
        <pc:sldMkLst>
          <pc:docMk/>
          <pc:sldMk cId="574040155" sldId="355"/>
        </pc:sldMkLst>
        <pc:spChg chg="mod">
          <ac:chgData name="Doug Downs" userId="4d504ec9b0c77c7e" providerId="LiveId" clId="{F677DFE1-27AB-412E-A12B-AD91FFAAEF3C}" dt="2025-08-26T20:11:32.034" v="179" actId="14100"/>
          <ac:spMkLst>
            <pc:docMk/>
            <pc:sldMk cId="574040155" sldId="355"/>
            <ac:spMk id="2" creationId="{A2C67DC4-8E93-4369-B242-236694446364}"/>
          </ac:spMkLst>
        </pc:spChg>
        <pc:spChg chg="mod topLvl">
          <ac:chgData name="Doug Downs" userId="4d504ec9b0c77c7e" providerId="LiveId" clId="{F677DFE1-27AB-412E-A12B-AD91FFAAEF3C}" dt="2025-08-26T20:11:13.884" v="175" actId="164"/>
          <ac:spMkLst>
            <pc:docMk/>
            <pc:sldMk cId="574040155" sldId="355"/>
            <ac:spMk id="6" creationId="{6D06C8A0-7451-497D-BAB9-FB0AEE967B75}"/>
          </ac:spMkLst>
        </pc:spChg>
        <pc:spChg chg="mod topLvl">
          <ac:chgData name="Doug Downs" userId="4d504ec9b0c77c7e" providerId="LiveId" clId="{F677DFE1-27AB-412E-A12B-AD91FFAAEF3C}" dt="2025-08-26T20:12:40.413" v="208" actId="1037"/>
          <ac:spMkLst>
            <pc:docMk/>
            <pc:sldMk cId="574040155" sldId="355"/>
            <ac:spMk id="10" creationId="{36B4D8A0-B4C3-7D46-1168-31F393AE4CFA}"/>
          </ac:spMkLst>
        </pc:spChg>
        <pc:spChg chg="mod topLvl">
          <ac:chgData name="Doug Downs" userId="4d504ec9b0c77c7e" providerId="LiveId" clId="{F677DFE1-27AB-412E-A12B-AD91FFAAEF3C}" dt="2025-08-26T20:12:40.413" v="208" actId="1037"/>
          <ac:spMkLst>
            <pc:docMk/>
            <pc:sldMk cId="574040155" sldId="355"/>
            <ac:spMk id="11" creationId="{12697BEC-0A9A-ADAB-7566-4C7E199341FA}"/>
          </ac:spMkLst>
        </pc:spChg>
        <pc:spChg chg="mod topLvl">
          <ac:chgData name="Doug Downs" userId="4d504ec9b0c77c7e" providerId="LiveId" clId="{F677DFE1-27AB-412E-A12B-AD91FFAAEF3C}" dt="2025-08-26T20:12:40.413" v="208" actId="1037"/>
          <ac:spMkLst>
            <pc:docMk/>
            <pc:sldMk cId="574040155" sldId="355"/>
            <ac:spMk id="12" creationId="{2094F499-4BEB-B65E-9DC0-3B8838D72B41}"/>
          </ac:spMkLst>
        </pc:spChg>
        <pc:spChg chg="mod topLvl">
          <ac:chgData name="Doug Downs" userId="4d504ec9b0c77c7e" providerId="LiveId" clId="{F677DFE1-27AB-412E-A12B-AD91FFAAEF3C}" dt="2025-08-26T20:12:40.413" v="208" actId="1037"/>
          <ac:spMkLst>
            <pc:docMk/>
            <pc:sldMk cId="574040155" sldId="355"/>
            <ac:spMk id="13" creationId="{BFD9D767-0319-7C4C-9DA0-9D20AA9DD25C}"/>
          </ac:spMkLst>
        </pc:spChg>
        <pc:spChg chg="mod topLvl">
          <ac:chgData name="Doug Downs" userId="4d504ec9b0c77c7e" providerId="LiveId" clId="{F677DFE1-27AB-412E-A12B-AD91FFAAEF3C}" dt="2025-08-26T20:12:40.413" v="208" actId="1037"/>
          <ac:spMkLst>
            <pc:docMk/>
            <pc:sldMk cId="574040155" sldId="355"/>
            <ac:spMk id="14" creationId="{C1E59968-A757-02DF-DD83-8B588029D9C6}"/>
          </ac:spMkLst>
        </pc:spChg>
        <pc:spChg chg="mod">
          <ac:chgData name="Doug Downs" userId="4d504ec9b0c77c7e" providerId="LiveId" clId="{F677DFE1-27AB-412E-A12B-AD91FFAAEF3C}" dt="2025-08-26T20:11:47.389" v="181" actId="1076"/>
          <ac:spMkLst>
            <pc:docMk/>
            <pc:sldMk cId="574040155" sldId="355"/>
            <ac:spMk id="16" creationId="{4C222076-994C-46B2-B833-A7D614F210D6}"/>
          </ac:spMkLst>
        </pc:spChg>
        <pc:spChg chg="mod">
          <ac:chgData name="Doug Downs" userId="4d504ec9b0c77c7e" providerId="LiveId" clId="{F677DFE1-27AB-412E-A12B-AD91FFAAEF3C}" dt="2025-08-26T20:11:43.590" v="180" actId="1076"/>
          <ac:spMkLst>
            <pc:docMk/>
            <pc:sldMk cId="574040155" sldId="355"/>
            <ac:spMk id="17" creationId="{6456691F-D60A-4BAA-977D-5D247C0EBE5A}"/>
          </ac:spMkLst>
        </pc:spChg>
        <pc:spChg chg="mod">
          <ac:chgData name="Doug Downs" userId="4d504ec9b0c77c7e" providerId="LiveId" clId="{F677DFE1-27AB-412E-A12B-AD91FFAAEF3C}" dt="2025-08-26T20:13:02.725" v="211" actId="552"/>
          <ac:spMkLst>
            <pc:docMk/>
            <pc:sldMk cId="574040155" sldId="355"/>
            <ac:spMk id="18" creationId="{ABC1501D-1F82-12E5-9C96-F4E89247FA2B}"/>
          </ac:spMkLst>
        </pc:spChg>
        <pc:spChg chg="mod">
          <ac:chgData name="Doug Downs" userId="4d504ec9b0c77c7e" providerId="LiveId" clId="{F677DFE1-27AB-412E-A12B-AD91FFAAEF3C}" dt="2025-08-26T20:13:47.602" v="215" actId="465"/>
          <ac:spMkLst>
            <pc:docMk/>
            <pc:sldMk cId="574040155" sldId="355"/>
            <ac:spMk id="19" creationId="{AEB1C5CE-6A9D-BEE3-FC05-5B4F78D8513D}"/>
          </ac:spMkLst>
        </pc:spChg>
        <pc:spChg chg="mod">
          <ac:chgData name="Doug Downs" userId="4d504ec9b0c77c7e" providerId="LiveId" clId="{F677DFE1-27AB-412E-A12B-AD91FFAAEF3C}" dt="2025-08-26T20:13:47.602" v="215" actId="465"/>
          <ac:spMkLst>
            <pc:docMk/>
            <pc:sldMk cId="574040155" sldId="355"/>
            <ac:spMk id="20" creationId="{AF6527C3-5295-A2A2-3E25-98F87F1EEEE9}"/>
          </ac:spMkLst>
        </pc:spChg>
        <pc:spChg chg="mod">
          <ac:chgData name="Doug Downs" userId="4d504ec9b0c77c7e" providerId="LiveId" clId="{F677DFE1-27AB-412E-A12B-AD91FFAAEF3C}" dt="2025-08-26T20:13:47.602" v="215" actId="465"/>
          <ac:spMkLst>
            <pc:docMk/>
            <pc:sldMk cId="574040155" sldId="355"/>
            <ac:spMk id="21" creationId="{B21C2292-AE01-423A-643E-D9056C79B6DF}"/>
          </ac:spMkLst>
        </pc:spChg>
        <pc:spChg chg="mod">
          <ac:chgData name="Doug Downs" userId="4d504ec9b0c77c7e" providerId="LiveId" clId="{F677DFE1-27AB-412E-A12B-AD91FFAAEF3C}" dt="2025-08-26T20:13:02.725" v="211" actId="552"/>
          <ac:spMkLst>
            <pc:docMk/>
            <pc:sldMk cId="574040155" sldId="355"/>
            <ac:spMk id="23" creationId="{84FE3D0B-1632-989A-5CBC-06A836756A2B}"/>
          </ac:spMkLst>
        </pc:spChg>
        <pc:spChg chg="mod">
          <ac:chgData name="Doug Downs" userId="4d504ec9b0c77c7e" providerId="LiveId" clId="{F677DFE1-27AB-412E-A12B-AD91FFAAEF3C}" dt="2025-08-26T20:14:04.801" v="217" actId="552"/>
          <ac:spMkLst>
            <pc:docMk/>
            <pc:sldMk cId="574040155" sldId="355"/>
            <ac:spMk id="24" creationId="{AFAB4BBB-484E-3C87-42CC-D671942BC019}"/>
          </ac:spMkLst>
        </pc:spChg>
        <pc:spChg chg="mod">
          <ac:chgData name="Doug Downs" userId="4d504ec9b0c77c7e" providerId="LiveId" clId="{F677DFE1-27AB-412E-A12B-AD91FFAAEF3C}" dt="2025-08-26T20:14:10.510" v="218" actId="465"/>
          <ac:spMkLst>
            <pc:docMk/>
            <pc:sldMk cId="574040155" sldId="355"/>
            <ac:spMk id="25" creationId="{BD440690-5D38-97F5-AF0E-72B592943310}"/>
          </ac:spMkLst>
        </pc:spChg>
        <pc:spChg chg="mod">
          <ac:chgData name="Doug Downs" userId="4d504ec9b0c77c7e" providerId="LiveId" clId="{F677DFE1-27AB-412E-A12B-AD91FFAAEF3C}" dt="2025-08-26T20:14:10.510" v="218" actId="465"/>
          <ac:spMkLst>
            <pc:docMk/>
            <pc:sldMk cId="574040155" sldId="355"/>
            <ac:spMk id="26" creationId="{BF43E4DB-E927-C7A0-5B0A-98FA84C0480D}"/>
          </ac:spMkLst>
        </pc:spChg>
        <pc:spChg chg="mod">
          <ac:chgData name="Doug Downs" userId="4d504ec9b0c77c7e" providerId="LiveId" clId="{F677DFE1-27AB-412E-A12B-AD91FFAAEF3C}" dt="2025-08-26T20:14:04.801" v="217" actId="552"/>
          <ac:spMkLst>
            <pc:docMk/>
            <pc:sldMk cId="574040155" sldId="355"/>
            <ac:spMk id="27" creationId="{D35F2B51-3140-1DB5-127F-253D5E0B009A}"/>
          </ac:spMkLst>
        </pc:spChg>
        <pc:spChg chg="mod topLvl">
          <ac:chgData name="Doug Downs" userId="4d504ec9b0c77c7e" providerId="LiveId" clId="{F677DFE1-27AB-412E-A12B-AD91FFAAEF3C}" dt="2025-08-26T20:11:13.884" v="175" actId="164"/>
          <ac:spMkLst>
            <pc:docMk/>
            <pc:sldMk cId="574040155" sldId="355"/>
            <ac:spMk id="71" creationId="{1402E703-C130-4EAA-AAD7-AC8D86E9C1A8}"/>
          </ac:spMkLst>
        </pc:spChg>
        <pc:spChg chg="mod topLvl">
          <ac:chgData name="Doug Downs" userId="4d504ec9b0c77c7e" providerId="LiveId" clId="{F677DFE1-27AB-412E-A12B-AD91FFAAEF3C}" dt="2025-08-26T20:11:13.884" v="175" actId="164"/>
          <ac:spMkLst>
            <pc:docMk/>
            <pc:sldMk cId="574040155" sldId="355"/>
            <ac:spMk id="170" creationId="{89041FC1-DC6C-4459-86BC-8C9309E23D6A}"/>
          </ac:spMkLst>
        </pc:spChg>
        <pc:grpChg chg="add mod ord">
          <ac:chgData name="Doug Downs" userId="4d504ec9b0c77c7e" providerId="LiveId" clId="{F677DFE1-27AB-412E-A12B-AD91FFAAEF3C}" dt="2025-08-26T20:11:22.242" v="177" actId="167"/>
          <ac:grpSpMkLst>
            <pc:docMk/>
            <pc:sldMk cId="574040155" sldId="355"/>
            <ac:grpSpMk id="4" creationId="{3FFEE70D-FD34-738F-9800-B74D825CFDF8}"/>
          </ac:grpSpMkLst>
        </pc:grpChg>
      </pc:sldChg>
      <pc:sldChg chg="addSp delSp modSp mod">
        <pc:chgData name="Doug Downs" userId="4d504ec9b0c77c7e" providerId="LiveId" clId="{F677DFE1-27AB-412E-A12B-AD91FFAAEF3C}" dt="2025-08-27T09:04:48.211" v="267" actId="20577"/>
        <pc:sldMkLst>
          <pc:docMk/>
          <pc:sldMk cId="3349376234" sldId="356"/>
        </pc:sldMkLst>
        <pc:spChg chg="add mod ord">
          <ac:chgData name="Doug Downs" userId="4d504ec9b0c77c7e" providerId="LiveId" clId="{F677DFE1-27AB-412E-A12B-AD91FFAAEF3C}" dt="2025-08-27T09:04:34.556" v="250" actId="167"/>
          <ac:spMkLst>
            <pc:docMk/>
            <pc:sldMk cId="3349376234" sldId="356"/>
            <ac:spMk id="2" creationId="{535285D4-78C0-B794-5A35-A76A5762ECD7}"/>
          </ac:spMkLst>
        </pc:spChg>
        <pc:spChg chg="mod">
          <ac:chgData name="Doug Downs" userId="4d504ec9b0c77c7e" providerId="LiveId" clId="{F677DFE1-27AB-412E-A12B-AD91FFAAEF3C}" dt="2025-08-27T09:04:48.211" v="267" actId="20577"/>
          <ac:spMkLst>
            <pc:docMk/>
            <pc:sldMk cId="3349376234" sldId="356"/>
            <ac:spMk id="55" creationId="{F3686D4E-253D-4527-97F7-0493F39904DF}"/>
          </ac:spMkLst>
        </pc:spChg>
      </pc:sldChg>
      <pc:sldChg chg="addSp delSp modSp mod">
        <pc:chgData name="Doug Downs" userId="4d504ec9b0c77c7e" providerId="LiveId" clId="{F677DFE1-27AB-412E-A12B-AD91FFAAEF3C}" dt="2025-08-27T11:27:11.263" v="736" actId="20577"/>
        <pc:sldMkLst>
          <pc:docMk/>
          <pc:sldMk cId="844948537" sldId="362"/>
        </pc:sldMkLst>
        <pc:spChg chg="add mod ord">
          <ac:chgData name="Doug Downs" userId="4d504ec9b0c77c7e" providerId="LiveId" clId="{F677DFE1-27AB-412E-A12B-AD91FFAAEF3C}" dt="2025-08-27T11:26:41.511" v="721" actId="167"/>
          <ac:spMkLst>
            <pc:docMk/>
            <pc:sldMk cId="844948537" sldId="362"/>
            <ac:spMk id="3" creationId="{9BB9D55B-4AD7-510F-A8B2-C94BFD999884}"/>
          </ac:spMkLst>
        </pc:spChg>
        <pc:spChg chg="mod">
          <ac:chgData name="Doug Downs" userId="4d504ec9b0c77c7e" providerId="LiveId" clId="{F677DFE1-27AB-412E-A12B-AD91FFAAEF3C}" dt="2025-08-27T11:26:57.896" v="730" actId="20577"/>
          <ac:spMkLst>
            <pc:docMk/>
            <pc:sldMk cId="844948537" sldId="362"/>
            <ac:spMk id="6" creationId="{6932C8F1-324F-4108-A8DA-E073664730B8}"/>
          </ac:spMkLst>
        </pc:spChg>
        <pc:spChg chg="mod">
          <ac:chgData name="Doug Downs" userId="4d504ec9b0c77c7e" providerId="LiveId" clId="{F677DFE1-27AB-412E-A12B-AD91FFAAEF3C}" dt="2025-08-27T11:27:11.263" v="736" actId="20577"/>
          <ac:spMkLst>
            <pc:docMk/>
            <pc:sldMk cId="844948537" sldId="362"/>
            <ac:spMk id="7" creationId="{6932C8F1-324F-4108-A8DA-E073664730B8}"/>
          </ac:spMkLst>
        </pc:spChg>
        <pc:spChg chg="mod">
          <ac:chgData name="Doug Downs" userId="4d504ec9b0c77c7e" providerId="LiveId" clId="{F677DFE1-27AB-412E-A12B-AD91FFAAEF3C}" dt="2025-08-27T11:26:46.151" v="728" actId="1035"/>
          <ac:spMkLst>
            <pc:docMk/>
            <pc:sldMk cId="844948537" sldId="362"/>
            <ac:spMk id="8" creationId="{25C7CB0D-1E61-4ABF-88D4-293C0DFA5CA5}"/>
          </ac:spMkLst>
        </pc:spChg>
        <pc:spChg chg="mod">
          <ac:chgData name="Doug Downs" userId="4d504ec9b0c77c7e" providerId="LiveId" clId="{F677DFE1-27AB-412E-A12B-AD91FFAAEF3C}" dt="2025-08-27T11:27:04.696" v="732" actId="20577"/>
          <ac:spMkLst>
            <pc:docMk/>
            <pc:sldMk cId="844948537" sldId="362"/>
            <ac:spMk id="9" creationId="{6932C8F1-324F-4108-A8DA-E073664730B8}"/>
          </ac:spMkLst>
        </pc:spChg>
        <pc:spChg chg="mod">
          <ac:chgData name="Doug Downs" userId="4d504ec9b0c77c7e" providerId="LiveId" clId="{F677DFE1-27AB-412E-A12B-AD91FFAAEF3C}" dt="2025-08-27T11:27:07.570" v="734" actId="20577"/>
          <ac:spMkLst>
            <pc:docMk/>
            <pc:sldMk cId="844948537" sldId="362"/>
            <ac:spMk id="10" creationId="{6932C8F1-324F-4108-A8DA-E073664730B8}"/>
          </ac:spMkLst>
        </pc:spChg>
      </pc:sldChg>
      <pc:sldChg chg="addSp delSp modSp mod">
        <pc:chgData name="Doug Downs" userId="4d504ec9b0c77c7e" providerId="LiveId" clId="{F677DFE1-27AB-412E-A12B-AD91FFAAEF3C}" dt="2025-08-27T11:32:06.630" v="781" actId="167"/>
        <pc:sldMkLst>
          <pc:docMk/>
          <pc:sldMk cId="3594489058" sldId="364"/>
        </pc:sldMkLst>
        <pc:spChg chg="mod ord topLvl">
          <ac:chgData name="Doug Downs" userId="4d504ec9b0c77c7e" providerId="LiveId" clId="{F677DFE1-27AB-412E-A12B-AD91FFAAEF3C}" dt="2025-08-27T11:32:06.630" v="781" actId="167"/>
          <ac:spMkLst>
            <pc:docMk/>
            <pc:sldMk cId="3594489058" sldId="364"/>
            <ac:spMk id="6" creationId="{6D06C8A0-7451-497D-BAB9-FB0AEE967B75}"/>
          </ac:spMkLst>
        </pc:spChg>
        <pc:spChg chg="mod ord topLvl">
          <ac:chgData name="Doug Downs" userId="4d504ec9b0c77c7e" providerId="LiveId" clId="{F677DFE1-27AB-412E-A12B-AD91FFAAEF3C}" dt="2025-08-27T11:32:06.630" v="781" actId="167"/>
          <ac:spMkLst>
            <pc:docMk/>
            <pc:sldMk cId="3594489058" sldId="364"/>
            <ac:spMk id="71" creationId="{1402E703-C130-4EAA-AAD7-AC8D86E9C1A8}"/>
          </ac:spMkLst>
        </pc:spChg>
        <pc:spChg chg="mod ord topLvl">
          <ac:chgData name="Doug Downs" userId="4d504ec9b0c77c7e" providerId="LiveId" clId="{F677DFE1-27AB-412E-A12B-AD91FFAAEF3C}" dt="2025-08-27T11:32:06.630" v="781" actId="167"/>
          <ac:spMkLst>
            <pc:docMk/>
            <pc:sldMk cId="3594489058" sldId="364"/>
            <ac:spMk id="170" creationId="{89041FC1-DC6C-4459-86BC-8C9309E23D6A}"/>
          </ac:spMkLst>
        </pc:spChg>
      </pc:sldChg>
      <pc:sldChg chg="addSp delSp modSp mod">
        <pc:chgData name="Doug Downs" userId="4d504ec9b0c77c7e" providerId="LiveId" clId="{F677DFE1-27AB-412E-A12B-AD91FFAAEF3C}" dt="2025-08-27T09:18:25.356" v="280" actId="1076"/>
        <pc:sldMkLst>
          <pc:docMk/>
          <pc:sldMk cId="3933838455" sldId="377"/>
        </pc:sldMkLst>
        <pc:spChg chg="mod">
          <ac:chgData name="Doug Downs" userId="4d504ec9b0c77c7e" providerId="LiveId" clId="{F677DFE1-27AB-412E-A12B-AD91FFAAEF3C}" dt="2025-08-27T09:18:25.356" v="280" actId="1076"/>
          <ac:spMkLst>
            <pc:docMk/>
            <pc:sldMk cId="3933838455" sldId="377"/>
            <ac:spMk id="3" creationId="{B91E28BB-6043-382A-76B8-18EB64FCC269}"/>
          </ac:spMkLst>
        </pc:spChg>
        <pc:spChg chg="add mod ord">
          <ac:chgData name="Doug Downs" userId="4d504ec9b0c77c7e" providerId="LiveId" clId="{F677DFE1-27AB-412E-A12B-AD91FFAAEF3C}" dt="2025-08-27T09:17:41.292" v="270" actId="167"/>
          <ac:spMkLst>
            <pc:docMk/>
            <pc:sldMk cId="3933838455" sldId="377"/>
            <ac:spMk id="4" creationId="{55571310-C92F-EDE6-67C5-5BC291A2E84E}"/>
          </ac:spMkLst>
        </pc:spChg>
        <pc:spChg chg="mod">
          <ac:chgData name="Doug Downs" userId="4d504ec9b0c77c7e" providerId="LiveId" clId="{F677DFE1-27AB-412E-A12B-AD91FFAAEF3C}" dt="2025-08-27T09:17:52.857" v="275" actId="12788"/>
          <ac:spMkLst>
            <pc:docMk/>
            <pc:sldMk cId="3933838455" sldId="377"/>
            <ac:spMk id="8" creationId="{25C7CB0D-1E61-4ABF-88D4-293C0DFA5CA5}"/>
          </ac:spMkLst>
        </pc:spChg>
        <pc:spChg chg="mod">
          <ac:chgData name="Doug Downs" userId="4d504ec9b0c77c7e" providerId="LiveId" clId="{F677DFE1-27AB-412E-A12B-AD91FFAAEF3C}" dt="2025-08-27T09:18:16.811" v="279" actId="20577"/>
          <ac:spMkLst>
            <pc:docMk/>
            <pc:sldMk cId="3933838455" sldId="377"/>
            <ac:spMk id="10" creationId="{B39985FA-815D-479D-89DD-8FA112909C32}"/>
          </ac:spMkLst>
        </pc:spChg>
        <pc:spChg chg="mod">
          <ac:chgData name="Doug Downs" userId="4d504ec9b0c77c7e" providerId="LiveId" clId="{F677DFE1-27AB-412E-A12B-AD91FFAAEF3C}" dt="2025-08-27T09:17:59.711" v="276" actId="1076"/>
          <ac:spMkLst>
            <pc:docMk/>
            <pc:sldMk cId="3933838455" sldId="377"/>
            <ac:spMk id="12" creationId="{20A92118-1C60-934C-4F32-FF29C2590BF1}"/>
          </ac:spMkLst>
        </pc:spChg>
        <pc:spChg chg="mod">
          <ac:chgData name="Doug Downs" userId="4d504ec9b0c77c7e" providerId="LiveId" clId="{F677DFE1-27AB-412E-A12B-AD91FFAAEF3C}" dt="2025-08-27T09:18:05.829" v="277" actId="1076"/>
          <ac:spMkLst>
            <pc:docMk/>
            <pc:sldMk cId="3933838455" sldId="377"/>
            <ac:spMk id="55" creationId="{F3686D4E-253D-4527-97F7-0493F39904DF}"/>
          </ac:spMkLst>
        </pc:spChg>
      </pc:sldChg>
      <pc:sldChg chg="addSp modSp mod">
        <pc:chgData name="Doug Downs" userId="4d504ec9b0c77c7e" providerId="LiveId" clId="{F677DFE1-27AB-412E-A12B-AD91FFAAEF3C}" dt="2025-08-27T09:36:58.650" v="361" actId="1076"/>
        <pc:sldMkLst>
          <pc:docMk/>
          <pc:sldMk cId="2731108679" sldId="378"/>
        </pc:sldMkLst>
        <pc:spChg chg="mod">
          <ac:chgData name="Doug Downs" userId="4d504ec9b0c77c7e" providerId="LiveId" clId="{F677DFE1-27AB-412E-A12B-AD91FFAAEF3C}" dt="2025-08-27T09:35:41.163" v="330" actId="164"/>
          <ac:spMkLst>
            <pc:docMk/>
            <pc:sldMk cId="2731108679" sldId="378"/>
            <ac:spMk id="6" creationId="{6D06C8A0-7451-497D-BAB9-FB0AEE967B75}"/>
          </ac:spMkLst>
        </pc:spChg>
        <pc:spChg chg="mod">
          <ac:chgData name="Doug Downs" userId="4d504ec9b0c77c7e" providerId="LiveId" clId="{F677DFE1-27AB-412E-A12B-AD91FFAAEF3C}" dt="2025-08-27T09:36:05.472" v="353" actId="465"/>
          <ac:spMkLst>
            <pc:docMk/>
            <pc:sldMk cId="2731108679" sldId="378"/>
            <ac:spMk id="11" creationId="{12697BEC-0A9A-ADAB-7566-4C7E199341FA}"/>
          </ac:spMkLst>
        </pc:spChg>
        <pc:spChg chg="mod">
          <ac:chgData name="Doug Downs" userId="4d504ec9b0c77c7e" providerId="LiveId" clId="{F677DFE1-27AB-412E-A12B-AD91FFAAEF3C}" dt="2025-08-27T09:36:05.472" v="353" actId="465"/>
          <ac:spMkLst>
            <pc:docMk/>
            <pc:sldMk cId="2731108679" sldId="378"/>
            <ac:spMk id="12" creationId="{2094F499-4BEB-B65E-9DC0-3B8838D72B41}"/>
          </ac:spMkLst>
        </pc:spChg>
        <pc:spChg chg="mod">
          <ac:chgData name="Doug Downs" userId="4d504ec9b0c77c7e" providerId="LiveId" clId="{F677DFE1-27AB-412E-A12B-AD91FFAAEF3C}" dt="2025-08-27T09:36:05.472" v="353" actId="465"/>
          <ac:spMkLst>
            <pc:docMk/>
            <pc:sldMk cId="2731108679" sldId="378"/>
            <ac:spMk id="13" creationId="{BFD9D767-0319-7C4C-9DA0-9D20AA9DD25C}"/>
          </ac:spMkLst>
        </pc:spChg>
        <pc:spChg chg="mod">
          <ac:chgData name="Doug Downs" userId="4d504ec9b0c77c7e" providerId="LiveId" clId="{F677DFE1-27AB-412E-A12B-AD91FFAAEF3C}" dt="2025-08-27T09:35:56.711" v="352" actId="1036"/>
          <ac:spMkLst>
            <pc:docMk/>
            <pc:sldMk cId="2731108679" sldId="378"/>
            <ac:spMk id="14" creationId="{C1E59968-A757-02DF-DD83-8B588029D9C6}"/>
          </ac:spMkLst>
        </pc:spChg>
        <pc:spChg chg="mod">
          <ac:chgData name="Doug Downs" userId="4d504ec9b0c77c7e" providerId="LiveId" clId="{F677DFE1-27AB-412E-A12B-AD91FFAAEF3C}" dt="2025-08-27T09:36:29.068" v="356" actId="1076"/>
          <ac:spMkLst>
            <pc:docMk/>
            <pc:sldMk cId="2731108679" sldId="378"/>
            <ac:spMk id="16" creationId="{4C222076-994C-46B2-B833-A7D614F210D6}"/>
          </ac:spMkLst>
        </pc:spChg>
        <pc:spChg chg="mod">
          <ac:chgData name="Doug Downs" userId="4d504ec9b0c77c7e" providerId="LiveId" clId="{F677DFE1-27AB-412E-A12B-AD91FFAAEF3C}" dt="2025-08-27T09:36:37.410" v="357" actId="1076"/>
          <ac:spMkLst>
            <pc:docMk/>
            <pc:sldMk cId="2731108679" sldId="378"/>
            <ac:spMk id="17" creationId="{6456691F-D60A-4BAA-977D-5D247C0EBE5A}"/>
          </ac:spMkLst>
        </pc:spChg>
        <pc:spChg chg="mod">
          <ac:chgData name="Doug Downs" userId="4d504ec9b0c77c7e" providerId="LiveId" clId="{F677DFE1-27AB-412E-A12B-AD91FFAAEF3C}" dt="2025-08-27T09:36:18.529" v="355" actId="465"/>
          <ac:spMkLst>
            <pc:docMk/>
            <pc:sldMk cId="2731108679" sldId="378"/>
            <ac:spMk id="20" creationId="{12697BEC-0A9A-ADAB-7566-4C7E199341FA}"/>
          </ac:spMkLst>
        </pc:spChg>
        <pc:spChg chg="mod">
          <ac:chgData name="Doug Downs" userId="4d504ec9b0c77c7e" providerId="LiveId" clId="{F677DFE1-27AB-412E-A12B-AD91FFAAEF3C}" dt="2025-08-27T09:36:18.529" v="355" actId="465"/>
          <ac:spMkLst>
            <pc:docMk/>
            <pc:sldMk cId="2731108679" sldId="378"/>
            <ac:spMk id="21" creationId="{2094F499-4BEB-B65E-9DC0-3B8838D72B41}"/>
          </ac:spMkLst>
        </pc:spChg>
        <pc:spChg chg="mod">
          <ac:chgData name="Doug Downs" userId="4d504ec9b0c77c7e" providerId="LiveId" clId="{F677DFE1-27AB-412E-A12B-AD91FFAAEF3C}" dt="2025-08-27T09:36:10.877" v="354" actId="1076"/>
          <ac:spMkLst>
            <pc:docMk/>
            <pc:sldMk cId="2731108679" sldId="378"/>
            <ac:spMk id="22" creationId="{BFD9D767-0319-7C4C-9DA0-9D20AA9DD25C}"/>
          </ac:spMkLst>
        </pc:spChg>
        <pc:spChg chg="mod">
          <ac:chgData name="Doug Downs" userId="4d504ec9b0c77c7e" providerId="LiveId" clId="{F677DFE1-27AB-412E-A12B-AD91FFAAEF3C}" dt="2025-08-27T09:36:58.650" v="361" actId="1076"/>
          <ac:spMkLst>
            <pc:docMk/>
            <pc:sldMk cId="2731108679" sldId="378"/>
            <ac:spMk id="27" creationId="{36B4D8A0-B4C3-7D46-1168-31F393AE4CFA}"/>
          </ac:spMkLst>
        </pc:spChg>
        <pc:spChg chg="mod">
          <ac:chgData name="Doug Downs" userId="4d504ec9b0c77c7e" providerId="LiveId" clId="{F677DFE1-27AB-412E-A12B-AD91FFAAEF3C}" dt="2025-08-27T09:36:45.815" v="358" actId="1076"/>
          <ac:spMkLst>
            <pc:docMk/>
            <pc:sldMk cId="2731108679" sldId="378"/>
            <ac:spMk id="29" creationId="{12697BEC-0A9A-ADAB-7566-4C7E199341FA}"/>
          </ac:spMkLst>
        </pc:spChg>
        <pc:spChg chg="mod">
          <ac:chgData name="Doug Downs" userId="4d504ec9b0c77c7e" providerId="LiveId" clId="{F677DFE1-27AB-412E-A12B-AD91FFAAEF3C}" dt="2025-08-27T09:35:41.163" v="330" actId="164"/>
          <ac:spMkLst>
            <pc:docMk/>
            <pc:sldMk cId="2731108679" sldId="378"/>
            <ac:spMk id="71" creationId="{1402E703-C130-4EAA-AAD7-AC8D86E9C1A8}"/>
          </ac:spMkLst>
        </pc:spChg>
        <pc:spChg chg="mod">
          <ac:chgData name="Doug Downs" userId="4d504ec9b0c77c7e" providerId="LiveId" clId="{F677DFE1-27AB-412E-A12B-AD91FFAAEF3C}" dt="2025-08-27T09:35:41.163" v="330" actId="164"/>
          <ac:spMkLst>
            <pc:docMk/>
            <pc:sldMk cId="2731108679" sldId="378"/>
            <ac:spMk id="170" creationId="{89041FC1-DC6C-4459-86BC-8C9309E23D6A}"/>
          </ac:spMkLst>
        </pc:spChg>
        <pc:grpChg chg="add mod ord">
          <ac:chgData name="Doug Downs" userId="4d504ec9b0c77c7e" providerId="LiveId" clId="{F677DFE1-27AB-412E-A12B-AD91FFAAEF3C}" dt="2025-08-27T09:35:47.973" v="332" actId="167"/>
          <ac:grpSpMkLst>
            <pc:docMk/>
            <pc:sldMk cId="2731108679" sldId="378"/>
            <ac:grpSpMk id="3" creationId="{5CD763B2-ECB3-4D7B-F245-113D98194E6E}"/>
          </ac:grpSpMkLst>
        </pc:grpChg>
      </pc:sldChg>
      <pc:sldChg chg="addSp delSp modSp mod">
        <pc:chgData name="Doug Downs" userId="4d504ec9b0c77c7e" providerId="LiveId" clId="{F677DFE1-27AB-412E-A12B-AD91FFAAEF3C}" dt="2025-08-27T10:05:56.559" v="420" actId="1037"/>
        <pc:sldMkLst>
          <pc:docMk/>
          <pc:sldMk cId="379457197" sldId="380"/>
        </pc:sldMkLst>
        <pc:spChg chg="add mod ord">
          <ac:chgData name="Doug Downs" userId="4d504ec9b0c77c7e" providerId="LiveId" clId="{F677DFE1-27AB-412E-A12B-AD91FFAAEF3C}" dt="2025-08-27T10:05:35.126" v="397" actId="167"/>
          <ac:spMkLst>
            <pc:docMk/>
            <pc:sldMk cId="379457197" sldId="380"/>
            <ac:spMk id="2" creationId="{8E54B66B-8B11-4D26-19D9-CCC6BCF12936}"/>
          </ac:spMkLst>
        </pc:spChg>
        <pc:spChg chg="mod">
          <ac:chgData name="Doug Downs" userId="4d504ec9b0c77c7e" providerId="LiveId" clId="{F677DFE1-27AB-412E-A12B-AD91FFAAEF3C}" dt="2025-08-27T10:05:56.559" v="420" actId="1037"/>
          <ac:spMkLst>
            <pc:docMk/>
            <pc:sldMk cId="379457197" sldId="380"/>
            <ac:spMk id="6" creationId="{F3686D4E-253D-4527-97F7-0493F39904DF}"/>
          </ac:spMkLst>
        </pc:spChg>
        <pc:spChg chg="mod">
          <ac:chgData name="Doug Downs" userId="4d504ec9b0c77c7e" providerId="LiveId" clId="{F677DFE1-27AB-412E-A12B-AD91FFAAEF3C}" dt="2025-08-27T10:05:44.001" v="404" actId="12788"/>
          <ac:spMkLst>
            <pc:docMk/>
            <pc:sldMk cId="379457197" sldId="380"/>
            <ac:spMk id="8" creationId="{25C7CB0D-1E61-4ABF-88D4-293C0DFA5CA5}"/>
          </ac:spMkLst>
        </pc:spChg>
      </pc:sldChg>
      <pc:sldChg chg="addSp delSp modSp mod">
        <pc:chgData name="Doug Downs" userId="4d504ec9b0c77c7e" providerId="LiveId" clId="{F677DFE1-27AB-412E-A12B-AD91FFAAEF3C}" dt="2025-08-27T11:10:08.316" v="562" actId="465"/>
        <pc:sldMkLst>
          <pc:docMk/>
          <pc:sldMk cId="1048781542" sldId="383"/>
        </pc:sldMkLst>
        <pc:spChg chg="mod topLvl">
          <ac:chgData name="Doug Downs" userId="4d504ec9b0c77c7e" providerId="LiveId" clId="{F677DFE1-27AB-412E-A12B-AD91FFAAEF3C}" dt="2025-08-27T11:07:09.511" v="491" actId="164"/>
          <ac:spMkLst>
            <pc:docMk/>
            <pc:sldMk cId="1048781542" sldId="383"/>
            <ac:spMk id="6" creationId="{6D06C8A0-7451-497D-BAB9-FB0AEE967B75}"/>
          </ac:spMkLst>
        </pc:spChg>
        <pc:spChg chg="mod">
          <ac:chgData name="Doug Downs" userId="4d504ec9b0c77c7e" providerId="LiveId" clId="{F677DFE1-27AB-412E-A12B-AD91FFAAEF3C}" dt="2025-08-27T11:07:49.553" v="541" actId="552"/>
          <ac:spMkLst>
            <pc:docMk/>
            <pc:sldMk cId="1048781542" sldId="383"/>
            <ac:spMk id="9" creationId="{A495501E-1B68-4843-FBCE-1D6C23652CAC}"/>
          </ac:spMkLst>
        </pc:spChg>
        <pc:spChg chg="mod">
          <ac:chgData name="Doug Downs" userId="4d504ec9b0c77c7e" providerId="LiveId" clId="{F677DFE1-27AB-412E-A12B-AD91FFAAEF3C}" dt="2025-08-27T11:07:53.408" v="542" actId="465"/>
          <ac:spMkLst>
            <pc:docMk/>
            <pc:sldMk cId="1048781542" sldId="383"/>
            <ac:spMk id="10" creationId="{F032FD0D-C878-67E5-182C-32A484BCD019}"/>
          </ac:spMkLst>
        </pc:spChg>
        <pc:spChg chg="mod">
          <ac:chgData name="Doug Downs" userId="4d504ec9b0c77c7e" providerId="LiveId" clId="{F677DFE1-27AB-412E-A12B-AD91FFAAEF3C}" dt="2025-08-27T11:07:53.408" v="542" actId="465"/>
          <ac:spMkLst>
            <pc:docMk/>
            <pc:sldMk cId="1048781542" sldId="383"/>
            <ac:spMk id="11" creationId="{8AB9BA39-4F9D-3D9A-083D-65EB4F610C4F}"/>
          </ac:spMkLst>
        </pc:spChg>
        <pc:spChg chg="mod">
          <ac:chgData name="Doug Downs" userId="4d504ec9b0c77c7e" providerId="LiveId" clId="{F677DFE1-27AB-412E-A12B-AD91FFAAEF3C}" dt="2025-08-27T11:07:53.408" v="542" actId="465"/>
          <ac:spMkLst>
            <pc:docMk/>
            <pc:sldMk cId="1048781542" sldId="383"/>
            <ac:spMk id="12" creationId="{DC17D53E-2022-F3D0-B231-6E62502B4124}"/>
          </ac:spMkLst>
        </pc:spChg>
        <pc:spChg chg="mod">
          <ac:chgData name="Doug Downs" userId="4d504ec9b0c77c7e" providerId="LiveId" clId="{F677DFE1-27AB-412E-A12B-AD91FFAAEF3C}" dt="2025-08-27T11:07:53.408" v="542" actId="465"/>
          <ac:spMkLst>
            <pc:docMk/>
            <pc:sldMk cId="1048781542" sldId="383"/>
            <ac:spMk id="13" creationId="{EEC50E69-2E7A-94E9-74D7-091198E3B7CD}"/>
          </ac:spMkLst>
        </pc:spChg>
        <pc:spChg chg="mod">
          <ac:chgData name="Doug Downs" userId="4d504ec9b0c77c7e" providerId="LiveId" clId="{F677DFE1-27AB-412E-A12B-AD91FFAAEF3C}" dt="2025-08-27T11:07:49.553" v="541" actId="552"/>
          <ac:spMkLst>
            <pc:docMk/>
            <pc:sldMk cId="1048781542" sldId="383"/>
            <ac:spMk id="14" creationId="{2AF478C3-D13F-1562-0879-21152040FAC4}"/>
          </ac:spMkLst>
        </pc:spChg>
        <pc:spChg chg="mod">
          <ac:chgData name="Doug Downs" userId="4d504ec9b0c77c7e" providerId="LiveId" clId="{F677DFE1-27AB-412E-A12B-AD91FFAAEF3C}" dt="2025-08-27T11:08:19.483" v="545" actId="552"/>
          <ac:spMkLst>
            <pc:docMk/>
            <pc:sldMk cId="1048781542" sldId="383"/>
            <ac:spMk id="15" creationId="{B05F261E-FD78-9090-F231-8FDF13E877B9}"/>
          </ac:spMkLst>
        </pc:spChg>
        <pc:spChg chg="mod">
          <ac:chgData name="Doug Downs" userId="4d504ec9b0c77c7e" providerId="LiveId" clId="{F677DFE1-27AB-412E-A12B-AD91FFAAEF3C}" dt="2025-08-27T11:08:44.724" v="550" actId="14100"/>
          <ac:spMkLst>
            <pc:docMk/>
            <pc:sldMk cId="1048781542" sldId="383"/>
            <ac:spMk id="16" creationId="{4C222076-994C-46B2-B833-A7D614F210D6}"/>
          </ac:spMkLst>
        </pc:spChg>
        <pc:spChg chg="mod">
          <ac:chgData name="Doug Downs" userId="4d504ec9b0c77c7e" providerId="LiveId" clId="{F677DFE1-27AB-412E-A12B-AD91FFAAEF3C}" dt="2025-08-27T11:08:37.048" v="548" actId="1076"/>
          <ac:spMkLst>
            <pc:docMk/>
            <pc:sldMk cId="1048781542" sldId="383"/>
            <ac:spMk id="17" creationId="{6456691F-D60A-4BAA-977D-5D247C0EBE5A}"/>
          </ac:spMkLst>
        </pc:spChg>
        <pc:spChg chg="mod">
          <ac:chgData name="Doug Downs" userId="4d504ec9b0c77c7e" providerId="LiveId" clId="{F677DFE1-27AB-412E-A12B-AD91FFAAEF3C}" dt="2025-08-27T11:08:24.240" v="546" actId="465"/>
          <ac:spMkLst>
            <pc:docMk/>
            <pc:sldMk cId="1048781542" sldId="383"/>
            <ac:spMk id="49" creationId="{B05F261E-FD78-9090-F231-8FDF13E877B9}"/>
          </ac:spMkLst>
        </pc:spChg>
        <pc:spChg chg="mod">
          <ac:chgData name="Doug Downs" userId="4d504ec9b0c77c7e" providerId="LiveId" clId="{F677DFE1-27AB-412E-A12B-AD91FFAAEF3C}" dt="2025-08-27T11:08:24.240" v="546" actId="465"/>
          <ac:spMkLst>
            <pc:docMk/>
            <pc:sldMk cId="1048781542" sldId="383"/>
            <ac:spMk id="50" creationId="{B05F261E-FD78-9090-F231-8FDF13E877B9}"/>
          </ac:spMkLst>
        </pc:spChg>
        <pc:spChg chg="mod">
          <ac:chgData name="Doug Downs" userId="4d504ec9b0c77c7e" providerId="LiveId" clId="{F677DFE1-27AB-412E-A12B-AD91FFAAEF3C}" dt="2025-08-27T11:08:24.240" v="546" actId="465"/>
          <ac:spMkLst>
            <pc:docMk/>
            <pc:sldMk cId="1048781542" sldId="383"/>
            <ac:spMk id="51" creationId="{B05F261E-FD78-9090-F231-8FDF13E877B9}"/>
          </ac:spMkLst>
        </pc:spChg>
        <pc:spChg chg="mod">
          <ac:chgData name="Doug Downs" userId="4d504ec9b0c77c7e" providerId="LiveId" clId="{F677DFE1-27AB-412E-A12B-AD91FFAAEF3C}" dt="2025-08-27T11:08:24.240" v="546" actId="465"/>
          <ac:spMkLst>
            <pc:docMk/>
            <pc:sldMk cId="1048781542" sldId="383"/>
            <ac:spMk id="52" creationId="{B05F261E-FD78-9090-F231-8FDF13E877B9}"/>
          </ac:spMkLst>
        </pc:spChg>
        <pc:spChg chg="mod">
          <ac:chgData name="Doug Downs" userId="4d504ec9b0c77c7e" providerId="LiveId" clId="{F677DFE1-27AB-412E-A12B-AD91FFAAEF3C}" dt="2025-08-27T11:08:19.483" v="545" actId="552"/>
          <ac:spMkLst>
            <pc:docMk/>
            <pc:sldMk cId="1048781542" sldId="383"/>
            <ac:spMk id="53" creationId="{B05F261E-FD78-9090-F231-8FDF13E877B9}"/>
          </ac:spMkLst>
        </pc:spChg>
        <pc:spChg chg="mod">
          <ac:chgData name="Doug Downs" userId="4d504ec9b0c77c7e" providerId="LiveId" clId="{F677DFE1-27AB-412E-A12B-AD91FFAAEF3C}" dt="2025-08-27T11:09:12.008" v="553" actId="552"/>
          <ac:spMkLst>
            <pc:docMk/>
            <pc:sldMk cId="1048781542" sldId="383"/>
            <ac:spMk id="54" creationId="{A495501E-1B68-4843-FBCE-1D6C23652CAC}"/>
          </ac:spMkLst>
        </pc:spChg>
        <pc:spChg chg="mod">
          <ac:chgData name="Doug Downs" userId="4d504ec9b0c77c7e" providerId="LiveId" clId="{F677DFE1-27AB-412E-A12B-AD91FFAAEF3C}" dt="2025-08-27T11:09:15.490" v="554" actId="465"/>
          <ac:spMkLst>
            <pc:docMk/>
            <pc:sldMk cId="1048781542" sldId="383"/>
            <ac:spMk id="55" creationId="{F032FD0D-C878-67E5-182C-32A484BCD019}"/>
          </ac:spMkLst>
        </pc:spChg>
        <pc:spChg chg="mod">
          <ac:chgData name="Doug Downs" userId="4d504ec9b0c77c7e" providerId="LiveId" clId="{F677DFE1-27AB-412E-A12B-AD91FFAAEF3C}" dt="2025-08-27T11:09:15.490" v="554" actId="465"/>
          <ac:spMkLst>
            <pc:docMk/>
            <pc:sldMk cId="1048781542" sldId="383"/>
            <ac:spMk id="56" creationId="{8AB9BA39-4F9D-3D9A-083D-65EB4F610C4F}"/>
          </ac:spMkLst>
        </pc:spChg>
        <pc:spChg chg="mod">
          <ac:chgData name="Doug Downs" userId="4d504ec9b0c77c7e" providerId="LiveId" clId="{F677DFE1-27AB-412E-A12B-AD91FFAAEF3C}" dt="2025-08-27T11:09:12.008" v="553" actId="552"/>
          <ac:spMkLst>
            <pc:docMk/>
            <pc:sldMk cId="1048781542" sldId="383"/>
            <ac:spMk id="57" creationId="{DC17D53E-2022-F3D0-B231-6E62502B4124}"/>
          </ac:spMkLst>
        </pc:spChg>
        <pc:spChg chg="mod">
          <ac:chgData name="Doug Downs" userId="4d504ec9b0c77c7e" providerId="LiveId" clId="{F677DFE1-27AB-412E-A12B-AD91FFAAEF3C}" dt="2025-08-27T11:08:57.095" v="551" actId="1076"/>
          <ac:spMkLst>
            <pc:docMk/>
            <pc:sldMk cId="1048781542" sldId="383"/>
            <ac:spMk id="58" creationId="{B05F261E-FD78-9090-F231-8FDF13E877B9}"/>
          </ac:spMkLst>
        </pc:spChg>
        <pc:spChg chg="mod">
          <ac:chgData name="Doug Downs" userId="4d504ec9b0c77c7e" providerId="LiveId" clId="{F677DFE1-27AB-412E-A12B-AD91FFAAEF3C}" dt="2025-08-27T11:08:57.095" v="551" actId="1076"/>
          <ac:spMkLst>
            <pc:docMk/>
            <pc:sldMk cId="1048781542" sldId="383"/>
            <ac:spMk id="59" creationId="{B05F261E-FD78-9090-F231-8FDF13E877B9}"/>
          </ac:spMkLst>
        </pc:spChg>
        <pc:spChg chg="mod">
          <ac:chgData name="Doug Downs" userId="4d504ec9b0c77c7e" providerId="LiveId" clId="{F677DFE1-27AB-412E-A12B-AD91FFAAEF3C}" dt="2025-08-27T11:08:57.095" v="551" actId="1076"/>
          <ac:spMkLst>
            <pc:docMk/>
            <pc:sldMk cId="1048781542" sldId="383"/>
            <ac:spMk id="60" creationId="{B05F261E-FD78-9090-F231-8FDF13E877B9}"/>
          </ac:spMkLst>
        </pc:spChg>
        <pc:spChg chg="mod">
          <ac:chgData name="Doug Downs" userId="4d504ec9b0c77c7e" providerId="LiveId" clId="{F677DFE1-27AB-412E-A12B-AD91FFAAEF3C}" dt="2025-08-27T11:08:57.095" v="551" actId="1076"/>
          <ac:spMkLst>
            <pc:docMk/>
            <pc:sldMk cId="1048781542" sldId="383"/>
            <ac:spMk id="61" creationId="{B05F261E-FD78-9090-F231-8FDF13E877B9}"/>
          </ac:spMkLst>
        </pc:spChg>
        <pc:spChg chg="mod">
          <ac:chgData name="Doug Downs" userId="4d504ec9b0c77c7e" providerId="LiveId" clId="{F677DFE1-27AB-412E-A12B-AD91FFAAEF3C}" dt="2025-08-27T11:09:41.046" v="557" actId="552"/>
          <ac:spMkLst>
            <pc:docMk/>
            <pc:sldMk cId="1048781542" sldId="383"/>
            <ac:spMk id="62" creationId="{A495501E-1B68-4843-FBCE-1D6C23652CAC}"/>
          </ac:spMkLst>
        </pc:spChg>
        <pc:spChg chg="mod">
          <ac:chgData name="Doug Downs" userId="4d504ec9b0c77c7e" providerId="LiveId" clId="{F677DFE1-27AB-412E-A12B-AD91FFAAEF3C}" dt="2025-08-27T11:09:50.275" v="558" actId="465"/>
          <ac:spMkLst>
            <pc:docMk/>
            <pc:sldMk cId="1048781542" sldId="383"/>
            <ac:spMk id="63" creationId="{F032FD0D-C878-67E5-182C-32A484BCD019}"/>
          </ac:spMkLst>
        </pc:spChg>
        <pc:spChg chg="mod">
          <ac:chgData name="Doug Downs" userId="4d504ec9b0c77c7e" providerId="LiveId" clId="{F677DFE1-27AB-412E-A12B-AD91FFAAEF3C}" dt="2025-08-27T11:09:41.046" v="557" actId="552"/>
          <ac:spMkLst>
            <pc:docMk/>
            <pc:sldMk cId="1048781542" sldId="383"/>
            <ac:spMk id="64" creationId="{8AB9BA39-4F9D-3D9A-083D-65EB4F610C4F}"/>
          </ac:spMkLst>
        </pc:spChg>
        <pc:spChg chg="mod">
          <ac:chgData name="Doug Downs" userId="4d504ec9b0c77c7e" providerId="LiveId" clId="{F677DFE1-27AB-412E-A12B-AD91FFAAEF3C}" dt="2025-08-27T11:10:04.616" v="561" actId="552"/>
          <ac:spMkLst>
            <pc:docMk/>
            <pc:sldMk cId="1048781542" sldId="383"/>
            <ac:spMk id="65" creationId="{B05F261E-FD78-9090-F231-8FDF13E877B9}"/>
          </ac:spMkLst>
        </pc:spChg>
        <pc:spChg chg="mod">
          <ac:chgData name="Doug Downs" userId="4d504ec9b0c77c7e" providerId="LiveId" clId="{F677DFE1-27AB-412E-A12B-AD91FFAAEF3C}" dt="2025-08-27T11:10:08.316" v="562" actId="465"/>
          <ac:spMkLst>
            <pc:docMk/>
            <pc:sldMk cId="1048781542" sldId="383"/>
            <ac:spMk id="66" creationId="{B05F261E-FD78-9090-F231-8FDF13E877B9}"/>
          </ac:spMkLst>
        </pc:spChg>
        <pc:spChg chg="mod">
          <ac:chgData name="Doug Downs" userId="4d504ec9b0c77c7e" providerId="LiveId" clId="{F677DFE1-27AB-412E-A12B-AD91FFAAEF3C}" dt="2025-08-27T11:10:04.616" v="561" actId="552"/>
          <ac:spMkLst>
            <pc:docMk/>
            <pc:sldMk cId="1048781542" sldId="383"/>
            <ac:spMk id="67" creationId="{B05F261E-FD78-9090-F231-8FDF13E877B9}"/>
          </ac:spMkLst>
        </pc:spChg>
        <pc:spChg chg="mod topLvl">
          <ac:chgData name="Doug Downs" userId="4d504ec9b0c77c7e" providerId="LiveId" clId="{F677DFE1-27AB-412E-A12B-AD91FFAAEF3C}" dt="2025-08-27T11:07:09.511" v="491" actId="164"/>
          <ac:spMkLst>
            <pc:docMk/>
            <pc:sldMk cId="1048781542" sldId="383"/>
            <ac:spMk id="71" creationId="{1402E703-C130-4EAA-AAD7-AC8D86E9C1A8}"/>
          </ac:spMkLst>
        </pc:spChg>
        <pc:spChg chg="mod topLvl">
          <ac:chgData name="Doug Downs" userId="4d504ec9b0c77c7e" providerId="LiveId" clId="{F677DFE1-27AB-412E-A12B-AD91FFAAEF3C}" dt="2025-08-27T11:07:09.511" v="491" actId="164"/>
          <ac:spMkLst>
            <pc:docMk/>
            <pc:sldMk cId="1048781542" sldId="383"/>
            <ac:spMk id="170" creationId="{89041FC1-DC6C-4459-86BC-8C9309E23D6A}"/>
          </ac:spMkLst>
        </pc:spChg>
        <pc:grpChg chg="add mod ord">
          <ac:chgData name="Doug Downs" userId="4d504ec9b0c77c7e" providerId="LiveId" clId="{F677DFE1-27AB-412E-A12B-AD91FFAAEF3C}" dt="2025-08-27T11:07:20.286" v="504" actId="1035"/>
          <ac:grpSpMkLst>
            <pc:docMk/>
            <pc:sldMk cId="1048781542" sldId="383"/>
            <ac:grpSpMk id="4" creationId="{5CC613FE-FD3B-42E3-B416-37E555F64EA5}"/>
          </ac:grpSpMkLst>
        </pc:grpChg>
      </pc:sldChg>
      <pc:sldChg chg="del">
        <pc:chgData name="Doug Downs" userId="4d504ec9b0c77c7e" providerId="LiveId" clId="{F677DFE1-27AB-412E-A12B-AD91FFAAEF3C}" dt="2025-08-27T11:26:19.123" v="718" actId="47"/>
        <pc:sldMkLst>
          <pc:docMk/>
          <pc:sldMk cId="1491171034" sldId="384"/>
        </pc:sldMkLst>
      </pc:sldChg>
      <pc:sldChg chg="modSp mod">
        <pc:chgData name="Doug Downs" userId="4d504ec9b0c77c7e" providerId="LiveId" clId="{F677DFE1-27AB-412E-A12B-AD91FFAAEF3C}" dt="2025-08-26T19:59:00.676" v="3" actId="20577"/>
        <pc:sldMkLst>
          <pc:docMk/>
          <pc:sldMk cId="2346229977" sldId="385"/>
        </pc:sldMkLst>
        <pc:spChg chg="mod">
          <ac:chgData name="Doug Downs" userId="4d504ec9b0c77c7e" providerId="LiveId" clId="{F677DFE1-27AB-412E-A12B-AD91FFAAEF3C}" dt="2025-08-26T19:58:57.254" v="2" actId="20577"/>
          <ac:spMkLst>
            <pc:docMk/>
            <pc:sldMk cId="2346229977" sldId="385"/>
            <ac:spMk id="3" creationId="{492599FA-7E64-8D91-D68D-97BB2434B325}"/>
          </ac:spMkLst>
        </pc:spChg>
        <pc:spChg chg="mod">
          <ac:chgData name="Doug Downs" userId="4d504ec9b0c77c7e" providerId="LiveId" clId="{F677DFE1-27AB-412E-A12B-AD91FFAAEF3C}" dt="2025-08-26T19:59:00.676" v="3" actId="20577"/>
          <ac:spMkLst>
            <pc:docMk/>
            <pc:sldMk cId="2346229977" sldId="385"/>
            <ac:spMk id="6" creationId="{F0F73498-BD52-268E-0A8A-60C58D9C873E}"/>
          </ac:spMkLst>
        </pc:spChg>
        <pc:spChg chg="mod">
          <ac:chgData name="Doug Downs" userId="4d504ec9b0c77c7e" providerId="LiveId" clId="{F677DFE1-27AB-412E-A12B-AD91FFAAEF3C}" dt="2025-08-26T19:58:39.595" v="0" actId="255"/>
          <ac:spMkLst>
            <pc:docMk/>
            <pc:sldMk cId="2346229977" sldId="385"/>
            <ac:spMk id="10" creationId="{7979AA49-C44D-3B66-DCAD-37DF54D7B414}"/>
          </ac:spMkLst>
        </pc:spChg>
        <pc:spChg chg="mod">
          <ac:chgData name="Doug Downs" userId="4d504ec9b0c77c7e" providerId="LiveId" clId="{F677DFE1-27AB-412E-A12B-AD91FFAAEF3C}" dt="2025-08-26T19:58:39.595" v="0" actId="255"/>
          <ac:spMkLst>
            <pc:docMk/>
            <pc:sldMk cId="2346229977" sldId="385"/>
            <ac:spMk id="12" creationId="{44CAEB07-5851-3EA3-0C24-0B0487630DF3}"/>
          </ac:spMkLst>
        </pc:spChg>
        <pc:grpChg chg="mod">
          <ac:chgData name="Doug Downs" userId="4d504ec9b0c77c7e" providerId="LiveId" clId="{F677DFE1-27AB-412E-A12B-AD91FFAAEF3C}" dt="2025-08-26T19:58:43.913" v="1" actId="14100"/>
          <ac:grpSpMkLst>
            <pc:docMk/>
            <pc:sldMk cId="2346229977" sldId="385"/>
            <ac:grpSpMk id="14" creationId="{9C48A77C-5039-24D7-EC8D-84E9E4777DE7}"/>
          </ac:grpSpMkLst>
        </pc:grpChg>
        <pc:grpChg chg="mod">
          <ac:chgData name="Doug Downs" userId="4d504ec9b0c77c7e" providerId="LiveId" clId="{F677DFE1-27AB-412E-A12B-AD91FFAAEF3C}" dt="2025-08-26T19:58:43.913" v="1" actId="14100"/>
          <ac:grpSpMkLst>
            <pc:docMk/>
            <pc:sldMk cId="2346229977" sldId="385"/>
            <ac:grpSpMk id="15" creationId="{4602EE51-2D5A-0592-BA85-C870654A3C58}"/>
          </ac:grpSpMkLst>
        </pc:grpChg>
      </pc:sldChg>
      <pc:sldChg chg="delSp modSp mod">
        <pc:chgData name="Doug Downs" userId="4d504ec9b0c77c7e" providerId="LiveId" clId="{F677DFE1-27AB-412E-A12B-AD91FFAAEF3C}" dt="2025-08-27T11:26:09.938" v="717" actId="478"/>
        <pc:sldMkLst>
          <pc:docMk/>
          <pc:sldMk cId="4142574800" sldId="387"/>
        </pc:sldMkLst>
        <pc:spChg chg="mod">
          <ac:chgData name="Doug Downs" userId="4d504ec9b0c77c7e" providerId="LiveId" clId="{F677DFE1-27AB-412E-A12B-AD91FFAAEF3C}" dt="2025-08-27T11:25:31.581" v="695" actId="1076"/>
          <ac:spMkLst>
            <pc:docMk/>
            <pc:sldMk cId="4142574800" sldId="387"/>
            <ac:spMk id="2" creationId="{A2C67DC4-8E93-4369-B242-236694446364}"/>
          </ac:spMkLst>
        </pc:spChg>
        <pc:spChg chg="mod">
          <ac:chgData name="Doug Downs" userId="4d504ec9b0c77c7e" providerId="LiveId" clId="{F677DFE1-27AB-412E-A12B-AD91FFAAEF3C}" dt="2025-08-27T11:25:17.202" v="693" actId="12789"/>
          <ac:spMkLst>
            <pc:docMk/>
            <pc:sldMk cId="4142574800" sldId="387"/>
            <ac:spMk id="4" creationId="{DDE7BEB2-206C-DD26-17D5-5DCA5D32D9B9}"/>
          </ac:spMkLst>
        </pc:spChg>
        <pc:spChg chg="mod">
          <ac:chgData name="Doug Downs" userId="4d504ec9b0c77c7e" providerId="LiveId" clId="{F677DFE1-27AB-412E-A12B-AD91FFAAEF3C}" dt="2025-08-27T11:25:10.397" v="692" actId="12789"/>
          <ac:spMkLst>
            <pc:docMk/>
            <pc:sldMk cId="4142574800" sldId="387"/>
            <ac:spMk id="5" creationId="{E128A1FD-6688-0AD8-CA8F-848996F67399}"/>
          </ac:spMkLst>
        </pc:spChg>
        <pc:spChg chg="mod">
          <ac:chgData name="Doug Downs" userId="4d504ec9b0c77c7e" providerId="LiveId" clId="{F677DFE1-27AB-412E-A12B-AD91FFAAEF3C}" dt="2025-08-27T11:24:17.284" v="687" actId="1038"/>
          <ac:spMkLst>
            <pc:docMk/>
            <pc:sldMk cId="4142574800" sldId="387"/>
            <ac:spMk id="6" creationId="{00000000-0000-0000-0000-000000000000}"/>
          </ac:spMkLst>
        </pc:spChg>
        <pc:spChg chg="mod">
          <ac:chgData name="Doug Downs" userId="4d504ec9b0c77c7e" providerId="LiveId" clId="{F677DFE1-27AB-412E-A12B-AD91FFAAEF3C}" dt="2025-08-27T11:25:44.744" v="713" actId="20577"/>
          <ac:spMkLst>
            <pc:docMk/>
            <pc:sldMk cId="4142574800" sldId="387"/>
            <ac:spMk id="7" creationId="{D362C3C6-DC19-43D9-8F8D-081E55F8857D}"/>
          </ac:spMkLst>
        </pc:spChg>
        <pc:spChg chg="mod">
          <ac:chgData name="Doug Downs" userId="4d504ec9b0c77c7e" providerId="LiveId" clId="{F677DFE1-27AB-412E-A12B-AD91FFAAEF3C}" dt="2025-08-27T11:25:25.781" v="694" actId="12789"/>
          <ac:spMkLst>
            <pc:docMk/>
            <pc:sldMk cId="4142574800" sldId="387"/>
            <ac:spMk id="11" creationId="{3C6556B3-F7E8-2FD2-6057-914E41AB558C}"/>
          </ac:spMkLst>
        </pc:spChg>
        <pc:spChg chg="mod">
          <ac:chgData name="Doug Downs" userId="4d504ec9b0c77c7e" providerId="LiveId" clId="{F677DFE1-27AB-412E-A12B-AD91FFAAEF3C}" dt="2025-08-27T11:14:35.525" v="602" actId="1076"/>
          <ac:spMkLst>
            <pc:docMk/>
            <pc:sldMk cId="4142574800" sldId="387"/>
            <ac:spMk id="12" creationId="{34D90C1A-C34C-5F1A-29B7-C2DB48972F46}"/>
          </ac:spMkLst>
        </pc:spChg>
        <pc:spChg chg="mod">
          <ac:chgData name="Doug Downs" userId="4d504ec9b0c77c7e" providerId="LiveId" clId="{F677DFE1-27AB-412E-A12B-AD91FFAAEF3C}" dt="2025-08-27T11:16:43.300" v="620" actId="1076"/>
          <ac:spMkLst>
            <pc:docMk/>
            <pc:sldMk cId="4142574800" sldId="387"/>
            <ac:spMk id="13" creationId="{4F937DA0-492A-5158-C0D2-F5F8C97031D6}"/>
          </ac:spMkLst>
        </pc:spChg>
        <pc:spChg chg="mod">
          <ac:chgData name="Doug Downs" userId="4d504ec9b0c77c7e" providerId="LiveId" clId="{F677DFE1-27AB-412E-A12B-AD91FFAAEF3C}" dt="2025-08-27T11:25:10.397" v="692" actId="12789"/>
          <ac:spMkLst>
            <pc:docMk/>
            <pc:sldMk cId="4142574800" sldId="387"/>
            <ac:spMk id="14" creationId="{35A227AA-8E03-22E2-11DB-82C068B3B115}"/>
          </ac:spMkLst>
        </pc:spChg>
        <pc:spChg chg="mod">
          <ac:chgData name="Doug Downs" userId="4d504ec9b0c77c7e" providerId="LiveId" clId="{F677DFE1-27AB-412E-A12B-AD91FFAAEF3C}" dt="2025-08-27T11:25:03.273" v="691" actId="12789"/>
          <ac:spMkLst>
            <pc:docMk/>
            <pc:sldMk cId="4142574800" sldId="387"/>
            <ac:spMk id="15" creationId="{FEADA8EA-7E07-991E-D7FA-882CCDACF513}"/>
          </ac:spMkLst>
        </pc:spChg>
        <pc:spChg chg="mod">
          <ac:chgData name="Doug Downs" userId="4d504ec9b0c77c7e" providerId="LiveId" clId="{F677DFE1-27AB-412E-A12B-AD91FFAAEF3C}" dt="2025-08-27T11:25:17.202" v="693" actId="12789"/>
          <ac:spMkLst>
            <pc:docMk/>
            <pc:sldMk cId="4142574800" sldId="387"/>
            <ac:spMk id="17" creationId="{943CD851-9CDD-62C5-C456-687047E0E664}"/>
          </ac:spMkLst>
        </pc:spChg>
        <pc:spChg chg="mod">
          <ac:chgData name="Doug Downs" userId="4d504ec9b0c77c7e" providerId="LiveId" clId="{F677DFE1-27AB-412E-A12B-AD91FFAAEF3C}" dt="2025-08-27T11:25:03.273" v="691" actId="12789"/>
          <ac:spMkLst>
            <pc:docMk/>
            <pc:sldMk cId="4142574800" sldId="387"/>
            <ac:spMk id="18" creationId="{1E703AA9-E04E-CE8A-45B2-8EB5A75E1116}"/>
          </ac:spMkLst>
        </pc:spChg>
        <pc:spChg chg="mod">
          <ac:chgData name="Doug Downs" userId="4d504ec9b0c77c7e" providerId="LiveId" clId="{F677DFE1-27AB-412E-A12B-AD91FFAAEF3C}" dt="2025-08-27T11:25:03.273" v="691" actId="12789"/>
          <ac:spMkLst>
            <pc:docMk/>
            <pc:sldMk cId="4142574800" sldId="387"/>
            <ac:spMk id="19" creationId="{CAC846FE-0F9E-85D1-FD18-890885997198}"/>
          </ac:spMkLst>
        </pc:spChg>
        <pc:spChg chg="mod">
          <ac:chgData name="Doug Downs" userId="4d504ec9b0c77c7e" providerId="LiveId" clId="{F677DFE1-27AB-412E-A12B-AD91FFAAEF3C}" dt="2025-08-27T11:25:03.273" v="691" actId="12789"/>
          <ac:spMkLst>
            <pc:docMk/>
            <pc:sldMk cId="4142574800" sldId="387"/>
            <ac:spMk id="20" creationId="{9067E541-06AE-5397-C25E-72F44AB7CE05}"/>
          </ac:spMkLst>
        </pc:spChg>
        <pc:spChg chg="mod">
          <ac:chgData name="Doug Downs" userId="4d504ec9b0c77c7e" providerId="LiveId" clId="{F677DFE1-27AB-412E-A12B-AD91FFAAEF3C}" dt="2025-08-27T11:23:02.236" v="668" actId="552"/>
          <ac:spMkLst>
            <pc:docMk/>
            <pc:sldMk cId="4142574800" sldId="387"/>
            <ac:spMk id="21" creationId="{06363BCD-2040-3E24-5844-5BD76A981E61}"/>
          </ac:spMkLst>
        </pc:spChg>
        <pc:spChg chg="mod">
          <ac:chgData name="Doug Downs" userId="4d504ec9b0c77c7e" providerId="LiveId" clId="{F677DFE1-27AB-412E-A12B-AD91FFAAEF3C}" dt="2025-08-27T11:25:10.397" v="692" actId="12789"/>
          <ac:spMkLst>
            <pc:docMk/>
            <pc:sldMk cId="4142574800" sldId="387"/>
            <ac:spMk id="22" creationId="{10F53A60-E2B8-6DAC-835D-CFC85353D51B}"/>
          </ac:spMkLst>
        </pc:spChg>
        <pc:spChg chg="mod">
          <ac:chgData name="Doug Downs" userId="4d504ec9b0c77c7e" providerId="LiveId" clId="{F677DFE1-27AB-412E-A12B-AD91FFAAEF3C}" dt="2025-08-27T11:18:40.403" v="637" actId="1076"/>
          <ac:spMkLst>
            <pc:docMk/>
            <pc:sldMk cId="4142574800" sldId="387"/>
            <ac:spMk id="23" creationId="{7AB2192B-9468-B01D-C6F5-5DC686BE4A24}"/>
          </ac:spMkLst>
        </pc:spChg>
        <pc:spChg chg="mod">
          <ac:chgData name="Doug Downs" userId="4d504ec9b0c77c7e" providerId="LiveId" clId="{F677DFE1-27AB-412E-A12B-AD91FFAAEF3C}" dt="2025-08-27T11:25:10.397" v="692" actId="12789"/>
          <ac:spMkLst>
            <pc:docMk/>
            <pc:sldMk cId="4142574800" sldId="387"/>
            <ac:spMk id="24" creationId="{15CCF37E-E91B-1DA7-87A3-4D86C2021A07}"/>
          </ac:spMkLst>
        </pc:spChg>
        <pc:spChg chg="mod">
          <ac:chgData name="Doug Downs" userId="4d504ec9b0c77c7e" providerId="LiveId" clId="{F677DFE1-27AB-412E-A12B-AD91FFAAEF3C}" dt="2025-08-27T11:25:03.273" v="691" actId="12789"/>
          <ac:spMkLst>
            <pc:docMk/>
            <pc:sldMk cId="4142574800" sldId="387"/>
            <ac:spMk id="25" creationId="{1D72FDFA-8E6E-F9D8-9989-D4A62927483A}"/>
          </ac:spMkLst>
        </pc:spChg>
        <pc:spChg chg="mod">
          <ac:chgData name="Doug Downs" userId="4d504ec9b0c77c7e" providerId="LiveId" clId="{F677DFE1-27AB-412E-A12B-AD91FFAAEF3C}" dt="2025-08-27T11:25:17.202" v="693" actId="12789"/>
          <ac:spMkLst>
            <pc:docMk/>
            <pc:sldMk cId="4142574800" sldId="387"/>
            <ac:spMk id="29" creationId="{962E43C1-AD6C-47C3-A512-AB9C21D44C90}"/>
          </ac:spMkLst>
        </pc:spChg>
        <pc:spChg chg="mod">
          <ac:chgData name="Doug Downs" userId="4d504ec9b0c77c7e" providerId="LiveId" clId="{F677DFE1-27AB-412E-A12B-AD91FFAAEF3C}" dt="2025-08-27T11:25:10.397" v="692" actId="12789"/>
          <ac:spMkLst>
            <pc:docMk/>
            <pc:sldMk cId="4142574800" sldId="387"/>
            <ac:spMk id="30" creationId="{77B56AAA-F97E-4B06-8920-05098549C1B8}"/>
          </ac:spMkLst>
        </pc:spChg>
        <pc:spChg chg="mod">
          <ac:chgData name="Doug Downs" userId="4d504ec9b0c77c7e" providerId="LiveId" clId="{F677DFE1-27AB-412E-A12B-AD91FFAAEF3C}" dt="2025-08-27T11:13:46.098" v="592" actId="553"/>
          <ac:spMkLst>
            <pc:docMk/>
            <pc:sldMk cId="4142574800" sldId="387"/>
            <ac:spMk id="34" creationId="{6E733F23-F5B1-41F2-AD60-1AFAB4817499}"/>
          </ac:spMkLst>
        </pc:spChg>
        <pc:spChg chg="mod">
          <ac:chgData name="Doug Downs" userId="4d504ec9b0c77c7e" providerId="LiveId" clId="{F677DFE1-27AB-412E-A12B-AD91FFAAEF3C}" dt="2025-08-27T11:25:25.781" v="694" actId="12789"/>
          <ac:spMkLst>
            <pc:docMk/>
            <pc:sldMk cId="4142574800" sldId="387"/>
            <ac:spMk id="41" creationId="{24DE25F1-BE0E-449E-88BC-E0695409BD6A}"/>
          </ac:spMkLst>
        </pc:spChg>
        <pc:spChg chg="mod">
          <ac:chgData name="Doug Downs" userId="4d504ec9b0c77c7e" providerId="LiveId" clId="{F677DFE1-27AB-412E-A12B-AD91FFAAEF3C}" dt="2025-08-27T11:25:17.202" v="693" actId="12789"/>
          <ac:spMkLst>
            <pc:docMk/>
            <pc:sldMk cId="4142574800" sldId="387"/>
            <ac:spMk id="42" creationId="{CEE8892F-29B5-4F26-8A8F-950C2CC69DF2}"/>
          </ac:spMkLst>
        </pc:spChg>
        <pc:spChg chg="mod">
          <ac:chgData name="Doug Downs" userId="4d504ec9b0c77c7e" providerId="LiveId" clId="{F677DFE1-27AB-412E-A12B-AD91FFAAEF3C}" dt="2025-08-27T11:19:27.596" v="642" actId="1076"/>
          <ac:spMkLst>
            <pc:docMk/>
            <pc:sldMk cId="4142574800" sldId="387"/>
            <ac:spMk id="44" creationId="{464DAFFA-FFAE-4B1E-9B8C-D14A8F17659F}"/>
          </ac:spMkLst>
        </pc:spChg>
        <pc:spChg chg="mod">
          <ac:chgData name="Doug Downs" userId="4d504ec9b0c77c7e" providerId="LiveId" clId="{F677DFE1-27AB-412E-A12B-AD91FFAAEF3C}" dt="2025-08-27T11:25:10.397" v="692" actId="12789"/>
          <ac:spMkLst>
            <pc:docMk/>
            <pc:sldMk cId="4142574800" sldId="387"/>
            <ac:spMk id="53" creationId="{CEE8892F-29B5-4F26-8A8F-950C2CC69DF2}"/>
          </ac:spMkLst>
        </pc:spChg>
        <pc:spChg chg="mod">
          <ac:chgData name="Doug Downs" userId="4d504ec9b0c77c7e" providerId="LiveId" clId="{F677DFE1-27AB-412E-A12B-AD91FFAAEF3C}" dt="2025-08-27T11:25:25.781" v="694" actId="12789"/>
          <ac:spMkLst>
            <pc:docMk/>
            <pc:sldMk cId="4142574800" sldId="387"/>
            <ac:spMk id="55" creationId="{962E43C1-AD6C-47C3-A512-AB9C21D44C90}"/>
          </ac:spMkLst>
        </pc:spChg>
        <pc:spChg chg="mod">
          <ac:chgData name="Doug Downs" userId="4d504ec9b0c77c7e" providerId="LiveId" clId="{F677DFE1-27AB-412E-A12B-AD91FFAAEF3C}" dt="2025-08-27T11:25:17.202" v="693" actId="12789"/>
          <ac:spMkLst>
            <pc:docMk/>
            <pc:sldMk cId="4142574800" sldId="387"/>
            <ac:spMk id="56" creationId="{77B56AAA-F97E-4B06-8920-05098549C1B8}"/>
          </ac:spMkLst>
        </pc:spChg>
        <pc:spChg chg="mod">
          <ac:chgData name="Doug Downs" userId="4d504ec9b0c77c7e" providerId="LiveId" clId="{F677DFE1-27AB-412E-A12B-AD91FFAAEF3C}" dt="2025-08-27T11:24:46.777" v="690" actId="12789"/>
          <ac:spMkLst>
            <pc:docMk/>
            <pc:sldMk cId="4142574800" sldId="387"/>
            <ac:spMk id="57" creationId="{CAC846FE-0F9E-85D1-FD18-890885997198}"/>
          </ac:spMkLst>
        </pc:spChg>
        <pc:spChg chg="mod">
          <ac:chgData name="Doug Downs" userId="4d504ec9b0c77c7e" providerId="LiveId" clId="{F677DFE1-27AB-412E-A12B-AD91FFAAEF3C}" dt="2025-08-27T11:25:25.781" v="694" actId="12789"/>
          <ac:spMkLst>
            <pc:docMk/>
            <pc:sldMk cId="4142574800" sldId="387"/>
            <ac:spMk id="58" creationId="{6E733F23-F5B1-41F2-AD60-1AFAB4817499}"/>
          </ac:spMkLst>
        </pc:spChg>
        <pc:spChg chg="mod">
          <ac:chgData name="Doug Downs" userId="4d504ec9b0c77c7e" providerId="LiveId" clId="{F677DFE1-27AB-412E-A12B-AD91FFAAEF3C}" dt="2025-08-27T11:25:25.781" v="694" actId="12789"/>
          <ac:spMkLst>
            <pc:docMk/>
            <pc:sldMk cId="4142574800" sldId="387"/>
            <ac:spMk id="59" creationId="{24DE25F1-BE0E-449E-88BC-E0695409BD6A}"/>
          </ac:spMkLst>
        </pc:spChg>
        <pc:spChg chg="mod">
          <ac:chgData name="Doug Downs" userId="4d504ec9b0c77c7e" providerId="LiveId" clId="{F677DFE1-27AB-412E-A12B-AD91FFAAEF3C}" dt="2025-08-27T11:25:25.781" v="694" actId="12789"/>
          <ac:spMkLst>
            <pc:docMk/>
            <pc:sldMk cId="4142574800" sldId="387"/>
            <ac:spMk id="60" creationId="{CEE8892F-29B5-4F26-8A8F-950C2CC69DF2}"/>
          </ac:spMkLst>
        </pc:spChg>
        <pc:spChg chg="mod">
          <ac:chgData name="Doug Downs" userId="4d504ec9b0c77c7e" providerId="LiveId" clId="{F677DFE1-27AB-412E-A12B-AD91FFAAEF3C}" dt="2025-08-27T11:25:03.273" v="691" actId="12789"/>
          <ac:spMkLst>
            <pc:docMk/>
            <pc:sldMk cId="4142574800" sldId="387"/>
            <ac:spMk id="62" creationId="{CEE8892F-29B5-4F26-8A8F-950C2CC69DF2}"/>
          </ac:spMkLst>
        </pc:spChg>
        <pc:spChg chg="mod">
          <ac:chgData name="Doug Downs" userId="4d504ec9b0c77c7e" providerId="LiveId" clId="{F677DFE1-27AB-412E-A12B-AD91FFAAEF3C}" dt="2025-08-27T11:24:46.777" v="690" actId="12789"/>
          <ac:spMkLst>
            <pc:docMk/>
            <pc:sldMk cId="4142574800" sldId="387"/>
            <ac:spMk id="63" creationId="{CAC846FE-0F9E-85D1-FD18-890885997198}"/>
          </ac:spMkLst>
        </pc:spChg>
        <pc:spChg chg="mod">
          <ac:chgData name="Doug Downs" userId="4d504ec9b0c77c7e" providerId="LiveId" clId="{F677DFE1-27AB-412E-A12B-AD91FFAAEF3C}" dt="2025-08-27T11:24:46.777" v="690" actId="12789"/>
          <ac:spMkLst>
            <pc:docMk/>
            <pc:sldMk cId="4142574800" sldId="387"/>
            <ac:spMk id="64" creationId="{CAC846FE-0F9E-85D1-FD18-890885997198}"/>
          </ac:spMkLst>
        </pc:spChg>
        <pc:spChg chg="mod">
          <ac:chgData name="Doug Downs" userId="4d504ec9b0c77c7e" providerId="LiveId" clId="{F677DFE1-27AB-412E-A12B-AD91FFAAEF3C}" dt="2025-08-27T11:25:17.202" v="693" actId="12789"/>
          <ac:spMkLst>
            <pc:docMk/>
            <pc:sldMk cId="4142574800" sldId="387"/>
            <ac:spMk id="65" creationId="{6E733F23-F5B1-41F2-AD60-1AFAB4817499}"/>
          </ac:spMkLst>
        </pc:spChg>
        <pc:spChg chg="mod">
          <ac:chgData name="Doug Downs" userId="4d504ec9b0c77c7e" providerId="LiveId" clId="{F677DFE1-27AB-412E-A12B-AD91FFAAEF3C}" dt="2025-08-27T11:25:17.202" v="693" actId="12789"/>
          <ac:spMkLst>
            <pc:docMk/>
            <pc:sldMk cId="4142574800" sldId="387"/>
            <ac:spMk id="66" creationId="{24DE25F1-BE0E-449E-88BC-E0695409BD6A}"/>
          </ac:spMkLst>
        </pc:spChg>
        <pc:spChg chg="mod">
          <ac:chgData name="Doug Downs" userId="4d504ec9b0c77c7e" providerId="LiveId" clId="{F677DFE1-27AB-412E-A12B-AD91FFAAEF3C}" dt="2025-08-27T11:24:46.777" v="690" actId="12789"/>
          <ac:spMkLst>
            <pc:docMk/>
            <pc:sldMk cId="4142574800" sldId="387"/>
            <ac:spMk id="68" creationId="{CAC846FE-0F9E-85D1-FD18-890885997198}"/>
          </ac:spMkLst>
        </pc:spChg>
        <pc:spChg chg="mod">
          <ac:chgData name="Doug Downs" userId="4d504ec9b0c77c7e" providerId="LiveId" clId="{F677DFE1-27AB-412E-A12B-AD91FFAAEF3C}" dt="2025-08-27T11:24:46.777" v="690" actId="12789"/>
          <ac:spMkLst>
            <pc:docMk/>
            <pc:sldMk cId="4142574800" sldId="387"/>
            <ac:spMk id="69" creationId="{7AB2192B-9468-B01D-C6F5-5DC686BE4A24}"/>
          </ac:spMkLst>
        </pc:spChg>
        <pc:spChg chg="mod">
          <ac:chgData name="Doug Downs" userId="4d504ec9b0c77c7e" providerId="LiveId" clId="{F677DFE1-27AB-412E-A12B-AD91FFAAEF3C}" dt="2025-08-27T11:24:46.777" v="690" actId="12789"/>
          <ac:spMkLst>
            <pc:docMk/>
            <pc:sldMk cId="4142574800" sldId="387"/>
            <ac:spMk id="70" creationId="{7AB2192B-9468-B01D-C6F5-5DC686BE4A24}"/>
          </ac:spMkLst>
        </pc:spChg>
        <pc:spChg chg="mod">
          <ac:chgData name="Doug Downs" userId="4d504ec9b0c77c7e" providerId="LiveId" clId="{F677DFE1-27AB-412E-A12B-AD91FFAAEF3C}" dt="2025-08-27T11:24:46.777" v="690" actId="12789"/>
          <ac:spMkLst>
            <pc:docMk/>
            <pc:sldMk cId="4142574800" sldId="387"/>
            <ac:spMk id="71" creationId="{35A227AA-8E03-22E2-11DB-82C068B3B115}"/>
          </ac:spMkLst>
        </pc:spChg>
        <pc:spChg chg="mod">
          <ac:chgData name="Doug Downs" userId="4d504ec9b0c77c7e" providerId="LiveId" clId="{F677DFE1-27AB-412E-A12B-AD91FFAAEF3C}" dt="2025-08-27T11:24:46.777" v="690" actId="12789"/>
          <ac:spMkLst>
            <pc:docMk/>
            <pc:sldMk cId="4142574800" sldId="387"/>
            <ac:spMk id="72" creationId="{15CCF37E-E91B-1DA7-87A3-4D86C2021A07}"/>
          </ac:spMkLst>
        </pc:spChg>
      </pc:sldChg>
      <pc:sldChg chg="addSp delSp modSp mod">
        <pc:chgData name="Doug Downs" userId="4d504ec9b0c77c7e" providerId="LiveId" clId="{F677DFE1-27AB-412E-A12B-AD91FFAAEF3C}" dt="2025-08-27T09:19:35.175" v="297" actId="20577"/>
        <pc:sldMkLst>
          <pc:docMk/>
          <pc:sldMk cId="447165088" sldId="390"/>
        </pc:sldMkLst>
        <pc:spChg chg="add mod ord">
          <ac:chgData name="Doug Downs" userId="4d504ec9b0c77c7e" providerId="LiveId" clId="{F677DFE1-27AB-412E-A12B-AD91FFAAEF3C}" dt="2025-08-27T09:18:38.918" v="283" actId="167"/>
          <ac:spMkLst>
            <pc:docMk/>
            <pc:sldMk cId="447165088" sldId="390"/>
            <ac:spMk id="2" creationId="{658EA359-3C0B-43A4-BA18-57D874773006}"/>
          </ac:spMkLst>
        </pc:spChg>
        <pc:spChg chg="mod">
          <ac:chgData name="Doug Downs" userId="4d504ec9b0c77c7e" providerId="LiveId" clId="{F677DFE1-27AB-412E-A12B-AD91FFAAEF3C}" dt="2025-08-27T09:19:35.175" v="297" actId="20577"/>
          <ac:spMkLst>
            <pc:docMk/>
            <pc:sldMk cId="447165088" sldId="390"/>
            <ac:spMk id="4" creationId="{0819FD49-CEA0-08EB-AFC9-CAABBECB0D54}"/>
          </ac:spMkLst>
        </pc:spChg>
        <pc:spChg chg="mod">
          <ac:chgData name="Doug Downs" userId="4d504ec9b0c77c7e" providerId="LiveId" clId="{F677DFE1-27AB-412E-A12B-AD91FFAAEF3C}" dt="2025-08-27T09:19:06.758" v="288" actId="1076"/>
          <ac:spMkLst>
            <pc:docMk/>
            <pc:sldMk cId="447165088" sldId="390"/>
            <ac:spMk id="5" creationId="{00000000-0000-0000-0000-000000000000}"/>
          </ac:spMkLst>
        </pc:spChg>
        <pc:spChg chg="mod">
          <ac:chgData name="Doug Downs" userId="4d504ec9b0c77c7e" providerId="LiveId" clId="{F677DFE1-27AB-412E-A12B-AD91FFAAEF3C}" dt="2025-08-27T09:19:32.347" v="295" actId="20577"/>
          <ac:spMkLst>
            <pc:docMk/>
            <pc:sldMk cId="447165088" sldId="390"/>
            <ac:spMk id="6" creationId="{7FFE1F7A-739B-07E5-0D5D-9DEC977C3D4F}"/>
          </ac:spMkLst>
        </pc:spChg>
        <pc:spChg chg="mod">
          <ac:chgData name="Doug Downs" userId="4d504ec9b0c77c7e" providerId="LiveId" clId="{F677DFE1-27AB-412E-A12B-AD91FFAAEF3C}" dt="2025-08-27T09:18:47.529" v="285" actId="12788"/>
          <ac:spMkLst>
            <pc:docMk/>
            <pc:sldMk cId="447165088" sldId="390"/>
            <ac:spMk id="8" creationId="{25C7CB0D-1E61-4ABF-88D4-293C0DFA5CA5}"/>
          </ac:spMkLst>
        </pc:spChg>
        <pc:spChg chg="mod">
          <ac:chgData name="Doug Downs" userId="4d504ec9b0c77c7e" providerId="LiveId" clId="{F677DFE1-27AB-412E-A12B-AD91FFAAEF3C}" dt="2025-08-27T09:18:52.782" v="286" actId="1076"/>
          <ac:spMkLst>
            <pc:docMk/>
            <pc:sldMk cId="447165088" sldId="390"/>
            <ac:spMk id="13" creationId="{1BCC64FA-90F7-9AE9-2F08-18CDE4DE9D3C}"/>
          </ac:spMkLst>
        </pc:spChg>
        <pc:spChg chg="mod">
          <ac:chgData name="Doug Downs" userId="4d504ec9b0c77c7e" providerId="LiveId" clId="{F677DFE1-27AB-412E-A12B-AD91FFAAEF3C}" dt="2025-08-27T09:19:17.661" v="290" actId="1076"/>
          <ac:spMkLst>
            <pc:docMk/>
            <pc:sldMk cId="447165088" sldId="390"/>
            <ac:spMk id="14" creationId="{00000000-0000-0000-0000-000000000000}"/>
          </ac:spMkLst>
        </pc:spChg>
        <pc:spChg chg="mod">
          <ac:chgData name="Doug Downs" userId="4d504ec9b0c77c7e" providerId="LiveId" clId="{F677DFE1-27AB-412E-A12B-AD91FFAAEF3C}" dt="2025-08-27T09:19:01.342" v="287" actId="1076"/>
          <ac:spMkLst>
            <pc:docMk/>
            <pc:sldMk cId="447165088" sldId="390"/>
            <ac:spMk id="55" creationId="{F3686D4E-253D-4527-97F7-0493F39904DF}"/>
          </ac:spMkLst>
        </pc:spChg>
      </pc:sldChg>
      <pc:sldChg chg="addSp delSp modSp mod">
        <pc:chgData name="Doug Downs" userId="4d504ec9b0c77c7e" providerId="LiveId" clId="{F677DFE1-27AB-412E-A12B-AD91FFAAEF3C}" dt="2025-08-27T10:37:17.891" v="476" actId="1076"/>
        <pc:sldMkLst>
          <pc:docMk/>
          <pc:sldMk cId="1178853459" sldId="391"/>
        </pc:sldMkLst>
        <pc:spChg chg="add mod ord">
          <ac:chgData name="Doug Downs" userId="4d504ec9b0c77c7e" providerId="LiveId" clId="{F677DFE1-27AB-412E-A12B-AD91FFAAEF3C}" dt="2025-08-27T10:07:00.564" v="431" actId="167"/>
          <ac:spMkLst>
            <pc:docMk/>
            <pc:sldMk cId="1178853459" sldId="391"/>
            <ac:spMk id="2" creationId="{249617CB-18CF-0B33-F4B5-4604E1A50B54}"/>
          </ac:spMkLst>
        </pc:spChg>
        <pc:spChg chg="mod">
          <ac:chgData name="Doug Downs" userId="4d504ec9b0c77c7e" providerId="LiveId" clId="{F677DFE1-27AB-412E-A12B-AD91FFAAEF3C}" dt="2025-08-27T10:37:03.318" v="474" actId="1036"/>
          <ac:spMkLst>
            <pc:docMk/>
            <pc:sldMk cId="1178853459" sldId="391"/>
            <ac:spMk id="5" creationId="{00000000-0000-0000-0000-000000000000}"/>
          </ac:spMkLst>
        </pc:spChg>
        <pc:spChg chg="add mod">
          <ac:chgData name="Doug Downs" userId="4d504ec9b0c77c7e" providerId="LiveId" clId="{F677DFE1-27AB-412E-A12B-AD91FFAAEF3C}" dt="2025-08-27T10:37:17.891" v="476" actId="1076"/>
          <ac:spMkLst>
            <pc:docMk/>
            <pc:sldMk cId="1178853459" sldId="391"/>
            <ac:spMk id="7" creationId="{CF7810EA-79B4-C650-843D-5AAC433EC126}"/>
          </ac:spMkLst>
        </pc:spChg>
        <pc:spChg chg="mod ord">
          <ac:chgData name="Doug Downs" userId="4d504ec9b0c77c7e" providerId="LiveId" clId="{F677DFE1-27AB-412E-A12B-AD91FFAAEF3C}" dt="2025-08-27T10:07:07.114" v="432" actId="12788"/>
          <ac:spMkLst>
            <pc:docMk/>
            <pc:sldMk cId="1178853459" sldId="391"/>
            <ac:spMk id="8" creationId="{25C7CB0D-1E61-4ABF-88D4-293C0DFA5CA5}"/>
          </ac:spMkLst>
        </pc:spChg>
        <pc:spChg chg="mod">
          <ac:chgData name="Doug Downs" userId="4d504ec9b0c77c7e" providerId="LiveId" clId="{F677DFE1-27AB-412E-A12B-AD91FFAAEF3C}" dt="2025-08-27T10:37:03.318" v="474" actId="1036"/>
          <ac:spMkLst>
            <pc:docMk/>
            <pc:sldMk cId="1178853459" sldId="391"/>
            <ac:spMk id="10" creationId="{F3686D4E-253D-4527-97F7-0493F39904DF}"/>
          </ac:spMkLst>
        </pc:spChg>
        <pc:spChg chg="mod">
          <ac:chgData name="Doug Downs" userId="4d504ec9b0c77c7e" providerId="LiveId" clId="{F677DFE1-27AB-412E-A12B-AD91FFAAEF3C}" dt="2025-08-27T10:36:42.436" v="456" actId="14100"/>
          <ac:spMkLst>
            <pc:docMk/>
            <pc:sldMk cId="1178853459" sldId="391"/>
            <ac:spMk id="14" creationId="{00000000-0000-0000-0000-000000000000}"/>
          </ac:spMkLst>
        </pc:spChg>
        <pc:spChg chg="mod">
          <ac:chgData name="Doug Downs" userId="4d504ec9b0c77c7e" providerId="LiveId" clId="{F677DFE1-27AB-412E-A12B-AD91FFAAEF3C}" dt="2025-08-27T10:36:55.427" v="459" actId="113"/>
          <ac:spMkLst>
            <pc:docMk/>
            <pc:sldMk cId="1178853459" sldId="391"/>
            <ac:spMk id="31" creationId="{F3686D4E-253D-4527-97F7-0493F39904DF}"/>
          </ac:spMkLst>
        </pc:spChg>
        <pc:picChg chg="add mod">
          <ac:chgData name="Doug Downs" userId="4d504ec9b0c77c7e" providerId="LiveId" clId="{F677DFE1-27AB-412E-A12B-AD91FFAAEF3C}" dt="2025-08-27T10:37:03.318" v="474" actId="1036"/>
          <ac:picMkLst>
            <pc:docMk/>
            <pc:sldMk cId="1178853459" sldId="391"/>
            <ac:picMk id="6" creationId="{E503E6DF-1433-20DF-C77B-5255DF4DFB5D}"/>
          </ac:picMkLst>
        </pc:picChg>
      </pc:sldChg>
      <pc:sldChg chg="delSp del mod">
        <pc:chgData name="Doug Downs" userId="4d504ec9b0c77c7e" providerId="LiveId" clId="{F677DFE1-27AB-412E-A12B-AD91FFAAEF3C}" dt="2025-08-26T20:07:59.509" v="130" actId="47"/>
        <pc:sldMkLst>
          <pc:docMk/>
          <pc:sldMk cId="4223704913" sldId="392"/>
        </pc:sldMkLst>
      </pc:sldChg>
      <pc:sldChg chg="delSp del mod">
        <pc:chgData name="Doug Downs" userId="4d504ec9b0c77c7e" providerId="LiveId" clId="{F677DFE1-27AB-412E-A12B-AD91FFAAEF3C}" dt="2025-08-26T20:16:03.149" v="247" actId="47"/>
        <pc:sldMkLst>
          <pc:docMk/>
          <pc:sldMk cId="2249604155" sldId="393"/>
        </pc:sldMkLst>
      </pc:sldChg>
      <pc:sldChg chg="delSp del mod">
        <pc:chgData name="Doug Downs" userId="4d504ec9b0c77c7e" providerId="LiveId" clId="{F677DFE1-27AB-412E-A12B-AD91FFAAEF3C}" dt="2025-08-27T09:38:54.991" v="394" actId="47"/>
        <pc:sldMkLst>
          <pc:docMk/>
          <pc:sldMk cId="85506245" sldId="394"/>
        </pc:sldMkLst>
      </pc:sldChg>
      <pc:sldChg chg="delSp del mod">
        <pc:chgData name="Doug Downs" userId="4d504ec9b0c77c7e" providerId="LiveId" clId="{F677DFE1-27AB-412E-A12B-AD91FFAAEF3C}" dt="2025-08-27T11:11:59.285" v="584" actId="47"/>
        <pc:sldMkLst>
          <pc:docMk/>
          <pc:sldMk cId="1509087411" sldId="395"/>
        </pc:sldMkLst>
      </pc:sldChg>
      <pc:sldChg chg="addSp delSp modSp mod">
        <pc:chgData name="Doug Downs" userId="4d504ec9b0c77c7e" providerId="LiveId" clId="{F677DFE1-27AB-412E-A12B-AD91FFAAEF3C}" dt="2025-08-27T11:27:54.531" v="759" actId="108"/>
        <pc:sldMkLst>
          <pc:docMk/>
          <pc:sldMk cId="494092801" sldId="397"/>
        </pc:sldMkLst>
        <pc:spChg chg="add mod ord">
          <ac:chgData name="Doug Downs" userId="4d504ec9b0c77c7e" providerId="LiveId" clId="{F677DFE1-27AB-412E-A12B-AD91FFAAEF3C}" dt="2025-08-27T11:27:19.712" v="739" actId="167"/>
          <ac:spMkLst>
            <pc:docMk/>
            <pc:sldMk cId="494092801" sldId="397"/>
            <ac:spMk id="3" creationId="{47C17990-C8B5-0AFC-0BC4-66C621FE06D7}"/>
          </ac:spMkLst>
        </pc:spChg>
        <pc:spChg chg="mod">
          <ac:chgData name="Doug Downs" userId="4d504ec9b0c77c7e" providerId="LiveId" clId="{F677DFE1-27AB-412E-A12B-AD91FFAAEF3C}" dt="2025-08-27T11:27:46.967" v="756" actId="113"/>
          <ac:spMkLst>
            <pc:docMk/>
            <pc:sldMk cId="494092801" sldId="397"/>
            <ac:spMk id="6" creationId="{879EC009-BAB9-90C9-4394-B7B93261D796}"/>
          </ac:spMkLst>
        </pc:spChg>
        <pc:spChg chg="mod">
          <ac:chgData name="Doug Downs" userId="4d504ec9b0c77c7e" providerId="LiveId" clId="{F677DFE1-27AB-412E-A12B-AD91FFAAEF3C}" dt="2025-08-27T11:27:54.531" v="759" actId="108"/>
          <ac:spMkLst>
            <pc:docMk/>
            <pc:sldMk cId="494092801" sldId="397"/>
            <ac:spMk id="7" creationId="{8D3EC5E9-6190-0E1A-4DAE-C07000435630}"/>
          </ac:spMkLst>
        </pc:spChg>
        <pc:spChg chg="mod">
          <ac:chgData name="Doug Downs" userId="4d504ec9b0c77c7e" providerId="LiveId" clId="{F677DFE1-27AB-412E-A12B-AD91FFAAEF3C}" dt="2025-08-27T11:27:23.461" v="747" actId="1035"/>
          <ac:spMkLst>
            <pc:docMk/>
            <pc:sldMk cId="494092801" sldId="397"/>
            <ac:spMk id="8" creationId="{14B383DB-94BF-59CE-E6C2-EAFE9B3148C0}"/>
          </ac:spMkLst>
        </pc:spChg>
        <pc:spChg chg="mod">
          <ac:chgData name="Doug Downs" userId="4d504ec9b0c77c7e" providerId="LiveId" clId="{F677DFE1-27AB-412E-A12B-AD91FFAAEF3C}" dt="2025-08-27T11:27:50.770" v="757" actId="108"/>
          <ac:spMkLst>
            <pc:docMk/>
            <pc:sldMk cId="494092801" sldId="397"/>
            <ac:spMk id="9" creationId="{91952720-D9B2-202E-159E-0FC99E56F09A}"/>
          </ac:spMkLst>
        </pc:spChg>
        <pc:spChg chg="mod">
          <ac:chgData name="Doug Downs" userId="4d504ec9b0c77c7e" providerId="LiveId" clId="{F677DFE1-27AB-412E-A12B-AD91FFAAEF3C}" dt="2025-08-27T11:27:52.675" v="758" actId="108"/>
          <ac:spMkLst>
            <pc:docMk/>
            <pc:sldMk cId="494092801" sldId="397"/>
            <ac:spMk id="10" creationId="{BC591958-A6AF-320F-021C-38B5BA8EE12D}"/>
          </ac:spMkLst>
        </pc:spChg>
      </pc:sldChg>
      <pc:sldChg chg="delSp del mod">
        <pc:chgData name="Doug Downs" userId="4d504ec9b0c77c7e" providerId="LiveId" clId="{F677DFE1-27AB-412E-A12B-AD91FFAAEF3C}" dt="2025-08-27T11:34:27.313" v="813" actId="47"/>
        <pc:sldMkLst>
          <pc:docMk/>
          <pc:sldMk cId="3836220471" sldId="398"/>
        </pc:sldMkLst>
      </pc:sldChg>
      <pc:sldChg chg="del">
        <pc:chgData name="Doug Downs" userId="4d504ec9b0c77c7e" providerId="LiveId" clId="{F677DFE1-27AB-412E-A12B-AD91FFAAEF3C}" dt="2025-08-29T10:20:56.521" v="969" actId="47"/>
        <pc:sldMkLst>
          <pc:docMk/>
          <pc:sldMk cId="1872006476" sldId="399"/>
        </pc:sldMkLst>
      </pc:sldChg>
      <pc:sldChg chg="addSp modSp add mod">
        <pc:chgData name="Doug Downs" userId="4d504ec9b0c77c7e" providerId="LiveId" clId="{F677DFE1-27AB-412E-A12B-AD91FFAAEF3C}" dt="2025-08-26T20:07:57.182" v="129" actId="1076"/>
        <pc:sldMkLst>
          <pc:docMk/>
          <pc:sldMk cId="2624048387" sldId="400"/>
        </pc:sldMkLst>
        <pc:spChg chg="add mod">
          <ac:chgData name="Doug Downs" userId="4d504ec9b0c77c7e" providerId="LiveId" clId="{F677DFE1-27AB-412E-A12B-AD91FFAAEF3C}" dt="2025-08-26T20:07:26.430" v="123" actId="1076"/>
          <ac:spMkLst>
            <pc:docMk/>
            <pc:sldMk cId="2624048387" sldId="400"/>
            <ac:spMk id="4" creationId="{ACD4210E-C6C0-7FC7-5AD3-29461BCF7A32}"/>
          </ac:spMkLst>
        </pc:spChg>
        <pc:spChg chg="add mod">
          <ac:chgData name="Doug Downs" userId="4d504ec9b0c77c7e" providerId="LiveId" clId="{F677DFE1-27AB-412E-A12B-AD91FFAAEF3C}" dt="2025-08-26T20:07:15.184" v="121" actId="465"/>
          <ac:spMkLst>
            <pc:docMk/>
            <pc:sldMk cId="2624048387" sldId="400"/>
            <ac:spMk id="5" creationId="{03FE68FA-829B-1BE0-B82A-600422F4852C}"/>
          </ac:spMkLst>
        </pc:spChg>
        <pc:spChg chg="mod">
          <ac:chgData name="Doug Downs" userId="4d504ec9b0c77c7e" providerId="LiveId" clId="{F677DFE1-27AB-412E-A12B-AD91FFAAEF3C}" dt="2025-08-26T20:06:37.021" v="114" actId="20577"/>
          <ac:spMkLst>
            <pc:docMk/>
            <pc:sldMk cId="2624048387" sldId="400"/>
            <ac:spMk id="7" creationId="{3C975E87-7EE0-6623-308C-2F148270B8BF}"/>
          </ac:spMkLst>
        </pc:spChg>
        <pc:spChg chg="mod">
          <ac:chgData name="Doug Downs" userId="4d504ec9b0c77c7e" providerId="LiveId" clId="{F677DFE1-27AB-412E-A12B-AD91FFAAEF3C}" dt="2025-08-26T20:07:15.184" v="121" actId="465"/>
          <ac:spMkLst>
            <pc:docMk/>
            <pc:sldMk cId="2624048387" sldId="400"/>
            <ac:spMk id="8" creationId="{6187D4FF-F77C-208C-2086-2C94D58078CB}"/>
          </ac:spMkLst>
        </pc:spChg>
        <pc:spChg chg="add mod">
          <ac:chgData name="Doug Downs" userId="4d504ec9b0c77c7e" providerId="LiveId" clId="{F677DFE1-27AB-412E-A12B-AD91FFAAEF3C}" dt="2025-08-26T20:07:15.184" v="121" actId="465"/>
          <ac:spMkLst>
            <pc:docMk/>
            <pc:sldMk cId="2624048387" sldId="400"/>
            <ac:spMk id="14" creationId="{4575A28C-FF9B-89F3-6E2C-E4AD23F45EDE}"/>
          </ac:spMkLst>
        </pc:spChg>
        <pc:spChg chg="add mod">
          <ac:chgData name="Doug Downs" userId="4d504ec9b0c77c7e" providerId="LiveId" clId="{F677DFE1-27AB-412E-A12B-AD91FFAAEF3C}" dt="2025-08-26T20:07:08.045" v="120" actId="1076"/>
          <ac:spMkLst>
            <pc:docMk/>
            <pc:sldMk cId="2624048387" sldId="400"/>
            <ac:spMk id="22" creationId="{8CE85CC6-6A71-CA65-F938-539089E59C77}"/>
          </ac:spMkLst>
        </pc:spChg>
        <pc:spChg chg="add mod">
          <ac:chgData name="Doug Downs" userId="4d504ec9b0c77c7e" providerId="LiveId" clId="{F677DFE1-27AB-412E-A12B-AD91FFAAEF3C}" dt="2025-08-26T20:07:21.647" v="122" actId="1076"/>
          <ac:spMkLst>
            <pc:docMk/>
            <pc:sldMk cId="2624048387" sldId="400"/>
            <ac:spMk id="27" creationId="{392B7441-80B6-1F23-7A9F-90B3973FBB46}"/>
          </ac:spMkLst>
        </pc:spChg>
        <pc:spChg chg="mod">
          <ac:chgData name="Doug Downs" userId="4d504ec9b0c77c7e" providerId="LiveId" clId="{F677DFE1-27AB-412E-A12B-AD91FFAAEF3C}" dt="2025-08-26T20:07:30.929" v="124" actId="1076"/>
          <ac:spMkLst>
            <pc:docMk/>
            <pc:sldMk cId="2624048387" sldId="400"/>
            <ac:spMk id="28" creationId="{180D4116-2B77-66CA-2EC8-98DD03B032A3}"/>
          </ac:spMkLst>
        </pc:spChg>
        <pc:spChg chg="add mod">
          <ac:chgData name="Doug Downs" userId="4d504ec9b0c77c7e" providerId="LiveId" clId="{F677DFE1-27AB-412E-A12B-AD91FFAAEF3C}" dt="2025-08-26T20:07:33.928" v="125" actId="1076"/>
          <ac:spMkLst>
            <pc:docMk/>
            <pc:sldMk cId="2624048387" sldId="400"/>
            <ac:spMk id="29" creationId="{E291557C-4842-6179-52E6-9714E2C5E9A9}"/>
          </ac:spMkLst>
        </pc:spChg>
        <pc:spChg chg="add mod">
          <ac:chgData name="Doug Downs" userId="4d504ec9b0c77c7e" providerId="LiveId" clId="{F677DFE1-27AB-412E-A12B-AD91FFAAEF3C}" dt="2025-08-26T20:07:38.146" v="126" actId="1076"/>
          <ac:spMkLst>
            <pc:docMk/>
            <pc:sldMk cId="2624048387" sldId="400"/>
            <ac:spMk id="30" creationId="{299B6032-07A7-DF02-C291-527309007CF2}"/>
          </ac:spMkLst>
        </pc:spChg>
        <pc:spChg chg="add mod">
          <ac:chgData name="Doug Downs" userId="4d504ec9b0c77c7e" providerId="LiveId" clId="{F677DFE1-27AB-412E-A12B-AD91FFAAEF3C}" dt="2025-08-26T20:07:45.051" v="127" actId="1076"/>
          <ac:spMkLst>
            <pc:docMk/>
            <pc:sldMk cId="2624048387" sldId="400"/>
            <ac:spMk id="31" creationId="{F4D7DB83-987D-4D4F-4C3A-BBA1C99A8E83}"/>
          </ac:spMkLst>
        </pc:spChg>
        <pc:spChg chg="add mod">
          <ac:chgData name="Doug Downs" userId="4d504ec9b0c77c7e" providerId="LiveId" clId="{F677DFE1-27AB-412E-A12B-AD91FFAAEF3C}" dt="2025-08-26T20:07:51.657" v="128" actId="1076"/>
          <ac:spMkLst>
            <pc:docMk/>
            <pc:sldMk cId="2624048387" sldId="400"/>
            <ac:spMk id="64" creationId="{89C76850-F980-DF5E-58E9-037549470FB9}"/>
          </ac:spMkLst>
        </pc:spChg>
        <pc:spChg chg="add mod">
          <ac:chgData name="Doug Downs" userId="4d504ec9b0c77c7e" providerId="LiveId" clId="{F677DFE1-27AB-412E-A12B-AD91FFAAEF3C}" dt="2025-08-26T20:07:57.182" v="129" actId="1076"/>
          <ac:spMkLst>
            <pc:docMk/>
            <pc:sldMk cId="2624048387" sldId="400"/>
            <ac:spMk id="65" creationId="{C0B9EFD2-7C67-D349-5564-EC003EDC8B2B}"/>
          </ac:spMkLst>
        </pc:spChg>
      </pc:sldChg>
      <pc:sldChg chg="addSp modSp add mod">
        <pc:chgData name="Doug Downs" userId="4d504ec9b0c77c7e" providerId="LiveId" clId="{F677DFE1-27AB-412E-A12B-AD91FFAAEF3C}" dt="2025-08-26T20:15:57.354" v="246" actId="1076"/>
        <pc:sldMkLst>
          <pc:docMk/>
          <pc:sldMk cId="3842516065" sldId="401"/>
        </pc:sldMkLst>
        <pc:spChg chg="mod">
          <ac:chgData name="Doug Downs" userId="4d504ec9b0c77c7e" providerId="LiveId" clId="{F677DFE1-27AB-412E-A12B-AD91FFAAEF3C}" dt="2025-08-26T20:14:52.920" v="233" actId="1076"/>
          <ac:spMkLst>
            <pc:docMk/>
            <pc:sldMk cId="3842516065" sldId="401"/>
            <ac:spMk id="3" creationId="{FF3548A2-3F5D-0000-7BAE-E20F6D14A985}"/>
          </ac:spMkLst>
        </pc:spChg>
        <pc:spChg chg="add mod">
          <ac:chgData name="Doug Downs" userId="4d504ec9b0c77c7e" providerId="LiveId" clId="{F677DFE1-27AB-412E-A12B-AD91FFAAEF3C}" dt="2025-08-26T20:15:37.108" v="242" actId="1076"/>
          <ac:spMkLst>
            <pc:docMk/>
            <pc:sldMk cId="3842516065" sldId="401"/>
            <ac:spMk id="5" creationId="{7EA81C63-27DC-29F4-CB80-C44CDA3D8024}"/>
          </ac:spMkLst>
        </pc:spChg>
        <pc:spChg chg="mod">
          <ac:chgData name="Doug Downs" userId="4d504ec9b0c77c7e" providerId="LiveId" clId="{F677DFE1-27AB-412E-A12B-AD91FFAAEF3C}" dt="2025-08-26T20:14:23.978" v="228" actId="20577"/>
          <ac:spMkLst>
            <pc:docMk/>
            <pc:sldMk cId="3842516065" sldId="401"/>
            <ac:spMk id="7" creationId="{7C2E3AD2-F4EA-BAC3-7AC0-4AE6D3FC6FE0}"/>
          </ac:spMkLst>
        </pc:spChg>
        <pc:spChg chg="add mod">
          <ac:chgData name="Doug Downs" userId="4d504ec9b0c77c7e" providerId="LiveId" clId="{F677DFE1-27AB-412E-A12B-AD91FFAAEF3C}" dt="2025-08-26T20:15:42.787" v="243" actId="1076"/>
          <ac:spMkLst>
            <pc:docMk/>
            <pc:sldMk cId="3842516065" sldId="401"/>
            <ac:spMk id="8" creationId="{70006E8D-A2B6-22C8-65BD-9A1825438D92}"/>
          </ac:spMkLst>
        </pc:spChg>
        <pc:spChg chg="mod">
          <ac:chgData name="Doug Downs" userId="4d504ec9b0c77c7e" providerId="LiveId" clId="{F677DFE1-27AB-412E-A12B-AD91FFAAEF3C}" dt="2025-08-26T20:14:59.278" v="234" actId="1076"/>
          <ac:spMkLst>
            <pc:docMk/>
            <pc:sldMk cId="3842516065" sldId="401"/>
            <ac:spMk id="9" creationId="{C4D184ED-72A5-6FA3-8BF2-BC121EF9009C}"/>
          </ac:spMkLst>
        </pc:spChg>
        <pc:spChg chg="add mod">
          <ac:chgData name="Doug Downs" userId="4d504ec9b0c77c7e" providerId="LiveId" clId="{F677DFE1-27AB-412E-A12B-AD91FFAAEF3C}" dt="2025-08-26T20:15:03.160" v="235" actId="1076"/>
          <ac:spMkLst>
            <pc:docMk/>
            <pc:sldMk cId="3842516065" sldId="401"/>
            <ac:spMk id="15" creationId="{4945B332-C365-27E5-0685-89C8E83E0384}"/>
          </ac:spMkLst>
        </pc:spChg>
        <pc:spChg chg="add mod">
          <ac:chgData name="Doug Downs" userId="4d504ec9b0c77c7e" providerId="LiveId" clId="{F677DFE1-27AB-412E-A12B-AD91FFAAEF3C}" dt="2025-08-26T20:15:31.281" v="241" actId="1076"/>
          <ac:spMkLst>
            <pc:docMk/>
            <pc:sldMk cId="3842516065" sldId="401"/>
            <ac:spMk id="28" creationId="{BF62A262-FECC-BFAE-0CB0-DA43FF1C2C53}"/>
          </ac:spMkLst>
        </pc:spChg>
        <pc:spChg chg="mod">
          <ac:chgData name="Doug Downs" userId="4d504ec9b0c77c7e" providerId="LiveId" clId="{F677DFE1-27AB-412E-A12B-AD91FFAAEF3C}" dt="2025-08-26T20:15:21.669" v="239" actId="1076"/>
          <ac:spMkLst>
            <pc:docMk/>
            <pc:sldMk cId="3842516065" sldId="401"/>
            <ac:spMk id="29" creationId="{584F301C-4143-E6EA-69F7-45B8C01693F6}"/>
          </ac:spMkLst>
        </pc:spChg>
        <pc:spChg chg="add mod">
          <ac:chgData name="Doug Downs" userId="4d504ec9b0c77c7e" providerId="LiveId" clId="{F677DFE1-27AB-412E-A12B-AD91FFAAEF3C}" dt="2025-08-26T20:15:25.626" v="240" actId="1076"/>
          <ac:spMkLst>
            <pc:docMk/>
            <pc:sldMk cId="3842516065" sldId="401"/>
            <ac:spMk id="30" creationId="{D3373D61-3FC9-8DAC-A396-E82D68DC58F8}"/>
          </ac:spMkLst>
        </pc:spChg>
        <pc:spChg chg="add mod">
          <ac:chgData name="Doug Downs" userId="4d504ec9b0c77c7e" providerId="LiveId" clId="{F677DFE1-27AB-412E-A12B-AD91FFAAEF3C}" dt="2025-08-26T20:15:12.104" v="237" actId="1076"/>
          <ac:spMkLst>
            <pc:docMk/>
            <pc:sldMk cId="3842516065" sldId="401"/>
            <ac:spMk id="31" creationId="{AC95C265-B3E8-B66D-A7E5-836BD83DC901}"/>
          </ac:spMkLst>
        </pc:spChg>
        <pc:spChg chg="add mod">
          <ac:chgData name="Doug Downs" userId="4d504ec9b0c77c7e" providerId="LiveId" clId="{F677DFE1-27AB-412E-A12B-AD91FFAAEF3C}" dt="2025-08-26T20:15:08.206" v="236" actId="1076"/>
          <ac:spMkLst>
            <pc:docMk/>
            <pc:sldMk cId="3842516065" sldId="401"/>
            <ac:spMk id="64" creationId="{5696694D-BC05-CCFB-17F9-53CB7A5DF83B}"/>
          </ac:spMkLst>
        </pc:spChg>
        <pc:spChg chg="add mod">
          <ac:chgData name="Doug Downs" userId="4d504ec9b0c77c7e" providerId="LiveId" clId="{F677DFE1-27AB-412E-A12B-AD91FFAAEF3C}" dt="2025-08-26T20:15:15.241" v="238" actId="1076"/>
          <ac:spMkLst>
            <pc:docMk/>
            <pc:sldMk cId="3842516065" sldId="401"/>
            <ac:spMk id="65" creationId="{D221611F-66DE-1144-99D0-E2B0C5EC440B}"/>
          </ac:spMkLst>
        </pc:spChg>
        <pc:spChg chg="mod">
          <ac:chgData name="Doug Downs" userId="4d504ec9b0c77c7e" providerId="LiveId" clId="{F677DFE1-27AB-412E-A12B-AD91FFAAEF3C}" dt="2025-08-26T20:15:57.354" v="246" actId="1076"/>
          <ac:spMkLst>
            <pc:docMk/>
            <pc:sldMk cId="3842516065" sldId="401"/>
            <ac:spMk id="66" creationId="{B6B3A21C-4258-B05F-9022-692C323CDA3B}"/>
          </ac:spMkLst>
        </pc:spChg>
        <pc:spChg chg="add mod">
          <ac:chgData name="Doug Downs" userId="4d504ec9b0c77c7e" providerId="LiveId" clId="{F677DFE1-27AB-412E-A12B-AD91FFAAEF3C}" dt="2025-08-26T20:15:50.959" v="245" actId="1076"/>
          <ac:spMkLst>
            <pc:docMk/>
            <pc:sldMk cId="3842516065" sldId="401"/>
            <ac:spMk id="67" creationId="{AC30A328-7802-5A93-4CDF-8F7556D2D3A4}"/>
          </ac:spMkLst>
        </pc:spChg>
        <pc:spChg chg="add mod">
          <ac:chgData name="Doug Downs" userId="4d504ec9b0c77c7e" providerId="LiveId" clId="{F677DFE1-27AB-412E-A12B-AD91FFAAEF3C}" dt="2025-08-26T20:15:47.348" v="244" actId="1076"/>
          <ac:spMkLst>
            <pc:docMk/>
            <pc:sldMk cId="3842516065" sldId="401"/>
            <ac:spMk id="68" creationId="{217803E6-F07A-542B-9957-2C64FE7F17B1}"/>
          </ac:spMkLst>
        </pc:spChg>
      </pc:sldChg>
      <pc:sldChg chg="addSp modSp add mod">
        <pc:chgData name="Doug Downs" userId="4d504ec9b0c77c7e" providerId="LiveId" clId="{F677DFE1-27AB-412E-A12B-AD91FFAAEF3C}" dt="2025-08-27T09:38:49.693" v="393" actId="1076"/>
        <pc:sldMkLst>
          <pc:docMk/>
          <pc:sldMk cId="254185499" sldId="402"/>
        </pc:sldMkLst>
        <pc:spChg chg="add mod">
          <ac:chgData name="Doug Downs" userId="4d504ec9b0c77c7e" providerId="LiveId" clId="{F677DFE1-27AB-412E-A12B-AD91FFAAEF3C}" dt="2025-08-27T09:37:44.766" v="376" actId="1076"/>
          <ac:spMkLst>
            <pc:docMk/>
            <pc:sldMk cId="254185499" sldId="402"/>
            <ac:spMk id="4" creationId="{E1D8E35C-DFA3-C28E-5D09-F03ECE3FD5DE}"/>
          </ac:spMkLst>
        </pc:spChg>
        <pc:spChg chg="add mod">
          <ac:chgData name="Doug Downs" userId="4d504ec9b0c77c7e" providerId="LiveId" clId="{F677DFE1-27AB-412E-A12B-AD91FFAAEF3C}" dt="2025-08-27T09:37:49.219" v="377" actId="1076"/>
          <ac:spMkLst>
            <pc:docMk/>
            <pc:sldMk cId="254185499" sldId="402"/>
            <ac:spMk id="5" creationId="{2F1F2E30-6C29-41F0-4460-46835A6AD806}"/>
          </ac:spMkLst>
        </pc:spChg>
        <pc:spChg chg="mod">
          <ac:chgData name="Doug Downs" userId="4d504ec9b0c77c7e" providerId="LiveId" clId="{F677DFE1-27AB-412E-A12B-AD91FFAAEF3C}" dt="2025-08-27T09:37:09.603" v="371" actId="20577"/>
          <ac:spMkLst>
            <pc:docMk/>
            <pc:sldMk cId="254185499" sldId="402"/>
            <ac:spMk id="7" creationId="{442520FA-352B-D06A-4226-6131633A7596}"/>
          </ac:spMkLst>
        </pc:spChg>
        <pc:spChg chg="add mod">
          <ac:chgData name="Doug Downs" userId="4d504ec9b0c77c7e" providerId="LiveId" clId="{F677DFE1-27AB-412E-A12B-AD91FFAAEF3C}" dt="2025-08-27T09:37:54.644" v="378" actId="1076"/>
          <ac:spMkLst>
            <pc:docMk/>
            <pc:sldMk cId="254185499" sldId="402"/>
            <ac:spMk id="8" creationId="{32E68ACC-C549-1804-79F0-3106D83A6F44}"/>
          </ac:spMkLst>
        </pc:spChg>
        <pc:spChg chg="add mod">
          <ac:chgData name="Doug Downs" userId="4d504ec9b0c77c7e" providerId="LiveId" clId="{F677DFE1-27AB-412E-A12B-AD91FFAAEF3C}" dt="2025-08-27T09:38:11.491" v="382" actId="14100"/>
          <ac:spMkLst>
            <pc:docMk/>
            <pc:sldMk cId="254185499" sldId="402"/>
            <ac:spMk id="9" creationId="{2FF84FBD-B648-D8EC-5EA8-3634F51C3C10}"/>
          </ac:spMkLst>
        </pc:spChg>
        <pc:spChg chg="add mod">
          <ac:chgData name="Doug Downs" userId="4d504ec9b0c77c7e" providerId="LiveId" clId="{F677DFE1-27AB-412E-A12B-AD91FFAAEF3C}" dt="2025-08-27T09:38:08.617" v="381" actId="14100"/>
          <ac:spMkLst>
            <pc:docMk/>
            <pc:sldMk cId="254185499" sldId="402"/>
            <ac:spMk id="15" creationId="{797DBFB4-726D-7F1A-9C85-CEAB98884917}"/>
          </ac:spMkLst>
        </pc:spChg>
        <pc:spChg chg="add mod">
          <ac:chgData name="Doug Downs" userId="4d504ec9b0c77c7e" providerId="LiveId" clId="{F677DFE1-27AB-412E-A12B-AD91FFAAEF3C}" dt="2025-08-27T09:38:16.953" v="384" actId="14100"/>
          <ac:spMkLst>
            <pc:docMk/>
            <pc:sldMk cId="254185499" sldId="402"/>
            <ac:spMk id="18" creationId="{F7AADD8C-A5EF-313E-8EB8-984561B9F17D}"/>
          </ac:spMkLst>
        </pc:spChg>
        <pc:spChg chg="mod">
          <ac:chgData name="Doug Downs" userId="4d504ec9b0c77c7e" providerId="LiveId" clId="{F677DFE1-27AB-412E-A12B-AD91FFAAEF3C}" dt="2025-08-27T09:38:24.467" v="386" actId="14100"/>
          <ac:spMkLst>
            <pc:docMk/>
            <pc:sldMk cId="254185499" sldId="402"/>
            <ac:spMk id="23" creationId="{6C4AC920-6947-41EA-5B97-E1430F8F560D}"/>
          </ac:spMkLst>
        </pc:spChg>
        <pc:spChg chg="add mod">
          <ac:chgData name="Doug Downs" userId="4d504ec9b0c77c7e" providerId="LiveId" clId="{F677DFE1-27AB-412E-A12B-AD91FFAAEF3C}" dt="2025-08-27T09:38:27.294" v="387" actId="1076"/>
          <ac:spMkLst>
            <pc:docMk/>
            <pc:sldMk cId="254185499" sldId="402"/>
            <ac:spMk id="24" creationId="{5652FCBA-D805-2243-B32C-1603F0CB2989}"/>
          </ac:spMkLst>
        </pc:spChg>
        <pc:spChg chg="add mod">
          <ac:chgData name="Doug Downs" userId="4d504ec9b0c77c7e" providerId="LiveId" clId="{F677DFE1-27AB-412E-A12B-AD91FFAAEF3C}" dt="2025-08-27T09:38:34.168" v="389" actId="1076"/>
          <ac:spMkLst>
            <pc:docMk/>
            <pc:sldMk cId="254185499" sldId="402"/>
            <ac:spMk id="25" creationId="{4D628D89-6619-4F74-2F8D-CE5255985F33}"/>
          </ac:spMkLst>
        </pc:spChg>
        <pc:spChg chg="add mod">
          <ac:chgData name="Doug Downs" userId="4d504ec9b0c77c7e" providerId="LiveId" clId="{F677DFE1-27AB-412E-A12B-AD91FFAAEF3C}" dt="2025-08-27T09:38:42.253" v="391" actId="1076"/>
          <ac:spMkLst>
            <pc:docMk/>
            <pc:sldMk cId="254185499" sldId="402"/>
            <ac:spMk id="26" creationId="{4B059779-A107-C211-4CCC-54DA96194A22}"/>
          </ac:spMkLst>
        </pc:spChg>
        <pc:spChg chg="add mod">
          <ac:chgData name="Doug Downs" userId="4d504ec9b0c77c7e" providerId="LiveId" clId="{F677DFE1-27AB-412E-A12B-AD91FFAAEF3C}" dt="2025-08-27T09:38:49.693" v="393" actId="1076"/>
          <ac:spMkLst>
            <pc:docMk/>
            <pc:sldMk cId="254185499" sldId="402"/>
            <ac:spMk id="28" creationId="{97FB214A-5763-28A1-2930-726BF40A5D2B}"/>
          </ac:spMkLst>
        </pc:spChg>
      </pc:sldChg>
      <pc:sldChg chg="addSp delSp modSp add mod">
        <pc:chgData name="Doug Downs" userId="4d504ec9b0c77c7e" providerId="LiveId" clId="{F677DFE1-27AB-412E-A12B-AD91FFAAEF3C}" dt="2025-08-27T11:11:55.737" v="583" actId="1076"/>
        <pc:sldMkLst>
          <pc:docMk/>
          <pc:sldMk cId="3728262493" sldId="403"/>
        </pc:sldMkLst>
        <pc:spChg chg="add mod">
          <ac:chgData name="Doug Downs" userId="4d504ec9b0c77c7e" providerId="LiveId" clId="{F677DFE1-27AB-412E-A12B-AD91FFAAEF3C}" dt="2025-08-27T11:10:46.961" v="568" actId="1076"/>
          <ac:spMkLst>
            <pc:docMk/>
            <pc:sldMk cId="3728262493" sldId="403"/>
            <ac:spMk id="3" creationId="{59AAA24E-1B89-E796-530C-11352699B644}"/>
          </ac:spMkLst>
        </pc:spChg>
        <pc:spChg chg="add mod">
          <ac:chgData name="Doug Downs" userId="4d504ec9b0c77c7e" providerId="LiveId" clId="{F677DFE1-27AB-412E-A12B-AD91FFAAEF3C}" dt="2025-08-27T11:11:19.940" v="574" actId="1076"/>
          <ac:spMkLst>
            <pc:docMk/>
            <pc:sldMk cId="3728262493" sldId="403"/>
            <ac:spMk id="8" creationId="{A0C1F4AA-A99F-1B20-6901-A7ABB41C351A}"/>
          </ac:spMkLst>
        </pc:spChg>
        <pc:spChg chg="add mod">
          <ac:chgData name="Doug Downs" userId="4d504ec9b0c77c7e" providerId="LiveId" clId="{F677DFE1-27AB-412E-A12B-AD91FFAAEF3C}" dt="2025-08-27T11:10:46.961" v="568" actId="1076"/>
          <ac:spMkLst>
            <pc:docMk/>
            <pc:sldMk cId="3728262493" sldId="403"/>
            <ac:spMk id="18" creationId="{E172CBBC-9F72-1802-BE96-939FF3DB163F}"/>
          </ac:spMkLst>
        </pc:spChg>
        <pc:spChg chg="add mod">
          <ac:chgData name="Doug Downs" userId="4d504ec9b0c77c7e" providerId="LiveId" clId="{F677DFE1-27AB-412E-A12B-AD91FFAAEF3C}" dt="2025-08-27T11:10:51.755" v="569" actId="1076"/>
          <ac:spMkLst>
            <pc:docMk/>
            <pc:sldMk cId="3728262493" sldId="403"/>
            <ac:spMk id="19" creationId="{AA6C3EFC-FEEF-1820-D14F-2754A69B0197}"/>
          </ac:spMkLst>
        </pc:spChg>
        <pc:spChg chg="add mod">
          <ac:chgData name="Doug Downs" userId="4d504ec9b0c77c7e" providerId="LiveId" clId="{F677DFE1-27AB-412E-A12B-AD91FFAAEF3C}" dt="2025-08-27T11:10:55.423" v="570" actId="1076"/>
          <ac:spMkLst>
            <pc:docMk/>
            <pc:sldMk cId="3728262493" sldId="403"/>
            <ac:spMk id="20" creationId="{0E468675-A9B8-FCBB-D9CF-4DD502F8679C}"/>
          </ac:spMkLst>
        </pc:spChg>
        <pc:spChg chg="add mod">
          <ac:chgData name="Doug Downs" userId="4d504ec9b0c77c7e" providerId="LiveId" clId="{F677DFE1-27AB-412E-A12B-AD91FFAAEF3C}" dt="2025-08-27T11:10:59.856" v="571" actId="1076"/>
          <ac:spMkLst>
            <pc:docMk/>
            <pc:sldMk cId="3728262493" sldId="403"/>
            <ac:spMk id="21" creationId="{6E816CF1-D003-81A0-5412-23FBD9E4962C}"/>
          </ac:spMkLst>
        </pc:spChg>
        <pc:spChg chg="add mod">
          <ac:chgData name="Doug Downs" userId="4d504ec9b0c77c7e" providerId="LiveId" clId="{F677DFE1-27AB-412E-A12B-AD91FFAAEF3C}" dt="2025-08-27T11:11:04.530" v="572" actId="1076"/>
          <ac:spMkLst>
            <pc:docMk/>
            <pc:sldMk cId="3728262493" sldId="403"/>
            <ac:spMk id="22" creationId="{AB0AF226-A8D6-0E00-7D6E-B7DE400D70B4}"/>
          </ac:spMkLst>
        </pc:spChg>
        <pc:spChg chg="add mod">
          <ac:chgData name="Doug Downs" userId="4d504ec9b0c77c7e" providerId="LiveId" clId="{F677DFE1-27AB-412E-A12B-AD91FFAAEF3C}" dt="2025-08-27T11:11:09.364" v="573" actId="1076"/>
          <ac:spMkLst>
            <pc:docMk/>
            <pc:sldMk cId="3728262493" sldId="403"/>
            <ac:spMk id="24" creationId="{54DEACED-66EF-389B-1AC4-C509E7CE23C7}"/>
          </ac:spMkLst>
        </pc:spChg>
        <pc:spChg chg="mod">
          <ac:chgData name="Doug Downs" userId="4d504ec9b0c77c7e" providerId="LiveId" clId="{F677DFE1-27AB-412E-A12B-AD91FFAAEF3C}" dt="2025-08-27T11:11:25.789" v="576" actId="20577"/>
          <ac:spMkLst>
            <pc:docMk/>
            <pc:sldMk cId="3728262493" sldId="403"/>
            <ac:spMk id="25" creationId="{08A8C8D6-0DCF-6119-C231-B72DDA56A574}"/>
          </ac:spMkLst>
        </pc:spChg>
        <pc:spChg chg="add mod">
          <ac:chgData name="Doug Downs" userId="4d504ec9b0c77c7e" providerId="LiveId" clId="{F677DFE1-27AB-412E-A12B-AD91FFAAEF3C}" dt="2025-08-27T11:11:55.737" v="583" actId="1076"/>
          <ac:spMkLst>
            <pc:docMk/>
            <pc:sldMk cId="3728262493" sldId="403"/>
            <ac:spMk id="26" creationId="{E41F62FA-DE48-4DAA-B2CD-99EF97276B14}"/>
          </ac:spMkLst>
        </pc:spChg>
        <pc:spChg chg="mod topLvl">
          <ac:chgData name="Doug Downs" userId="4d504ec9b0c77c7e" providerId="LiveId" clId="{F677DFE1-27AB-412E-A12B-AD91FFAAEF3C}" dt="2025-08-27T11:11:42.087" v="581" actId="165"/>
          <ac:spMkLst>
            <pc:docMk/>
            <pc:sldMk cId="3728262493" sldId="403"/>
            <ac:spMk id="27" creationId="{C58DF0EA-2814-7040-5E50-4A876130C0E8}"/>
          </ac:spMkLst>
        </pc:spChg>
        <pc:spChg chg="mod topLvl">
          <ac:chgData name="Doug Downs" userId="4d504ec9b0c77c7e" providerId="LiveId" clId="{F677DFE1-27AB-412E-A12B-AD91FFAAEF3C}" dt="2025-08-27T11:11:45.755" v="582" actId="1076"/>
          <ac:spMkLst>
            <pc:docMk/>
            <pc:sldMk cId="3728262493" sldId="403"/>
            <ac:spMk id="29" creationId="{C64DD43D-8DBB-2CF4-399D-96ACF82F664D}"/>
          </ac:spMkLst>
        </pc:spChg>
      </pc:sldChg>
      <pc:sldChg chg="add">
        <pc:chgData name="Doug Downs" userId="4d504ec9b0c77c7e" providerId="LiveId" clId="{F677DFE1-27AB-412E-A12B-AD91FFAAEF3C}" dt="2025-08-27T11:25:35.313" v="696" actId="2890"/>
        <pc:sldMkLst>
          <pc:docMk/>
          <pc:sldMk cId="377072571" sldId="404"/>
        </pc:sldMkLst>
      </pc:sldChg>
      <pc:sldChg chg="addSp modSp add mod">
        <pc:chgData name="Doug Downs" userId="4d504ec9b0c77c7e" providerId="LiveId" clId="{F677DFE1-27AB-412E-A12B-AD91FFAAEF3C}" dt="2025-08-27T11:34:24.173" v="812" actId="14100"/>
        <pc:sldMkLst>
          <pc:docMk/>
          <pc:sldMk cId="1674110403" sldId="405"/>
        </pc:sldMkLst>
        <pc:spChg chg="add mod">
          <ac:chgData name="Doug Downs" userId="4d504ec9b0c77c7e" providerId="LiveId" clId="{F677DFE1-27AB-412E-A12B-AD91FFAAEF3C}" dt="2025-08-27T11:33:04.427" v="796" actId="1076"/>
          <ac:spMkLst>
            <pc:docMk/>
            <pc:sldMk cId="1674110403" sldId="405"/>
            <ac:spMk id="3" creationId="{20A43012-72EA-929A-70C9-91BB851A016E}"/>
          </ac:spMkLst>
        </pc:spChg>
        <pc:spChg chg="add mod">
          <ac:chgData name="Doug Downs" userId="4d504ec9b0c77c7e" providerId="LiveId" clId="{F677DFE1-27AB-412E-A12B-AD91FFAAEF3C}" dt="2025-08-27T11:33:07.982" v="797" actId="1076"/>
          <ac:spMkLst>
            <pc:docMk/>
            <pc:sldMk cId="1674110403" sldId="405"/>
            <ac:spMk id="4" creationId="{8A0E5B3A-2806-B101-16F4-3BE7633F1473}"/>
          </ac:spMkLst>
        </pc:spChg>
        <pc:spChg chg="add mod">
          <ac:chgData name="Doug Downs" userId="4d504ec9b0c77c7e" providerId="LiveId" clId="{F677DFE1-27AB-412E-A12B-AD91FFAAEF3C}" dt="2025-08-27T11:33:15.927" v="798" actId="1076"/>
          <ac:spMkLst>
            <pc:docMk/>
            <pc:sldMk cId="1674110403" sldId="405"/>
            <ac:spMk id="5" creationId="{99271D7B-7B53-823C-293E-D020093D43CA}"/>
          </ac:spMkLst>
        </pc:spChg>
        <pc:spChg chg="mod">
          <ac:chgData name="Doug Downs" userId="4d504ec9b0c77c7e" providerId="LiveId" clId="{F677DFE1-27AB-412E-A12B-AD91FFAAEF3C}" dt="2025-08-27T11:32:20.366" v="791" actId="20577"/>
          <ac:spMkLst>
            <pc:docMk/>
            <pc:sldMk cId="1674110403" sldId="405"/>
            <ac:spMk id="7" creationId="{4B603774-ECF4-D529-75DF-07A4F390203E}"/>
          </ac:spMkLst>
        </pc:spChg>
        <pc:spChg chg="mod">
          <ac:chgData name="Doug Downs" userId="4d504ec9b0c77c7e" providerId="LiveId" clId="{F677DFE1-27AB-412E-A12B-AD91FFAAEF3C}" dt="2025-08-27T11:33:19.843" v="799" actId="1076"/>
          <ac:spMkLst>
            <pc:docMk/>
            <pc:sldMk cId="1674110403" sldId="405"/>
            <ac:spMk id="8" creationId="{FECDA9DC-E5B7-3B96-B46D-C3791F21CA23}"/>
          </ac:spMkLst>
        </pc:spChg>
        <pc:spChg chg="add mod">
          <ac:chgData name="Doug Downs" userId="4d504ec9b0c77c7e" providerId="LiveId" clId="{F677DFE1-27AB-412E-A12B-AD91FFAAEF3C}" dt="2025-08-27T11:33:30.137" v="800" actId="1076"/>
          <ac:spMkLst>
            <pc:docMk/>
            <pc:sldMk cId="1674110403" sldId="405"/>
            <ac:spMk id="14" creationId="{E4070376-CA64-2F4D-F38C-B398305D57EF}"/>
          </ac:spMkLst>
        </pc:spChg>
        <pc:spChg chg="add mod">
          <ac:chgData name="Doug Downs" userId="4d504ec9b0c77c7e" providerId="LiveId" clId="{F677DFE1-27AB-412E-A12B-AD91FFAAEF3C}" dt="2025-08-27T11:33:33.962" v="801" actId="1076"/>
          <ac:spMkLst>
            <pc:docMk/>
            <pc:sldMk cId="1674110403" sldId="405"/>
            <ac:spMk id="15" creationId="{B45E6B51-A1F8-099D-A4EB-5D6E1FE1C13C}"/>
          </ac:spMkLst>
        </pc:spChg>
        <pc:spChg chg="add mod">
          <ac:chgData name="Doug Downs" userId="4d504ec9b0c77c7e" providerId="LiveId" clId="{F677DFE1-27AB-412E-A12B-AD91FFAAEF3C}" dt="2025-08-27T11:33:38.101" v="802" actId="1076"/>
          <ac:spMkLst>
            <pc:docMk/>
            <pc:sldMk cId="1674110403" sldId="405"/>
            <ac:spMk id="18" creationId="{BD41E67E-7C8B-750F-3407-E6F70A0CF224}"/>
          </ac:spMkLst>
        </pc:spChg>
        <pc:spChg chg="add mod">
          <ac:chgData name="Doug Downs" userId="4d504ec9b0c77c7e" providerId="LiveId" clId="{F677DFE1-27AB-412E-A12B-AD91FFAAEF3C}" dt="2025-08-27T11:34:24.173" v="812" actId="14100"/>
          <ac:spMkLst>
            <pc:docMk/>
            <pc:sldMk cId="1674110403" sldId="405"/>
            <ac:spMk id="19" creationId="{A1953D85-C92B-7228-53AD-F7A58F0BDB6B}"/>
          </ac:spMkLst>
        </pc:spChg>
        <pc:spChg chg="mod">
          <ac:chgData name="Doug Downs" userId="4d504ec9b0c77c7e" providerId="LiveId" clId="{F677DFE1-27AB-412E-A12B-AD91FFAAEF3C}" dt="2025-08-27T11:34:12.379" v="809" actId="1076"/>
          <ac:spMkLst>
            <pc:docMk/>
            <pc:sldMk cId="1674110403" sldId="405"/>
            <ac:spMk id="20" creationId="{B4805305-2063-E1BB-055A-5D4CC52350AE}"/>
          </ac:spMkLst>
        </pc:spChg>
        <pc:spChg chg="mod">
          <ac:chgData name="Doug Downs" userId="4d504ec9b0c77c7e" providerId="LiveId" clId="{F677DFE1-27AB-412E-A12B-AD91FFAAEF3C}" dt="2025-08-27T11:34:07.927" v="808" actId="1076"/>
          <ac:spMkLst>
            <pc:docMk/>
            <pc:sldMk cId="1674110403" sldId="405"/>
            <ac:spMk id="21" creationId="{9616E9AF-A33D-57AB-1555-1F016FE0A5A1}"/>
          </ac:spMkLst>
        </pc:spChg>
        <pc:spChg chg="mod">
          <ac:chgData name="Doug Downs" userId="4d504ec9b0c77c7e" providerId="LiveId" clId="{F677DFE1-27AB-412E-A12B-AD91FFAAEF3C}" dt="2025-08-27T11:34:01.236" v="807" actId="1076"/>
          <ac:spMkLst>
            <pc:docMk/>
            <pc:sldMk cId="1674110403" sldId="405"/>
            <ac:spMk id="22" creationId="{6D993878-BDFC-F699-1551-6C1523411D3A}"/>
          </ac:spMkLst>
        </pc:spChg>
        <pc:spChg chg="add mod">
          <ac:chgData name="Doug Downs" userId="4d504ec9b0c77c7e" providerId="LiveId" clId="{F677DFE1-27AB-412E-A12B-AD91FFAAEF3C}" dt="2025-08-27T11:34:16.550" v="810" actId="1076"/>
          <ac:spMkLst>
            <pc:docMk/>
            <pc:sldMk cId="1674110403" sldId="405"/>
            <ac:spMk id="23" creationId="{752C2C9F-D14C-3685-E455-03BD62009020}"/>
          </ac:spMkLst>
        </pc:spChg>
        <pc:spChg chg="add mod">
          <ac:chgData name="Doug Downs" userId="4d504ec9b0c77c7e" providerId="LiveId" clId="{F677DFE1-27AB-412E-A12B-AD91FFAAEF3C}" dt="2025-08-27T11:33:57.269" v="806" actId="1076"/>
          <ac:spMkLst>
            <pc:docMk/>
            <pc:sldMk cId="1674110403" sldId="405"/>
            <ac:spMk id="24" creationId="{CA5AFFE8-BE5E-D8C1-2F2C-07EA5EF5913A}"/>
          </ac:spMkLst>
        </pc:spChg>
        <pc:spChg chg="mod">
          <ac:chgData name="Doug Downs" userId="4d504ec9b0c77c7e" providerId="LiveId" clId="{F677DFE1-27AB-412E-A12B-AD91FFAAEF3C}" dt="2025-08-27T11:33:51.629" v="805" actId="1076"/>
          <ac:spMkLst>
            <pc:docMk/>
            <pc:sldMk cId="1674110403" sldId="405"/>
            <ac:spMk id="25" creationId="{7C602486-2AEC-9FB1-DEAE-1CDA392FED4E}"/>
          </ac:spMkLst>
        </pc:spChg>
        <pc:spChg chg="mod">
          <ac:chgData name="Doug Downs" userId="4d504ec9b0c77c7e" providerId="LiveId" clId="{F677DFE1-27AB-412E-A12B-AD91FFAAEF3C}" dt="2025-08-27T11:33:46.786" v="804" actId="1076"/>
          <ac:spMkLst>
            <pc:docMk/>
            <pc:sldMk cId="1674110403" sldId="405"/>
            <ac:spMk id="26" creationId="{5CD8BEC3-C83E-E2B4-619C-435676195D69}"/>
          </ac:spMkLst>
        </pc:spChg>
        <pc:spChg chg="add mod">
          <ac:chgData name="Doug Downs" userId="4d504ec9b0c77c7e" providerId="LiveId" clId="{F677DFE1-27AB-412E-A12B-AD91FFAAEF3C}" dt="2025-08-27T11:33:43.225" v="803" actId="1076"/>
          <ac:spMkLst>
            <pc:docMk/>
            <pc:sldMk cId="1674110403" sldId="405"/>
            <ac:spMk id="28" creationId="{901FE653-3121-FBBD-7BDC-2E6A101ABB7A}"/>
          </ac:spMkLst>
        </pc:spChg>
      </pc:sldChg>
      <pc:sldChg chg="addSp delSp modSp add mod">
        <pc:chgData name="Doug Downs" userId="4d504ec9b0c77c7e" providerId="LiveId" clId="{F677DFE1-27AB-412E-A12B-AD91FFAAEF3C}" dt="2025-08-29T10:20:49.938" v="968" actId="20577"/>
        <pc:sldMkLst>
          <pc:docMk/>
          <pc:sldMk cId="2449240381" sldId="406"/>
        </pc:sldMkLst>
        <pc:spChg chg="del">
          <ac:chgData name="Doug Downs" userId="4d504ec9b0c77c7e" providerId="LiveId" clId="{F677DFE1-27AB-412E-A12B-AD91FFAAEF3C}" dt="2025-08-29T10:19:57.443" v="933" actId="478"/>
          <ac:spMkLst>
            <pc:docMk/>
            <pc:sldMk cId="2449240381" sldId="406"/>
            <ac:spMk id="2" creationId="{DBE42283-5EC2-42A9-16A5-043B65F8CA5E}"/>
          </ac:spMkLst>
        </pc:spChg>
        <pc:spChg chg="add mod">
          <ac:chgData name="Doug Downs" userId="4d504ec9b0c77c7e" providerId="LiveId" clId="{F677DFE1-27AB-412E-A12B-AD91FFAAEF3C}" dt="2025-08-29T10:20:19.141" v="946" actId="20577"/>
          <ac:spMkLst>
            <pc:docMk/>
            <pc:sldMk cId="2449240381" sldId="406"/>
            <ac:spMk id="4" creationId="{F03EAFB9-B4AB-3D60-BBC1-CE3457A93AB1}"/>
          </ac:spMkLst>
        </pc:spChg>
        <pc:spChg chg="del">
          <ac:chgData name="Doug Downs" userId="4d504ec9b0c77c7e" providerId="LiveId" clId="{F677DFE1-27AB-412E-A12B-AD91FFAAEF3C}" dt="2025-08-29T10:19:54.210" v="932" actId="478"/>
          <ac:spMkLst>
            <pc:docMk/>
            <pc:sldMk cId="2449240381" sldId="406"/>
            <ac:spMk id="5" creationId="{E71D72D8-1F35-9EFC-D94F-5EDCBD615DE6}"/>
          </ac:spMkLst>
        </pc:spChg>
        <pc:spChg chg="add mod">
          <ac:chgData name="Doug Downs" userId="4d504ec9b0c77c7e" providerId="LiveId" clId="{F677DFE1-27AB-412E-A12B-AD91FFAAEF3C}" dt="2025-08-29T10:20:35.824" v="957" actId="14100"/>
          <ac:spMkLst>
            <pc:docMk/>
            <pc:sldMk cId="2449240381" sldId="406"/>
            <ac:spMk id="6" creationId="{679A9B1A-DC1D-6681-FF40-0AC11B0FAD20}"/>
          </ac:spMkLst>
        </pc:spChg>
        <pc:spChg chg="del">
          <ac:chgData name="Doug Downs" userId="4d504ec9b0c77c7e" providerId="LiveId" clId="{F677DFE1-27AB-412E-A12B-AD91FFAAEF3C}" dt="2025-08-29T10:19:54.210" v="932" actId="478"/>
          <ac:spMkLst>
            <pc:docMk/>
            <pc:sldMk cId="2449240381" sldId="406"/>
            <ac:spMk id="7" creationId="{6DB05FB5-60EC-6865-15B8-725DEE4FAFA8}"/>
          </ac:spMkLst>
        </pc:spChg>
        <pc:spChg chg="add mod">
          <ac:chgData name="Doug Downs" userId="4d504ec9b0c77c7e" providerId="LiveId" clId="{F677DFE1-27AB-412E-A12B-AD91FFAAEF3C}" dt="2025-08-29T10:20:49.938" v="968" actId="20577"/>
          <ac:spMkLst>
            <pc:docMk/>
            <pc:sldMk cId="2449240381" sldId="406"/>
            <ac:spMk id="8" creationId="{0DC9D274-FF52-2B10-A3D2-E39899EF5FED}"/>
          </ac:spMkLst>
        </pc:spChg>
        <pc:spChg chg="mod">
          <ac:chgData name="Doug Downs" userId="4d504ec9b0c77c7e" providerId="LiveId" clId="{F677DFE1-27AB-412E-A12B-AD91FFAAEF3C}" dt="2025-08-29T10:19:48.629" v="931" actId="20577"/>
          <ac:spMkLst>
            <pc:docMk/>
            <pc:sldMk cId="2449240381" sldId="406"/>
            <ac:spMk id="9" creationId="{2D0907BD-A898-A7E1-9EF1-C043B53DC623}"/>
          </ac:spMkLst>
        </pc:spChg>
      </pc:sldChg>
      <pc:sldChg chg="addSp delSp modSp add mod">
        <pc:chgData name="Doug Downs" userId="4d504ec9b0c77c7e" providerId="LiveId" clId="{F677DFE1-27AB-412E-A12B-AD91FFAAEF3C}" dt="2025-08-29T10:22:17.951" v="986" actId="1076"/>
        <pc:sldMkLst>
          <pc:docMk/>
          <pc:sldMk cId="1215030853" sldId="407"/>
        </pc:sldMkLst>
        <pc:spChg chg="add mod">
          <ac:chgData name="Doug Downs" userId="4d504ec9b0c77c7e" providerId="LiveId" clId="{F677DFE1-27AB-412E-A12B-AD91FFAAEF3C}" dt="2025-08-29T10:21:57.620" v="982"/>
          <ac:spMkLst>
            <pc:docMk/>
            <pc:sldMk cId="1215030853" sldId="407"/>
            <ac:spMk id="2" creationId="{8BA87320-44BB-403C-8705-E58FF86B5650}"/>
          </ac:spMkLst>
        </pc:spChg>
        <pc:spChg chg="add mod">
          <ac:chgData name="Doug Downs" userId="4d504ec9b0c77c7e" providerId="LiveId" clId="{F677DFE1-27AB-412E-A12B-AD91FFAAEF3C}" dt="2025-08-29T10:22:17.951" v="986" actId="1076"/>
          <ac:spMkLst>
            <pc:docMk/>
            <pc:sldMk cId="1215030853" sldId="407"/>
            <ac:spMk id="7" creationId="{B222BA54-1A91-4132-A2B8-4D2A8797A09E}"/>
          </ac:spMkLst>
        </pc:spChg>
        <pc:spChg chg="del">
          <ac:chgData name="Doug Downs" userId="4d504ec9b0c77c7e" providerId="LiveId" clId="{F677DFE1-27AB-412E-A12B-AD91FFAAEF3C}" dt="2025-08-29T10:21:57.145" v="981" actId="478"/>
          <ac:spMkLst>
            <pc:docMk/>
            <pc:sldMk cId="1215030853" sldId="407"/>
            <ac:spMk id="11" creationId="{4E72813A-DFE8-8478-77AF-79E7F2351BB7}"/>
          </ac:spMkLst>
        </pc:spChg>
        <pc:spChg chg="add mod">
          <ac:chgData name="Doug Downs" userId="4d504ec9b0c77c7e" providerId="LiveId" clId="{F677DFE1-27AB-412E-A12B-AD91FFAAEF3C}" dt="2025-08-29T10:22:17.951" v="986" actId="1076"/>
          <ac:spMkLst>
            <pc:docMk/>
            <pc:sldMk cId="1215030853" sldId="407"/>
            <ac:spMk id="12" creationId="{7D2B7D2D-33D4-CC15-56F7-F247DCA11173}"/>
          </ac:spMkLst>
        </pc:spChg>
        <pc:spChg chg="add mod">
          <ac:chgData name="Doug Downs" userId="4d504ec9b0c77c7e" providerId="LiveId" clId="{F677DFE1-27AB-412E-A12B-AD91FFAAEF3C}" dt="2025-08-29T10:22:17.951" v="986" actId="1076"/>
          <ac:spMkLst>
            <pc:docMk/>
            <pc:sldMk cId="1215030853" sldId="407"/>
            <ac:spMk id="13" creationId="{5101F1DF-B290-936F-99B7-E6CAA36DBDF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FF65A-5D14-41DA-B630-5A959BBCDE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8FCC121-B893-40CE-BB8A-5F0C6EB861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5553072-1C59-436C-A59E-FAF884948351}"/>
              </a:ext>
            </a:extLst>
          </p:cNvPr>
          <p:cNvSpPr>
            <a:spLocks noGrp="1"/>
          </p:cNvSpPr>
          <p:nvPr>
            <p:ph type="dt" sz="half" idx="10"/>
          </p:nvPr>
        </p:nvSpPr>
        <p:spPr/>
        <p:txBody>
          <a:bodyPr/>
          <a:lstStyle/>
          <a:p>
            <a:fld id="{24472419-4376-4716-B5EF-BC90C92455DB}" type="datetimeFigureOut">
              <a:rPr lang="en-GB" smtClean="0"/>
              <a:t>27/08/2025</a:t>
            </a:fld>
            <a:endParaRPr lang="en-GB"/>
          </a:p>
        </p:txBody>
      </p:sp>
      <p:sp>
        <p:nvSpPr>
          <p:cNvPr id="5" name="Footer Placeholder 4">
            <a:extLst>
              <a:ext uri="{FF2B5EF4-FFF2-40B4-BE49-F238E27FC236}">
                <a16:creationId xmlns:a16="http://schemas.microsoft.com/office/drawing/2014/main" id="{BCC3EC67-1937-4891-A03E-1DA4C06F71B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02E7294-B5D7-49BC-836B-8FE3338A1A60}"/>
              </a:ext>
            </a:extLst>
          </p:cNvPr>
          <p:cNvSpPr>
            <a:spLocks noGrp="1"/>
          </p:cNvSpPr>
          <p:nvPr>
            <p:ph type="sldNum" sz="quarter" idx="12"/>
          </p:nvPr>
        </p:nvSpPr>
        <p:spPr/>
        <p:txBody>
          <a:bodyPr/>
          <a:lstStyle/>
          <a:p>
            <a:fld id="{C25B6444-213F-406E-BB90-DDF669D57998}" type="slidenum">
              <a:rPr lang="en-GB" smtClean="0"/>
              <a:t>‹#›</a:t>
            </a:fld>
            <a:endParaRPr lang="en-GB"/>
          </a:p>
        </p:txBody>
      </p:sp>
    </p:spTree>
    <p:extLst>
      <p:ext uri="{BB962C8B-B14F-4D97-AF65-F5344CB8AC3E}">
        <p14:creationId xmlns:p14="http://schemas.microsoft.com/office/powerpoint/2010/main" val="3969673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50802-E729-40F2-982B-E740CAB18D5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FC8C1C3-F606-46E9-8BDD-465F27AE946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7B4B33A-5E46-4708-987D-9C5B7F4A74D8}"/>
              </a:ext>
            </a:extLst>
          </p:cNvPr>
          <p:cNvSpPr>
            <a:spLocks noGrp="1"/>
          </p:cNvSpPr>
          <p:nvPr>
            <p:ph type="dt" sz="half" idx="10"/>
          </p:nvPr>
        </p:nvSpPr>
        <p:spPr/>
        <p:txBody>
          <a:bodyPr/>
          <a:lstStyle/>
          <a:p>
            <a:fld id="{24472419-4376-4716-B5EF-BC90C92455DB}" type="datetimeFigureOut">
              <a:rPr lang="en-GB" smtClean="0"/>
              <a:t>27/08/2025</a:t>
            </a:fld>
            <a:endParaRPr lang="en-GB"/>
          </a:p>
        </p:txBody>
      </p:sp>
      <p:sp>
        <p:nvSpPr>
          <p:cNvPr id="5" name="Footer Placeholder 4">
            <a:extLst>
              <a:ext uri="{FF2B5EF4-FFF2-40B4-BE49-F238E27FC236}">
                <a16:creationId xmlns:a16="http://schemas.microsoft.com/office/drawing/2014/main" id="{77BFFDD2-907C-4222-B9F1-174298A08E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EE1D52-6EA3-4C1F-91E3-2BCD31D81497}"/>
              </a:ext>
            </a:extLst>
          </p:cNvPr>
          <p:cNvSpPr>
            <a:spLocks noGrp="1"/>
          </p:cNvSpPr>
          <p:nvPr>
            <p:ph type="sldNum" sz="quarter" idx="12"/>
          </p:nvPr>
        </p:nvSpPr>
        <p:spPr/>
        <p:txBody>
          <a:bodyPr/>
          <a:lstStyle/>
          <a:p>
            <a:fld id="{C25B6444-213F-406E-BB90-DDF669D57998}" type="slidenum">
              <a:rPr lang="en-GB" smtClean="0"/>
              <a:t>‹#›</a:t>
            </a:fld>
            <a:endParaRPr lang="en-GB"/>
          </a:p>
        </p:txBody>
      </p:sp>
    </p:spTree>
    <p:extLst>
      <p:ext uri="{BB962C8B-B14F-4D97-AF65-F5344CB8AC3E}">
        <p14:creationId xmlns:p14="http://schemas.microsoft.com/office/powerpoint/2010/main" val="3834972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EDA40-68FC-473E-A409-30156A77F57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EBCAAC5-7AA1-4605-BA94-2128182747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8A7690-400E-43F7-A704-6DFA1F74D57E}"/>
              </a:ext>
            </a:extLst>
          </p:cNvPr>
          <p:cNvSpPr>
            <a:spLocks noGrp="1"/>
          </p:cNvSpPr>
          <p:nvPr>
            <p:ph type="dt" sz="half" idx="10"/>
          </p:nvPr>
        </p:nvSpPr>
        <p:spPr/>
        <p:txBody>
          <a:bodyPr/>
          <a:lstStyle/>
          <a:p>
            <a:fld id="{24472419-4376-4716-B5EF-BC90C92455DB}" type="datetimeFigureOut">
              <a:rPr lang="en-GB" smtClean="0"/>
              <a:t>27/08/2025</a:t>
            </a:fld>
            <a:endParaRPr lang="en-GB"/>
          </a:p>
        </p:txBody>
      </p:sp>
      <p:sp>
        <p:nvSpPr>
          <p:cNvPr id="5" name="Footer Placeholder 4">
            <a:extLst>
              <a:ext uri="{FF2B5EF4-FFF2-40B4-BE49-F238E27FC236}">
                <a16:creationId xmlns:a16="http://schemas.microsoft.com/office/drawing/2014/main" id="{88BBD497-E9A1-4F45-B58B-FDCEB222A45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8123C2-1365-4C40-A328-22A31BF7C199}"/>
              </a:ext>
            </a:extLst>
          </p:cNvPr>
          <p:cNvSpPr>
            <a:spLocks noGrp="1"/>
          </p:cNvSpPr>
          <p:nvPr>
            <p:ph type="sldNum" sz="quarter" idx="12"/>
          </p:nvPr>
        </p:nvSpPr>
        <p:spPr/>
        <p:txBody>
          <a:bodyPr/>
          <a:lstStyle/>
          <a:p>
            <a:fld id="{C25B6444-213F-406E-BB90-DDF669D57998}" type="slidenum">
              <a:rPr lang="en-GB" smtClean="0"/>
              <a:t>‹#›</a:t>
            </a:fld>
            <a:endParaRPr lang="en-GB"/>
          </a:p>
        </p:txBody>
      </p:sp>
    </p:spTree>
    <p:extLst>
      <p:ext uri="{BB962C8B-B14F-4D97-AF65-F5344CB8AC3E}">
        <p14:creationId xmlns:p14="http://schemas.microsoft.com/office/powerpoint/2010/main" val="965566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CBEF4-EE63-42D8-8C89-8CF292B46F1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452FB01-0831-4616-ABFF-9F85695803F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23D5B9A-9376-4680-AA7F-84F7F08CAB0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A4982FB-DEE0-4B07-BFA3-A801F980C01F}"/>
              </a:ext>
            </a:extLst>
          </p:cNvPr>
          <p:cNvSpPr>
            <a:spLocks noGrp="1"/>
          </p:cNvSpPr>
          <p:nvPr>
            <p:ph type="dt" sz="half" idx="10"/>
          </p:nvPr>
        </p:nvSpPr>
        <p:spPr/>
        <p:txBody>
          <a:bodyPr/>
          <a:lstStyle/>
          <a:p>
            <a:fld id="{24472419-4376-4716-B5EF-BC90C92455DB}" type="datetimeFigureOut">
              <a:rPr lang="en-GB" smtClean="0"/>
              <a:t>27/08/2025</a:t>
            </a:fld>
            <a:endParaRPr lang="en-GB"/>
          </a:p>
        </p:txBody>
      </p:sp>
      <p:sp>
        <p:nvSpPr>
          <p:cNvPr id="6" name="Footer Placeholder 5">
            <a:extLst>
              <a:ext uri="{FF2B5EF4-FFF2-40B4-BE49-F238E27FC236}">
                <a16:creationId xmlns:a16="http://schemas.microsoft.com/office/drawing/2014/main" id="{41B1A0B5-A56C-41EE-A96E-45398A1D094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EE35687-E066-4AA1-AD06-B2C3A35A8BE9}"/>
              </a:ext>
            </a:extLst>
          </p:cNvPr>
          <p:cNvSpPr>
            <a:spLocks noGrp="1"/>
          </p:cNvSpPr>
          <p:nvPr>
            <p:ph type="sldNum" sz="quarter" idx="12"/>
          </p:nvPr>
        </p:nvSpPr>
        <p:spPr/>
        <p:txBody>
          <a:bodyPr/>
          <a:lstStyle/>
          <a:p>
            <a:fld id="{C25B6444-213F-406E-BB90-DDF669D57998}" type="slidenum">
              <a:rPr lang="en-GB" smtClean="0"/>
              <a:t>‹#›</a:t>
            </a:fld>
            <a:endParaRPr lang="en-GB"/>
          </a:p>
        </p:txBody>
      </p:sp>
    </p:spTree>
    <p:extLst>
      <p:ext uri="{BB962C8B-B14F-4D97-AF65-F5344CB8AC3E}">
        <p14:creationId xmlns:p14="http://schemas.microsoft.com/office/powerpoint/2010/main" val="384554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E36B6-11BB-476D-90E9-3C2C77233EA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3EF379C-F7C8-44F6-9644-9DE0F7C9BE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8A9D3DD-FF07-4689-81F7-B0C9679F5CC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8CA5DDE-B409-437E-974C-6D2AD0DB48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F456693-68F8-4B14-952B-2A531F1B83B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6FA4020-9C74-40AA-9F28-B7CE0D547629}"/>
              </a:ext>
            </a:extLst>
          </p:cNvPr>
          <p:cNvSpPr>
            <a:spLocks noGrp="1"/>
          </p:cNvSpPr>
          <p:nvPr>
            <p:ph type="dt" sz="half" idx="10"/>
          </p:nvPr>
        </p:nvSpPr>
        <p:spPr/>
        <p:txBody>
          <a:bodyPr/>
          <a:lstStyle/>
          <a:p>
            <a:fld id="{24472419-4376-4716-B5EF-BC90C92455DB}" type="datetimeFigureOut">
              <a:rPr lang="en-GB" smtClean="0"/>
              <a:t>27/08/2025</a:t>
            </a:fld>
            <a:endParaRPr lang="en-GB"/>
          </a:p>
        </p:txBody>
      </p:sp>
      <p:sp>
        <p:nvSpPr>
          <p:cNvPr id="8" name="Footer Placeholder 7">
            <a:extLst>
              <a:ext uri="{FF2B5EF4-FFF2-40B4-BE49-F238E27FC236}">
                <a16:creationId xmlns:a16="http://schemas.microsoft.com/office/drawing/2014/main" id="{5BA83D33-E844-46B1-86D0-35B8AD211A0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0C8B33C-E411-4683-BF4D-D1AB69324EE2}"/>
              </a:ext>
            </a:extLst>
          </p:cNvPr>
          <p:cNvSpPr>
            <a:spLocks noGrp="1"/>
          </p:cNvSpPr>
          <p:nvPr>
            <p:ph type="sldNum" sz="quarter" idx="12"/>
          </p:nvPr>
        </p:nvSpPr>
        <p:spPr/>
        <p:txBody>
          <a:bodyPr/>
          <a:lstStyle/>
          <a:p>
            <a:fld id="{C25B6444-213F-406E-BB90-DDF669D57998}" type="slidenum">
              <a:rPr lang="en-GB" smtClean="0"/>
              <a:t>‹#›</a:t>
            </a:fld>
            <a:endParaRPr lang="en-GB"/>
          </a:p>
        </p:txBody>
      </p:sp>
    </p:spTree>
    <p:extLst>
      <p:ext uri="{BB962C8B-B14F-4D97-AF65-F5344CB8AC3E}">
        <p14:creationId xmlns:p14="http://schemas.microsoft.com/office/powerpoint/2010/main" val="1254203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1C43F-B125-4388-93C5-3EC3C2F955D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E36C79B-FB35-40FF-9BA3-B5A69711ED1E}"/>
              </a:ext>
            </a:extLst>
          </p:cNvPr>
          <p:cNvSpPr>
            <a:spLocks noGrp="1"/>
          </p:cNvSpPr>
          <p:nvPr>
            <p:ph type="dt" sz="half" idx="10"/>
          </p:nvPr>
        </p:nvSpPr>
        <p:spPr/>
        <p:txBody>
          <a:bodyPr/>
          <a:lstStyle/>
          <a:p>
            <a:fld id="{24472419-4376-4716-B5EF-BC90C92455DB}" type="datetimeFigureOut">
              <a:rPr lang="en-GB" smtClean="0"/>
              <a:t>27/08/2025</a:t>
            </a:fld>
            <a:endParaRPr lang="en-GB"/>
          </a:p>
        </p:txBody>
      </p:sp>
      <p:sp>
        <p:nvSpPr>
          <p:cNvPr id="4" name="Footer Placeholder 3">
            <a:extLst>
              <a:ext uri="{FF2B5EF4-FFF2-40B4-BE49-F238E27FC236}">
                <a16:creationId xmlns:a16="http://schemas.microsoft.com/office/drawing/2014/main" id="{D343755E-E4A3-4E09-B128-ADCDFAF2623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7816D55-947C-4BC1-9569-C4C324552871}"/>
              </a:ext>
            </a:extLst>
          </p:cNvPr>
          <p:cNvSpPr>
            <a:spLocks noGrp="1"/>
          </p:cNvSpPr>
          <p:nvPr>
            <p:ph type="sldNum" sz="quarter" idx="12"/>
          </p:nvPr>
        </p:nvSpPr>
        <p:spPr/>
        <p:txBody>
          <a:bodyPr/>
          <a:lstStyle/>
          <a:p>
            <a:fld id="{C25B6444-213F-406E-BB90-DDF669D57998}" type="slidenum">
              <a:rPr lang="en-GB" smtClean="0"/>
              <a:t>‹#›</a:t>
            </a:fld>
            <a:endParaRPr lang="en-GB"/>
          </a:p>
        </p:txBody>
      </p:sp>
    </p:spTree>
    <p:extLst>
      <p:ext uri="{BB962C8B-B14F-4D97-AF65-F5344CB8AC3E}">
        <p14:creationId xmlns:p14="http://schemas.microsoft.com/office/powerpoint/2010/main" val="4060646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70F942-D11F-4504-ADDB-7FD25F9E5BF8}"/>
              </a:ext>
            </a:extLst>
          </p:cNvPr>
          <p:cNvSpPr>
            <a:spLocks noGrp="1"/>
          </p:cNvSpPr>
          <p:nvPr>
            <p:ph type="dt" sz="half" idx="10"/>
          </p:nvPr>
        </p:nvSpPr>
        <p:spPr/>
        <p:txBody>
          <a:bodyPr/>
          <a:lstStyle/>
          <a:p>
            <a:fld id="{24472419-4376-4716-B5EF-BC90C92455DB}" type="datetimeFigureOut">
              <a:rPr lang="en-GB" smtClean="0"/>
              <a:t>27/08/2025</a:t>
            </a:fld>
            <a:endParaRPr lang="en-GB"/>
          </a:p>
        </p:txBody>
      </p:sp>
      <p:sp>
        <p:nvSpPr>
          <p:cNvPr id="3" name="Footer Placeholder 2">
            <a:extLst>
              <a:ext uri="{FF2B5EF4-FFF2-40B4-BE49-F238E27FC236}">
                <a16:creationId xmlns:a16="http://schemas.microsoft.com/office/drawing/2014/main" id="{B66174B4-7358-4EFA-8113-F9253C789D6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F16C9CB-6470-4674-BA8F-38EB641511BA}"/>
              </a:ext>
            </a:extLst>
          </p:cNvPr>
          <p:cNvSpPr>
            <a:spLocks noGrp="1"/>
          </p:cNvSpPr>
          <p:nvPr>
            <p:ph type="sldNum" sz="quarter" idx="12"/>
          </p:nvPr>
        </p:nvSpPr>
        <p:spPr/>
        <p:txBody>
          <a:bodyPr/>
          <a:lstStyle/>
          <a:p>
            <a:fld id="{C25B6444-213F-406E-BB90-DDF669D57998}" type="slidenum">
              <a:rPr lang="en-GB" smtClean="0"/>
              <a:t>‹#›</a:t>
            </a:fld>
            <a:endParaRPr lang="en-GB"/>
          </a:p>
        </p:txBody>
      </p:sp>
    </p:spTree>
    <p:extLst>
      <p:ext uri="{BB962C8B-B14F-4D97-AF65-F5344CB8AC3E}">
        <p14:creationId xmlns:p14="http://schemas.microsoft.com/office/powerpoint/2010/main" val="2562269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65F84-C4E8-4031-BE87-BDD5A7B8B9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94B2728-6BC0-4716-A91E-46AF0DFE8D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7226A86-ADEA-4FE1-BEF5-490FAE2DCE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EF1815-06FE-428E-8458-B166FD0162CD}"/>
              </a:ext>
            </a:extLst>
          </p:cNvPr>
          <p:cNvSpPr>
            <a:spLocks noGrp="1"/>
          </p:cNvSpPr>
          <p:nvPr>
            <p:ph type="dt" sz="half" idx="10"/>
          </p:nvPr>
        </p:nvSpPr>
        <p:spPr/>
        <p:txBody>
          <a:bodyPr/>
          <a:lstStyle/>
          <a:p>
            <a:fld id="{24472419-4376-4716-B5EF-BC90C92455DB}" type="datetimeFigureOut">
              <a:rPr lang="en-GB" smtClean="0"/>
              <a:t>27/08/2025</a:t>
            </a:fld>
            <a:endParaRPr lang="en-GB"/>
          </a:p>
        </p:txBody>
      </p:sp>
      <p:sp>
        <p:nvSpPr>
          <p:cNvPr id="6" name="Footer Placeholder 5">
            <a:extLst>
              <a:ext uri="{FF2B5EF4-FFF2-40B4-BE49-F238E27FC236}">
                <a16:creationId xmlns:a16="http://schemas.microsoft.com/office/drawing/2014/main" id="{4D96B3AA-0DDF-4576-B395-D8D234B93AB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291EECD-577B-46CE-A2A6-5BBF0A83A9D9}"/>
              </a:ext>
            </a:extLst>
          </p:cNvPr>
          <p:cNvSpPr>
            <a:spLocks noGrp="1"/>
          </p:cNvSpPr>
          <p:nvPr>
            <p:ph type="sldNum" sz="quarter" idx="12"/>
          </p:nvPr>
        </p:nvSpPr>
        <p:spPr/>
        <p:txBody>
          <a:bodyPr/>
          <a:lstStyle/>
          <a:p>
            <a:fld id="{C25B6444-213F-406E-BB90-DDF669D57998}" type="slidenum">
              <a:rPr lang="en-GB" smtClean="0"/>
              <a:t>‹#›</a:t>
            </a:fld>
            <a:endParaRPr lang="en-GB"/>
          </a:p>
        </p:txBody>
      </p:sp>
    </p:spTree>
    <p:extLst>
      <p:ext uri="{BB962C8B-B14F-4D97-AF65-F5344CB8AC3E}">
        <p14:creationId xmlns:p14="http://schemas.microsoft.com/office/powerpoint/2010/main" val="2333746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42E7C-F18C-4748-8834-E46CEDB476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98AE794-6DD0-4E39-9980-235CD71792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D3F1BF1-C17E-4073-AA3D-1BF22CA603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4443FA-AAF1-4913-9FD6-76806B78F1F3}"/>
              </a:ext>
            </a:extLst>
          </p:cNvPr>
          <p:cNvSpPr>
            <a:spLocks noGrp="1"/>
          </p:cNvSpPr>
          <p:nvPr>
            <p:ph type="dt" sz="half" idx="10"/>
          </p:nvPr>
        </p:nvSpPr>
        <p:spPr/>
        <p:txBody>
          <a:bodyPr/>
          <a:lstStyle/>
          <a:p>
            <a:fld id="{24472419-4376-4716-B5EF-BC90C92455DB}" type="datetimeFigureOut">
              <a:rPr lang="en-GB" smtClean="0"/>
              <a:t>27/08/2025</a:t>
            </a:fld>
            <a:endParaRPr lang="en-GB"/>
          </a:p>
        </p:txBody>
      </p:sp>
      <p:sp>
        <p:nvSpPr>
          <p:cNvPr id="6" name="Footer Placeholder 5">
            <a:extLst>
              <a:ext uri="{FF2B5EF4-FFF2-40B4-BE49-F238E27FC236}">
                <a16:creationId xmlns:a16="http://schemas.microsoft.com/office/drawing/2014/main" id="{54D6F384-7415-4622-9B4E-98B357BA485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3A7CEC9-E42D-4F6A-A84F-441BC8774F57}"/>
              </a:ext>
            </a:extLst>
          </p:cNvPr>
          <p:cNvSpPr>
            <a:spLocks noGrp="1"/>
          </p:cNvSpPr>
          <p:nvPr>
            <p:ph type="sldNum" sz="quarter" idx="12"/>
          </p:nvPr>
        </p:nvSpPr>
        <p:spPr/>
        <p:txBody>
          <a:bodyPr/>
          <a:lstStyle/>
          <a:p>
            <a:fld id="{C25B6444-213F-406E-BB90-DDF669D57998}" type="slidenum">
              <a:rPr lang="en-GB" smtClean="0"/>
              <a:t>‹#›</a:t>
            </a:fld>
            <a:endParaRPr lang="en-GB"/>
          </a:p>
        </p:txBody>
      </p:sp>
    </p:spTree>
    <p:extLst>
      <p:ext uri="{BB962C8B-B14F-4D97-AF65-F5344CB8AC3E}">
        <p14:creationId xmlns:p14="http://schemas.microsoft.com/office/powerpoint/2010/main" val="1999947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161AA-E5F9-4BF6-A154-D429B3E86E3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0EC514E-EE36-4FFB-A7A2-EDED2E72E83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F8C0664-1E37-480A-A296-60DB30F2B3CF}"/>
              </a:ext>
            </a:extLst>
          </p:cNvPr>
          <p:cNvSpPr>
            <a:spLocks noGrp="1"/>
          </p:cNvSpPr>
          <p:nvPr>
            <p:ph type="dt" sz="half" idx="10"/>
          </p:nvPr>
        </p:nvSpPr>
        <p:spPr/>
        <p:txBody>
          <a:bodyPr/>
          <a:lstStyle/>
          <a:p>
            <a:fld id="{24472419-4376-4716-B5EF-BC90C92455DB}" type="datetimeFigureOut">
              <a:rPr lang="en-GB" smtClean="0"/>
              <a:t>27/08/2025</a:t>
            </a:fld>
            <a:endParaRPr lang="en-GB"/>
          </a:p>
        </p:txBody>
      </p:sp>
      <p:sp>
        <p:nvSpPr>
          <p:cNvPr id="5" name="Footer Placeholder 4">
            <a:extLst>
              <a:ext uri="{FF2B5EF4-FFF2-40B4-BE49-F238E27FC236}">
                <a16:creationId xmlns:a16="http://schemas.microsoft.com/office/drawing/2014/main" id="{D5CDF464-818A-4124-A498-52A8EBDBE57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BF9554E-23B0-4F9D-BADB-0F0A7D2649F6}"/>
              </a:ext>
            </a:extLst>
          </p:cNvPr>
          <p:cNvSpPr>
            <a:spLocks noGrp="1"/>
          </p:cNvSpPr>
          <p:nvPr>
            <p:ph type="sldNum" sz="quarter" idx="12"/>
          </p:nvPr>
        </p:nvSpPr>
        <p:spPr/>
        <p:txBody>
          <a:bodyPr/>
          <a:lstStyle/>
          <a:p>
            <a:fld id="{C25B6444-213F-406E-BB90-DDF669D57998}" type="slidenum">
              <a:rPr lang="en-GB" smtClean="0"/>
              <a:t>‹#›</a:t>
            </a:fld>
            <a:endParaRPr lang="en-GB"/>
          </a:p>
        </p:txBody>
      </p:sp>
    </p:spTree>
    <p:extLst>
      <p:ext uri="{BB962C8B-B14F-4D97-AF65-F5344CB8AC3E}">
        <p14:creationId xmlns:p14="http://schemas.microsoft.com/office/powerpoint/2010/main" val="3881640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EAE1FD-BF3B-4E08-92AD-CD6D1B57398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36F98A5-F614-47E8-A4DD-7CCD251AF6A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78188A-00CD-4CB3-8D69-AED43383914C}"/>
              </a:ext>
            </a:extLst>
          </p:cNvPr>
          <p:cNvSpPr>
            <a:spLocks noGrp="1"/>
          </p:cNvSpPr>
          <p:nvPr>
            <p:ph type="dt" sz="half" idx="10"/>
          </p:nvPr>
        </p:nvSpPr>
        <p:spPr/>
        <p:txBody>
          <a:bodyPr/>
          <a:lstStyle/>
          <a:p>
            <a:fld id="{24472419-4376-4716-B5EF-BC90C92455DB}" type="datetimeFigureOut">
              <a:rPr lang="en-GB" smtClean="0"/>
              <a:t>27/08/2025</a:t>
            </a:fld>
            <a:endParaRPr lang="en-GB"/>
          </a:p>
        </p:txBody>
      </p:sp>
      <p:sp>
        <p:nvSpPr>
          <p:cNvPr id="5" name="Footer Placeholder 4">
            <a:extLst>
              <a:ext uri="{FF2B5EF4-FFF2-40B4-BE49-F238E27FC236}">
                <a16:creationId xmlns:a16="http://schemas.microsoft.com/office/drawing/2014/main" id="{5D6685EB-7040-4FD2-B123-AABFC4BF765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4E2953C-7187-47CE-9003-6ED720B704C2}"/>
              </a:ext>
            </a:extLst>
          </p:cNvPr>
          <p:cNvSpPr>
            <a:spLocks noGrp="1"/>
          </p:cNvSpPr>
          <p:nvPr>
            <p:ph type="sldNum" sz="quarter" idx="12"/>
          </p:nvPr>
        </p:nvSpPr>
        <p:spPr/>
        <p:txBody>
          <a:bodyPr/>
          <a:lstStyle/>
          <a:p>
            <a:fld id="{C25B6444-213F-406E-BB90-DDF669D57998}" type="slidenum">
              <a:rPr lang="en-GB" smtClean="0"/>
              <a:t>‹#›</a:t>
            </a:fld>
            <a:endParaRPr lang="en-GB"/>
          </a:p>
        </p:txBody>
      </p:sp>
    </p:spTree>
    <p:extLst>
      <p:ext uri="{BB962C8B-B14F-4D97-AF65-F5344CB8AC3E}">
        <p14:creationId xmlns:p14="http://schemas.microsoft.com/office/powerpoint/2010/main" val="4008755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duotone>
              <a:prstClr val="black"/>
              <a:schemeClr val="accent5">
                <a:tint val="45000"/>
                <a:satMod val="400000"/>
              </a:schemeClr>
            </a:duotone>
            <a:extLst>
              <a:ext uri="{BEBA8EAE-BF5A-486C-A8C5-ECC9F3942E4B}">
                <a14:imgProps xmlns:a14="http://schemas.microsoft.com/office/drawing/2010/main">
                  <a14:imgLayer r:embed="rId14">
                    <a14:imgEffect>
                      <a14:saturation sat="0"/>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6A64FB-0A06-4982-AD8F-872DB5250A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11B18E4-4ABA-40EF-A653-E1EDF30E18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2F00A46-365D-4EFD-B250-5DC15A327F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472419-4376-4716-B5EF-BC90C92455DB}" type="datetimeFigureOut">
              <a:rPr lang="en-GB" smtClean="0"/>
              <a:t>27/08/2025</a:t>
            </a:fld>
            <a:endParaRPr lang="en-GB"/>
          </a:p>
        </p:txBody>
      </p:sp>
      <p:sp>
        <p:nvSpPr>
          <p:cNvPr id="5" name="Footer Placeholder 4">
            <a:extLst>
              <a:ext uri="{FF2B5EF4-FFF2-40B4-BE49-F238E27FC236}">
                <a16:creationId xmlns:a16="http://schemas.microsoft.com/office/drawing/2014/main" id="{FA110706-06C4-44D3-85E2-07405C4D8C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D0FD70F-6126-4F3D-97CE-6FD355C50E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5B6444-213F-406E-BB90-DDF669D57998}" type="slidenum">
              <a:rPr lang="en-GB" smtClean="0"/>
              <a:t>‹#›</a:t>
            </a:fld>
            <a:endParaRPr lang="en-GB"/>
          </a:p>
        </p:txBody>
      </p:sp>
    </p:spTree>
    <p:extLst>
      <p:ext uri="{BB962C8B-B14F-4D97-AF65-F5344CB8AC3E}">
        <p14:creationId xmlns:p14="http://schemas.microsoft.com/office/powerpoint/2010/main" val="23039496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3.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4.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5.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6.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7.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8.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9.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10.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hemeOverride" Target="../theme/themeOverride1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12.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3.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4.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5.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16.xml"/><Relationship Id="rId5" Type="http://schemas.openxmlformats.org/officeDocument/2006/relationships/image" Target="../media/image10.png"/><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17.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304E487-852F-AF01-4D11-9334B62B7D19}"/>
              </a:ext>
            </a:extLst>
          </p:cNvPr>
          <p:cNvSpPr/>
          <p:nvPr/>
        </p:nvSpPr>
        <p:spPr>
          <a:xfrm>
            <a:off x="1330404" y="638430"/>
            <a:ext cx="9531192" cy="3260993"/>
          </a:xfrm>
          <a:prstGeom prst="round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E9C449EB-D747-466E-BB1E-BA45E50CD7EC}"/>
              </a:ext>
            </a:extLst>
          </p:cNvPr>
          <p:cNvSpPr txBox="1"/>
          <p:nvPr/>
        </p:nvSpPr>
        <p:spPr>
          <a:xfrm>
            <a:off x="2717743" y="764801"/>
            <a:ext cx="6756507" cy="2739211"/>
          </a:xfrm>
          <a:prstGeom prst="rect">
            <a:avLst/>
          </a:prstGeom>
          <a:noFill/>
        </p:spPr>
        <p:txBody>
          <a:bodyPr wrap="square" rtlCol="0">
            <a:spAutoFit/>
          </a:bodyPr>
          <a:lstStyle/>
          <a:p>
            <a:pPr algn="ctr"/>
            <a:r>
              <a:rPr lang="en-US" sz="8600" b="1" dirty="0">
                <a:latin typeface="Arial" panose="020B0604020202020204" pitchFamily="34" charset="0"/>
                <a:cs typeface="Arial" panose="020B0604020202020204" pitchFamily="34" charset="0"/>
              </a:rPr>
              <a:t>Decimal Arithmetic</a:t>
            </a:r>
            <a:endParaRPr lang="en-GB" sz="86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CB5E0EBF-2A57-4D99-A186-83D21C2D1FA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591568" y="5362156"/>
            <a:ext cx="1600432" cy="1495844"/>
          </a:xfrm>
          <a:prstGeom prst="rect">
            <a:avLst/>
          </a:prstGeom>
        </p:spPr>
      </p:pic>
    </p:spTree>
    <p:extLst>
      <p:ext uri="{BB962C8B-B14F-4D97-AF65-F5344CB8AC3E}">
        <p14:creationId xmlns:p14="http://schemas.microsoft.com/office/powerpoint/2010/main" val="254467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accent5">
                <a:tint val="45000"/>
                <a:satMod val="400000"/>
              </a:schemeClr>
            </a:duotone>
            <a:extLst>
              <a:ext uri="{BEBA8EAE-BF5A-486C-A8C5-ECC9F3942E4B}">
                <a14:imgProps xmlns:a14="http://schemas.microsoft.com/office/drawing/2010/main">
                  <a14:imgLayer r:embed="rId4">
                    <a14:imgEffect>
                      <a14:saturation sat="0"/>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9C48A77C-5039-24D7-EC8D-84E9E4777DE7}"/>
              </a:ext>
            </a:extLst>
          </p:cNvPr>
          <p:cNvGrpSpPr/>
          <p:nvPr/>
        </p:nvGrpSpPr>
        <p:grpSpPr>
          <a:xfrm>
            <a:off x="666887" y="481019"/>
            <a:ext cx="5766186" cy="451058"/>
            <a:chOff x="778212" y="1667793"/>
            <a:chExt cx="2088000" cy="1082538"/>
          </a:xfrm>
        </p:grpSpPr>
        <p:sp>
          <p:nvSpPr>
            <p:cNvPr id="12" name="Rectangle: Rounded Corners 11">
              <a:extLst>
                <a:ext uri="{FF2B5EF4-FFF2-40B4-BE49-F238E27FC236}">
                  <a16:creationId xmlns:a16="http://schemas.microsoft.com/office/drawing/2014/main" id="{44CAEB07-5851-3EA3-0C24-0B0487630DF3}"/>
                </a:ext>
              </a:extLst>
            </p:cNvPr>
            <p:cNvSpPr/>
            <p:nvPr/>
          </p:nvSpPr>
          <p:spPr>
            <a:xfrm>
              <a:off x="778212" y="1667793"/>
              <a:ext cx="2088000" cy="1080000"/>
            </a:xfrm>
            <a:prstGeom prst="roundRect">
              <a:avLst>
                <a:gd name="adj" fmla="val 6344"/>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200" b="0" i="0" u="none" strike="noStrike" kern="1200" cap="none" spc="0" normalizeH="0" baseline="0" noProof="0">
                <a:ln>
                  <a:noFill/>
                </a:ln>
                <a:solidFill>
                  <a:prstClr val="white"/>
                </a:solidFill>
                <a:effectLst/>
                <a:uLnTx/>
                <a:uFillTx/>
                <a:latin typeface="Arial"/>
                <a:ea typeface="+mn-ea"/>
                <a:cs typeface="+mn-cs"/>
              </a:endParaRPr>
            </a:p>
          </p:txBody>
        </p:sp>
        <p:sp>
          <p:nvSpPr>
            <p:cNvPr id="3" name="TextBox 2">
              <a:extLst>
                <a:ext uri="{FF2B5EF4-FFF2-40B4-BE49-F238E27FC236}">
                  <a16:creationId xmlns:a16="http://schemas.microsoft.com/office/drawing/2014/main" id="{492599FA-7E64-8D91-D68D-97BB2434B325}"/>
                </a:ext>
              </a:extLst>
            </p:cNvPr>
            <p:cNvSpPr txBox="1"/>
            <p:nvPr/>
          </p:nvSpPr>
          <p:spPr>
            <a:xfrm>
              <a:off x="778213" y="1716203"/>
              <a:ext cx="2073072" cy="10341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Arial"/>
                  <a:ea typeface="+mn-ea"/>
                  <a:cs typeface="+mn-cs"/>
                </a:rPr>
                <a:t>Add, Subtract, Multiply &amp; Divide Decimals</a:t>
              </a:r>
            </a:p>
          </p:txBody>
        </p:sp>
      </p:grpSp>
      <p:grpSp>
        <p:nvGrpSpPr>
          <p:cNvPr id="15" name="Group 14">
            <a:extLst>
              <a:ext uri="{FF2B5EF4-FFF2-40B4-BE49-F238E27FC236}">
                <a16:creationId xmlns:a16="http://schemas.microsoft.com/office/drawing/2014/main" id="{4602EE51-2D5A-0592-BA85-C870654A3C58}"/>
              </a:ext>
            </a:extLst>
          </p:cNvPr>
          <p:cNvGrpSpPr/>
          <p:nvPr/>
        </p:nvGrpSpPr>
        <p:grpSpPr>
          <a:xfrm>
            <a:off x="666887" y="1483301"/>
            <a:ext cx="5766186" cy="451058"/>
            <a:chOff x="4114429" y="1667793"/>
            <a:chExt cx="2093199" cy="1082538"/>
          </a:xfrm>
        </p:grpSpPr>
        <p:sp>
          <p:nvSpPr>
            <p:cNvPr id="10" name="Rectangle: Rounded Corners 9">
              <a:extLst>
                <a:ext uri="{FF2B5EF4-FFF2-40B4-BE49-F238E27FC236}">
                  <a16:creationId xmlns:a16="http://schemas.microsoft.com/office/drawing/2014/main" id="{7979AA49-C44D-3B66-DCAD-37DF54D7B414}"/>
                </a:ext>
              </a:extLst>
            </p:cNvPr>
            <p:cNvSpPr/>
            <p:nvPr/>
          </p:nvSpPr>
          <p:spPr>
            <a:xfrm>
              <a:off x="4119628" y="1667793"/>
              <a:ext cx="2088000" cy="1080000"/>
            </a:xfrm>
            <a:prstGeom prst="roundRect">
              <a:avLst>
                <a:gd name="adj" fmla="val 6344"/>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200" b="0" i="0" u="none" strike="noStrike" kern="1200" cap="none" spc="0" normalizeH="0" baseline="0" noProof="0">
                <a:ln>
                  <a:noFill/>
                </a:ln>
                <a:solidFill>
                  <a:prstClr val="white"/>
                </a:solidFill>
                <a:effectLst/>
                <a:uLnTx/>
                <a:uFillTx/>
                <a:latin typeface="Arial"/>
                <a:ea typeface="+mn-ea"/>
                <a:cs typeface="+mn-cs"/>
              </a:endParaRPr>
            </a:p>
          </p:txBody>
        </p:sp>
        <p:sp>
          <p:nvSpPr>
            <p:cNvPr id="6" name="TextBox 5">
              <a:extLst>
                <a:ext uri="{FF2B5EF4-FFF2-40B4-BE49-F238E27FC236}">
                  <a16:creationId xmlns:a16="http://schemas.microsoft.com/office/drawing/2014/main" id="{F0F73498-BD52-268E-0A8A-60C58D9C873E}"/>
                </a:ext>
              </a:extLst>
            </p:cNvPr>
            <p:cNvSpPr txBox="1"/>
            <p:nvPr/>
          </p:nvSpPr>
          <p:spPr>
            <a:xfrm>
              <a:off x="4114429" y="1716203"/>
              <a:ext cx="2073073" cy="10341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Arial"/>
                  <a:ea typeface="+mn-ea"/>
                  <a:cs typeface="+mn-cs"/>
                </a:rPr>
                <a:t>Calculate with money</a:t>
              </a:r>
            </a:p>
          </p:txBody>
        </p:sp>
      </p:grpSp>
    </p:spTree>
    <p:extLst>
      <p:ext uri="{BB962C8B-B14F-4D97-AF65-F5344CB8AC3E}">
        <p14:creationId xmlns:p14="http://schemas.microsoft.com/office/powerpoint/2010/main" val="2346229977"/>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B7CBFD27-089E-5B45-6E75-C22696F319A5}"/>
              </a:ext>
            </a:extLst>
          </p:cNvPr>
          <p:cNvSpPr/>
          <p:nvPr/>
        </p:nvSpPr>
        <p:spPr>
          <a:xfrm>
            <a:off x="231981" y="206611"/>
            <a:ext cx="11728038" cy="6444779"/>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5" name="TextBox 4"/>
          <p:cNvSpPr txBox="1"/>
          <p:nvPr/>
        </p:nvSpPr>
        <p:spPr>
          <a:xfrm>
            <a:off x="4734894" y="236649"/>
            <a:ext cx="272221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Vocabulary</a:t>
            </a:r>
            <a:endParaRPr kumimoji="0" lang="en-GB"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 name="TextBox 1">
            <a:extLst>
              <a:ext uri="{FF2B5EF4-FFF2-40B4-BE49-F238E27FC236}">
                <a16:creationId xmlns:a16="http://schemas.microsoft.com/office/drawing/2014/main" id="{28CD8A2E-2C6E-40DB-B687-E3C7F7EB3F7C}"/>
              </a:ext>
            </a:extLst>
          </p:cNvPr>
          <p:cNvSpPr txBox="1"/>
          <p:nvPr/>
        </p:nvSpPr>
        <p:spPr>
          <a:xfrm>
            <a:off x="764143" y="1134380"/>
            <a:ext cx="4930835" cy="1446550"/>
          </a:xfrm>
          <a:prstGeom prst="rect">
            <a:avLst/>
          </a:prstGeom>
          <a:noFill/>
        </p:spPr>
        <p:txBody>
          <a:bodyPr wrap="square" rtlCol="0">
            <a:spAutoFit/>
          </a:bodyPr>
          <a:lstStyle/>
          <a:p>
            <a:r>
              <a:rPr lang="en-US" sz="2200" b="1" dirty="0">
                <a:latin typeface="Arial" panose="020B0604020202020204" pitchFamily="34" charset="0"/>
                <a:cs typeface="Arial" panose="020B0604020202020204" pitchFamily="34" charset="0"/>
              </a:rPr>
              <a:t>Decimal</a:t>
            </a:r>
          </a:p>
          <a:p>
            <a:r>
              <a:rPr lang="en-US" sz="2200" dirty="0">
                <a:solidFill>
                  <a:srgbClr val="333333"/>
                </a:solidFill>
                <a:latin typeface="Verdana" panose="020B0604030504040204" pitchFamily="34" charset="0"/>
              </a:rPr>
              <a:t>A system of numbers and arithmetic based on the number ten and powers of ten.</a:t>
            </a:r>
            <a:endParaRPr lang="en-GB" sz="2200" dirty="0">
              <a:solidFill>
                <a:srgbClr val="333333"/>
              </a:solidFill>
              <a:latin typeface="Verdana" panose="020B0604030504040204" pitchFamily="34" charset="0"/>
            </a:endParaRPr>
          </a:p>
        </p:txBody>
      </p:sp>
      <p:sp>
        <p:nvSpPr>
          <p:cNvPr id="9" name="TextBox 8">
            <a:extLst>
              <a:ext uri="{FF2B5EF4-FFF2-40B4-BE49-F238E27FC236}">
                <a16:creationId xmlns:a16="http://schemas.microsoft.com/office/drawing/2014/main" id="{AC3E9098-184F-4DB8-8C7B-285C7F750D60}"/>
              </a:ext>
            </a:extLst>
          </p:cNvPr>
          <p:cNvSpPr txBox="1"/>
          <p:nvPr/>
        </p:nvSpPr>
        <p:spPr>
          <a:xfrm>
            <a:off x="6468699" y="1134380"/>
            <a:ext cx="5192589" cy="1785104"/>
          </a:xfrm>
          <a:prstGeom prst="rect">
            <a:avLst/>
          </a:prstGeom>
          <a:noFill/>
        </p:spPr>
        <p:txBody>
          <a:bodyPr wrap="square" rtlCol="0">
            <a:spAutoFit/>
          </a:bodyPr>
          <a:lstStyle/>
          <a:p>
            <a:r>
              <a:rPr lang="en-US" sz="2200" b="1" dirty="0">
                <a:latin typeface="Arial" panose="020B0604020202020204" pitchFamily="34" charset="0"/>
                <a:cs typeface="Arial" panose="020B0604020202020204" pitchFamily="34" charset="0"/>
              </a:rPr>
              <a:t>Decimal Point</a:t>
            </a:r>
          </a:p>
          <a:p>
            <a:r>
              <a:rPr lang="en-US" sz="2200" dirty="0">
                <a:solidFill>
                  <a:srgbClr val="333333"/>
                </a:solidFill>
                <a:latin typeface="Verdana" panose="020B0604030504040204" pitchFamily="34" charset="0"/>
              </a:rPr>
              <a:t>A dot used to separate the whole number part from the fractional part of a number.</a:t>
            </a:r>
            <a:endParaRPr lang="en-GB" sz="2200" dirty="0">
              <a:solidFill>
                <a:srgbClr val="333333"/>
              </a:solidFill>
              <a:latin typeface="Verdana" panose="020B0604030504040204" pitchFamily="34" charset="0"/>
            </a:endParaRPr>
          </a:p>
          <a:p>
            <a:endParaRPr lang="en-GB" sz="2200" b="1" dirty="0"/>
          </a:p>
        </p:txBody>
      </p:sp>
      <p:sp>
        <p:nvSpPr>
          <p:cNvPr id="13" name="TextBox 12">
            <a:extLst>
              <a:ext uri="{FF2B5EF4-FFF2-40B4-BE49-F238E27FC236}">
                <a16:creationId xmlns:a16="http://schemas.microsoft.com/office/drawing/2014/main" id="{E338CA58-4A66-4109-A9D8-4F04D7F1DA16}"/>
              </a:ext>
            </a:extLst>
          </p:cNvPr>
          <p:cNvSpPr txBox="1"/>
          <p:nvPr/>
        </p:nvSpPr>
        <p:spPr>
          <a:xfrm>
            <a:off x="764144" y="3203952"/>
            <a:ext cx="4959157" cy="1107996"/>
          </a:xfrm>
          <a:prstGeom prst="rect">
            <a:avLst/>
          </a:prstGeom>
          <a:noFill/>
        </p:spPr>
        <p:txBody>
          <a:bodyPr wrap="square" rtlCol="0">
            <a:spAutoFit/>
          </a:bodyPr>
          <a:lstStyle/>
          <a:p>
            <a:r>
              <a:rPr lang="en-US" sz="2200" b="1" dirty="0">
                <a:latin typeface="Arial" panose="020B0604020202020204" pitchFamily="34" charset="0"/>
                <a:cs typeface="Arial" panose="020B0604020202020204" pitchFamily="34" charset="0"/>
              </a:rPr>
              <a:t>Evaluate</a:t>
            </a:r>
          </a:p>
          <a:p>
            <a:r>
              <a:rPr lang="en-US" sz="2200" dirty="0">
                <a:solidFill>
                  <a:srgbClr val="333333"/>
                </a:solidFill>
                <a:latin typeface="Verdana" panose="020B0604030504040204" pitchFamily="34" charset="0"/>
              </a:rPr>
              <a:t>To calculate the value of something.</a:t>
            </a:r>
            <a:endParaRPr lang="en-GB" sz="2200" dirty="0">
              <a:solidFill>
                <a:srgbClr val="333333"/>
              </a:solidFill>
              <a:latin typeface="Verdana" panose="020B0604030504040204" pitchFamily="34" charset="0"/>
            </a:endParaRPr>
          </a:p>
        </p:txBody>
      </p:sp>
      <p:sp>
        <p:nvSpPr>
          <p:cNvPr id="7" name="TextBox 6">
            <a:extLst>
              <a:ext uri="{FF2B5EF4-FFF2-40B4-BE49-F238E27FC236}">
                <a16:creationId xmlns:a16="http://schemas.microsoft.com/office/drawing/2014/main" id="{02C30169-B848-4EA5-88E9-938FAE27A62A}"/>
              </a:ext>
            </a:extLst>
          </p:cNvPr>
          <p:cNvSpPr txBox="1"/>
          <p:nvPr/>
        </p:nvSpPr>
        <p:spPr>
          <a:xfrm>
            <a:off x="6468700" y="3203952"/>
            <a:ext cx="5192588" cy="1446550"/>
          </a:xfrm>
          <a:prstGeom prst="rect">
            <a:avLst/>
          </a:prstGeom>
          <a:noFill/>
        </p:spPr>
        <p:txBody>
          <a:bodyPr wrap="square" rtlCol="0">
            <a:spAutoFit/>
          </a:bodyPr>
          <a:lstStyle/>
          <a:p>
            <a:r>
              <a:rPr lang="en-US" sz="2200" b="1" dirty="0">
                <a:latin typeface="Arial" panose="020B0604020202020204" pitchFamily="34" charset="0"/>
                <a:cs typeface="Arial" panose="020B0604020202020204" pitchFamily="34" charset="0"/>
              </a:rPr>
              <a:t>Arithmetic</a:t>
            </a:r>
          </a:p>
          <a:p>
            <a:r>
              <a:rPr lang="en-US" sz="2200" dirty="0">
                <a:solidFill>
                  <a:srgbClr val="333333"/>
                </a:solidFill>
                <a:latin typeface="Verdana" panose="020B0604030504040204" pitchFamily="34" charset="0"/>
              </a:rPr>
              <a:t>The use of the four operations of addition, subtraction, multiplication and division.</a:t>
            </a:r>
            <a:endParaRPr lang="en-GB" sz="2200" dirty="0">
              <a:solidFill>
                <a:srgbClr val="333333"/>
              </a:solidFill>
              <a:latin typeface="Verdana" panose="020B0604030504040204" pitchFamily="34" charset="0"/>
            </a:endParaRPr>
          </a:p>
        </p:txBody>
      </p:sp>
    </p:spTree>
    <p:extLst>
      <p:ext uri="{BB962C8B-B14F-4D97-AF65-F5344CB8AC3E}">
        <p14:creationId xmlns:p14="http://schemas.microsoft.com/office/powerpoint/2010/main" val="2332284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accent5">
                <a:tint val="45000"/>
                <a:satMod val="400000"/>
              </a:schemeClr>
            </a:duotone>
            <a:extLst>
              <a:ext uri="{BEBA8EAE-BF5A-486C-A8C5-ECC9F3942E4B}">
                <a14:imgProps xmlns:a14="http://schemas.microsoft.com/office/drawing/2010/main">
                  <a14:imgLayer r:embed="rId4">
                    <a14:imgEffect>
                      <a14:saturation sat="0"/>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E26A29AB-CBCC-A6FF-1C99-1C535D7E85B4}"/>
              </a:ext>
            </a:extLst>
          </p:cNvPr>
          <p:cNvSpPr/>
          <p:nvPr/>
        </p:nvSpPr>
        <p:spPr>
          <a:xfrm>
            <a:off x="231981" y="206611"/>
            <a:ext cx="11728038" cy="6444779"/>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5" name="TextBox 4">
            <a:extLst>
              <a:ext uri="{FF2B5EF4-FFF2-40B4-BE49-F238E27FC236}">
                <a16:creationId xmlns:a16="http://schemas.microsoft.com/office/drawing/2014/main" id="{2B2DC93A-C73A-44BC-8F8A-6B9E2BDD87E1}"/>
              </a:ext>
            </a:extLst>
          </p:cNvPr>
          <p:cNvSpPr txBox="1"/>
          <p:nvPr/>
        </p:nvSpPr>
        <p:spPr>
          <a:xfrm>
            <a:off x="637007" y="1219760"/>
            <a:ext cx="4408329" cy="430887"/>
          </a:xfrm>
          <a:prstGeom prst="rect">
            <a:avLst/>
          </a:prstGeom>
          <a:noFill/>
        </p:spPr>
        <p:txBody>
          <a:bodyPr wrap="square" rtlCol="0">
            <a:spAutoFit/>
          </a:bodyPr>
          <a:lstStyle/>
          <a:p>
            <a:r>
              <a:rPr lang="en-US" sz="2200" dirty="0"/>
              <a:t>Evaluate without a calculator :</a:t>
            </a:r>
            <a:endParaRPr lang="en-GB" sz="2200" dirty="0"/>
          </a:p>
        </p:txBody>
      </p:sp>
      <p:sp>
        <p:nvSpPr>
          <p:cNvPr id="6" name="TextBox 5">
            <a:extLst>
              <a:ext uri="{FF2B5EF4-FFF2-40B4-BE49-F238E27FC236}">
                <a16:creationId xmlns:a16="http://schemas.microsoft.com/office/drawing/2014/main" id="{6932C8F1-324F-4108-A8DA-E073664730B8}"/>
              </a:ext>
            </a:extLst>
          </p:cNvPr>
          <p:cNvSpPr txBox="1"/>
          <p:nvPr/>
        </p:nvSpPr>
        <p:spPr>
          <a:xfrm>
            <a:off x="4828012" y="1219760"/>
            <a:ext cx="1833553" cy="430887"/>
          </a:xfrm>
          <a:prstGeom prst="rect">
            <a:avLst/>
          </a:prstGeom>
          <a:noFill/>
        </p:spPr>
        <p:txBody>
          <a:bodyPr wrap="square" rtlCol="0">
            <a:spAutoFit/>
          </a:bodyPr>
          <a:lstStyle/>
          <a:p>
            <a:r>
              <a:rPr lang="en-US" sz="2200" dirty="0"/>
              <a:t>9.6 + 18.7</a:t>
            </a:r>
            <a:endParaRPr lang="en-GB" sz="2200" dirty="0"/>
          </a:p>
        </p:txBody>
      </p:sp>
      <p:sp>
        <p:nvSpPr>
          <p:cNvPr id="8" name="TextBox 7">
            <a:extLst>
              <a:ext uri="{FF2B5EF4-FFF2-40B4-BE49-F238E27FC236}">
                <a16:creationId xmlns:a16="http://schemas.microsoft.com/office/drawing/2014/main" id="{25C7CB0D-1E61-4ABF-88D4-293C0DFA5CA5}"/>
              </a:ext>
            </a:extLst>
          </p:cNvPr>
          <p:cNvSpPr txBox="1"/>
          <p:nvPr/>
        </p:nvSpPr>
        <p:spPr>
          <a:xfrm>
            <a:off x="1718570" y="230392"/>
            <a:ext cx="8754861" cy="584775"/>
          </a:xfrm>
          <a:prstGeom prst="rect">
            <a:avLst/>
          </a:prstGeom>
          <a:noFill/>
        </p:spPr>
        <p:txBody>
          <a:bodyPr wrap="square" rtlCol="0">
            <a:spAutoFit/>
          </a:bodyPr>
          <a:lstStyle/>
          <a:p>
            <a:pPr algn="ctr"/>
            <a:r>
              <a:rPr lang="en-US" sz="3200" dirty="0">
                <a:latin typeface="Arial Black" panose="020B0A04020102020204" pitchFamily="34" charset="0"/>
              </a:rPr>
              <a:t>Example: Addition of Decimals</a:t>
            </a:r>
            <a:endParaRPr lang="en-GB" sz="3200" dirty="0">
              <a:latin typeface="Arial Black" panose="020B0A04020102020204" pitchFamily="34" charset="0"/>
            </a:endParaRPr>
          </a:p>
        </p:txBody>
      </p:sp>
    </p:spTree>
    <p:extLst>
      <p:ext uri="{BB962C8B-B14F-4D97-AF65-F5344CB8AC3E}">
        <p14:creationId xmlns:p14="http://schemas.microsoft.com/office/powerpoint/2010/main" val="1309242636"/>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accent5">
                <a:tint val="45000"/>
                <a:satMod val="400000"/>
              </a:schemeClr>
            </a:duotone>
            <a:extLst>
              <a:ext uri="{BEBA8EAE-BF5A-486C-A8C5-ECC9F3942E4B}">
                <a14:imgProps xmlns:a14="http://schemas.microsoft.com/office/drawing/2010/main">
                  <a14:imgLayer r:embed="rId4">
                    <a14:imgEffect>
                      <a14:saturation sat="0"/>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AE4D1646-19B9-F93A-E377-DAF788E2D1C2}"/>
              </a:ext>
            </a:extLst>
          </p:cNvPr>
          <p:cNvSpPr/>
          <p:nvPr/>
        </p:nvSpPr>
        <p:spPr>
          <a:xfrm>
            <a:off x="231981" y="206611"/>
            <a:ext cx="11728038" cy="6444779"/>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6" name="TextBox 5">
            <a:extLst>
              <a:ext uri="{FF2B5EF4-FFF2-40B4-BE49-F238E27FC236}">
                <a16:creationId xmlns:a16="http://schemas.microsoft.com/office/drawing/2014/main" id="{6932C8F1-324F-4108-A8DA-E073664730B8}"/>
              </a:ext>
            </a:extLst>
          </p:cNvPr>
          <p:cNvSpPr txBox="1"/>
          <p:nvPr/>
        </p:nvSpPr>
        <p:spPr>
          <a:xfrm>
            <a:off x="2019442" y="4633497"/>
            <a:ext cx="3100906" cy="430887"/>
          </a:xfrm>
          <a:prstGeom prst="rect">
            <a:avLst/>
          </a:prstGeom>
          <a:noFill/>
        </p:spPr>
        <p:txBody>
          <a:bodyPr wrap="square" rtlCol="0">
            <a:spAutoFit/>
          </a:bodyPr>
          <a:lstStyle/>
          <a:p>
            <a:pPr algn="ctr"/>
            <a:r>
              <a:rPr lang="en-US" sz="2200" dirty="0"/>
              <a:t>9.6 + 18.7  =  </a:t>
            </a:r>
            <a:r>
              <a:rPr lang="en-US" sz="2200" b="1" u="sng" dirty="0">
                <a:solidFill>
                  <a:srgbClr val="FF0000"/>
                </a:solidFill>
              </a:rPr>
              <a:t>28.3</a:t>
            </a:r>
            <a:endParaRPr lang="en-GB" sz="2200" b="1" u="sng" dirty="0">
              <a:solidFill>
                <a:srgbClr val="FF0000"/>
              </a:solidFill>
            </a:endParaRPr>
          </a:p>
        </p:txBody>
      </p:sp>
      <p:grpSp>
        <p:nvGrpSpPr>
          <p:cNvPr id="3" name="Group 2">
            <a:extLst>
              <a:ext uri="{FF2B5EF4-FFF2-40B4-BE49-F238E27FC236}">
                <a16:creationId xmlns:a16="http://schemas.microsoft.com/office/drawing/2014/main" id="{AE0CC79D-E568-4F36-899B-021EEE701DDF}"/>
              </a:ext>
            </a:extLst>
          </p:cNvPr>
          <p:cNvGrpSpPr/>
          <p:nvPr/>
        </p:nvGrpSpPr>
        <p:grpSpPr>
          <a:xfrm>
            <a:off x="2331458" y="1530584"/>
            <a:ext cx="1861354" cy="1746543"/>
            <a:chOff x="2955953" y="2609485"/>
            <a:chExt cx="1861354" cy="1746543"/>
          </a:xfrm>
        </p:grpSpPr>
        <p:sp>
          <p:nvSpPr>
            <p:cNvPr id="2" name="TextBox 1">
              <a:extLst>
                <a:ext uri="{FF2B5EF4-FFF2-40B4-BE49-F238E27FC236}">
                  <a16:creationId xmlns:a16="http://schemas.microsoft.com/office/drawing/2014/main" id="{1F404B9A-5A06-4761-81F5-7F3F8511793C}"/>
                </a:ext>
              </a:extLst>
            </p:cNvPr>
            <p:cNvSpPr txBox="1"/>
            <p:nvPr/>
          </p:nvSpPr>
          <p:spPr>
            <a:xfrm>
              <a:off x="3253359" y="2609485"/>
              <a:ext cx="985421" cy="523220"/>
            </a:xfrm>
            <a:prstGeom prst="rect">
              <a:avLst/>
            </a:prstGeom>
            <a:noFill/>
          </p:spPr>
          <p:txBody>
            <a:bodyPr wrap="square" rtlCol="0">
              <a:spAutoFit/>
            </a:bodyPr>
            <a:lstStyle/>
            <a:p>
              <a:r>
                <a:rPr lang="en-US" sz="2800" dirty="0"/>
                <a:t>9 . 6</a:t>
              </a:r>
              <a:endParaRPr lang="en-GB" sz="2800" dirty="0"/>
            </a:p>
          </p:txBody>
        </p:sp>
        <p:sp>
          <p:nvSpPr>
            <p:cNvPr id="9" name="TextBox 8">
              <a:extLst>
                <a:ext uri="{FF2B5EF4-FFF2-40B4-BE49-F238E27FC236}">
                  <a16:creationId xmlns:a16="http://schemas.microsoft.com/office/drawing/2014/main" id="{B8BCA790-505F-42DA-B0E3-4C89F58CD743}"/>
                </a:ext>
              </a:extLst>
            </p:cNvPr>
            <p:cNvSpPr txBox="1"/>
            <p:nvPr/>
          </p:nvSpPr>
          <p:spPr>
            <a:xfrm>
              <a:off x="2955953" y="3050905"/>
              <a:ext cx="1447060" cy="523220"/>
            </a:xfrm>
            <a:prstGeom prst="rect">
              <a:avLst/>
            </a:prstGeom>
            <a:noFill/>
          </p:spPr>
          <p:txBody>
            <a:bodyPr wrap="square" rtlCol="0">
              <a:spAutoFit/>
            </a:bodyPr>
            <a:lstStyle/>
            <a:p>
              <a:r>
                <a:rPr lang="en-US" sz="2800" dirty="0"/>
                <a:t>1 8 . 7</a:t>
              </a:r>
              <a:endParaRPr lang="en-GB" sz="2800" dirty="0"/>
            </a:p>
          </p:txBody>
        </p:sp>
        <p:sp>
          <p:nvSpPr>
            <p:cNvPr id="10" name="TextBox 9">
              <a:extLst>
                <a:ext uri="{FF2B5EF4-FFF2-40B4-BE49-F238E27FC236}">
                  <a16:creationId xmlns:a16="http://schemas.microsoft.com/office/drawing/2014/main" id="{47F7EFE3-06F0-46A7-B8E1-666BC976828F}"/>
                </a:ext>
              </a:extLst>
            </p:cNvPr>
            <p:cNvSpPr txBox="1"/>
            <p:nvPr/>
          </p:nvSpPr>
          <p:spPr>
            <a:xfrm>
              <a:off x="2955953" y="3602172"/>
              <a:ext cx="1447060" cy="523220"/>
            </a:xfrm>
            <a:prstGeom prst="rect">
              <a:avLst/>
            </a:prstGeom>
            <a:noFill/>
          </p:spPr>
          <p:txBody>
            <a:bodyPr wrap="square" rtlCol="0">
              <a:spAutoFit/>
            </a:bodyPr>
            <a:lstStyle/>
            <a:p>
              <a:r>
                <a:rPr lang="en-US" sz="2800" dirty="0"/>
                <a:t>2 8 . 3</a:t>
              </a:r>
              <a:endParaRPr lang="en-GB" sz="2800" dirty="0"/>
            </a:p>
          </p:txBody>
        </p:sp>
        <p:sp>
          <p:nvSpPr>
            <p:cNvPr id="15" name="TextBox 14">
              <a:extLst>
                <a:ext uri="{FF2B5EF4-FFF2-40B4-BE49-F238E27FC236}">
                  <a16:creationId xmlns:a16="http://schemas.microsoft.com/office/drawing/2014/main" id="{C101984D-5A88-4762-B3AF-7A0EC34C676F}"/>
                </a:ext>
              </a:extLst>
            </p:cNvPr>
            <p:cNvSpPr txBox="1"/>
            <p:nvPr/>
          </p:nvSpPr>
          <p:spPr>
            <a:xfrm>
              <a:off x="3286641" y="3829128"/>
              <a:ext cx="284082" cy="523220"/>
            </a:xfrm>
            <a:prstGeom prst="rect">
              <a:avLst/>
            </a:prstGeom>
            <a:noFill/>
          </p:spPr>
          <p:txBody>
            <a:bodyPr wrap="square" rtlCol="0">
              <a:spAutoFit/>
            </a:bodyPr>
            <a:lstStyle/>
            <a:p>
              <a:r>
                <a:rPr lang="en-US" sz="1400" b="1" dirty="0">
                  <a:solidFill>
                    <a:srgbClr val="FF0000"/>
                  </a:solidFill>
                </a:rPr>
                <a:t>1</a:t>
              </a:r>
              <a:r>
                <a:rPr lang="en-US" sz="2800" dirty="0"/>
                <a:t> </a:t>
              </a:r>
              <a:endParaRPr lang="en-GB" sz="2800" dirty="0"/>
            </a:p>
          </p:txBody>
        </p:sp>
        <p:cxnSp>
          <p:nvCxnSpPr>
            <p:cNvPr id="4" name="Straight Connector 3">
              <a:extLst>
                <a:ext uri="{FF2B5EF4-FFF2-40B4-BE49-F238E27FC236}">
                  <a16:creationId xmlns:a16="http://schemas.microsoft.com/office/drawing/2014/main" id="{28AD91B9-2BDB-4F02-B97E-749BFD2AF062}"/>
                </a:ext>
              </a:extLst>
            </p:cNvPr>
            <p:cNvCxnSpPr>
              <a:cxnSpLocks/>
            </p:cNvCxnSpPr>
            <p:nvPr/>
          </p:nvCxnSpPr>
          <p:spPr>
            <a:xfrm>
              <a:off x="2955953" y="3561349"/>
              <a:ext cx="1238437" cy="127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EDCA07CD-AC67-460E-8B70-4E29F7C3E894}"/>
                </a:ext>
              </a:extLst>
            </p:cNvPr>
            <p:cNvSpPr txBox="1"/>
            <p:nvPr/>
          </p:nvSpPr>
          <p:spPr>
            <a:xfrm>
              <a:off x="2984803" y="3832808"/>
              <a:ext cx="284082" cy="523220"/>
            </a:xfrm>
            <a:prstGeom prst="rect">
              <a:avLst/>
            </a:prstGeom>
            <a:noFill/>
          </p:spPr>
          <p:txBody>
            <a:bodyPr wrap="square" rtlCol="0">
              <a:spAutoFit/>
            </a:bodyPr>
            <a:lstStyle/>
            <a:p>
              <a:r>
                <a:rPr lang="en-US" sz="1400" b="1" dirty="0">
                  <a:solidFill>
                    <a:srgbClr val="FF0000"/>
                  </a:solidFill>
                </a:rPr>
                <a:t>1</a:t>
              </a:r>
              <a:r>
                <a:rPr lang="en-US" sz="2800" dirty="0"/>
                <a:t> </a:t>
              </a:r>
              <a:endParaRPr lang="en-GB" sz="2800" dirty="0"/>
            </a:p>
          </p:txBody>
        </p:sp>
        <p:sp>
          <p:nvSpPr>
            <p:cNvPr id="23" name="TextBox 22">
              <a:extLst>
                <a:ext uri="{FF2B5EF4-FFF2-40B4-BE49-F238E27FC236}">
                  <a16:creationId xmlns:a16="http://schemas.microsoft.com/office/drawing/2014/main" id="{EF9DC4CD-4D33-4D46-B706-86BED7A4E11C}"/>
                </a:ext>
              </a:extLst>
            </p:cNvPr>
            <p:cNvSpPr txBox="1"/>
            <p:nvPr/>
          </p:nvSpPr>
          <p:spPr>
            <a:xfrm>
              <a:off x="4346790" y="2962378"/>
              <a:ext cx="470517" cy="523220"/>
            </a:xfrm>
            <a:prstGeom prst="rect">
              <a:avLst/>
            </a:prstGeom>
            <a:noFill/>
          </p:spPr>
          <p:txBody>
            <a:bodyPr wrap="square" rtlCol="0">
              <a:spAutoFit/>
            </a:bodyPr>
            <a:lstStyle/>
            <a:p>
              <a:r>
                <a:rPr lang="en-US" sz="2800" dirty="0"/>
                <a:t>+</a:t>
              </a:r>
              <a:endParaRPr lang="en-GB" sz="2800" dirty="0"/>
            </a:p>
          </p:txBody>
        </p:sp>
      </p:grpSp>
      <p:sp>
        <p:nvSpPr>
          <p:cNvPr id="42" name="TextBox 41">
            <a:extLst>
              <a:ext uri="{FF2B5EF4-FFF2-40B4-BE49-F238E27FC236}">
                <a16:creationId xmlns:a16="http://schemas.microsoft.com/office/drawing/2014/main" id="{C1DA896C-18DE-4CD4-BAC6-95A9B5408D4B}"/>
              </a:ext>
            </a:extLst>
          </p:cNvPr>
          <p:cNvSpPr txBox="1"/>
          <p:nvPr/>
        </p:nvSpPr>
        <p:spPr>
          <a:xfrm>
            <a:off x="4826908" y="201917"/>
            <a:ext cx="2538184"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solidFill>
                  <a:prstClr val="black"/>
                </a:solidFill>
                <a:latin typeface="Arial Black" panose="020B0A04020102020204" pitchFamily="34" charset="0"/>
              </a:rPr>
              <a:t>Solution</a:t>
            </a:r>
            <a:endParaRPr lang="en-GB" sz="3200" dirty="0">
              <a:solidFill>
                <a:prstClr val="black"/>
              </a:solidFill>
              <a:latin typeface="Arial Black" panose="020B0A04020102020204" pitchFamily="34" charset="0"/>
            </a:endParaRPr>
          </a:p>
        </p:txBody>
      </p:sp>
      <p:sp>
        <p:nvSpPr>
          <p:cNvPr id="5" name="Callout: Left Arrow 4">
            <a:extLst>
              <a:ext uri="{FF2B5EF4-FFF2-40B4-BE49-F238E27FC236}">
                <a16:creationId xmlns:a16="http://schemas.microsoft.com/office/drawing/2014/main" id="{5EE165CB-369B-BD90-3851-C47BCC159274}"/>
              </a:ext>
            </a:extLst>
          </p:cNvPr>
          <p:cNvSpPr/>
          <p:nvPr/>
        </p:nvSpPr>
        <p:spPr>
          <a:xfrm>
            <a:off x="5139479" y="1526510"/>
            <a:ext cx="4208915" cy="1519981"/>
          </a:xfrm>
          <a:prstGeom prst="leftArrowCallout">
            <a:avLst>
              <a:gd name="adj1" fmla="val 25000"/>
              <a:gd name="adj2" fmla="val 25000"/>
              <a:gd name="adj3" fmla="val 23149"/>
              <a:gd name="adj4" fmla="val 52093"/>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t>Make sure the decimal points are lined up.</a:t>
            </a:r>
            <a:endParaRPr lang="en-GB" sz="2200" dirty="0"/>
          </a:p>
        </p:txBody>
      </p:sp>
    </p:spTree>
    <p:extLst>
      <p:ext uri="{BB962C8B-B14F-4D97-AF65-F5344CB8AC3E}">
        <p14:creationId xmlns:p14="http://schemas.microsoft.com/office/powerpoint/2010/main" val="1555589753"/>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accent5">
                <a:tint val="45000"/>
                <a:satMod val="400000"/>
              </a:schemeClr>
            </a:duotone>
            <a:extLst>
              <a:ext uri="{BEBA8EAE-BF5A-486C-A8C5-ECC9F3942E4B}">
                <a14:imgProps xmlns:a14="http://schemas.microsoft.com/office/drawing/2010/main">
                  <a14:imgLayer r:embed="rId4">
                    <a14:imgEffect>
                      <a14:saturation sat="0"/>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6D06C8A0-7451-497D-BAB9-FB0AEE967B75}"/>
              </a:ext>
            </a:extLst>
          </p:cNvPr>
          <p:cNvSpPr/>
          <p:nvPr/>
        </p:nvSpPr>
        <p:spPr>
          <a:xfrm>
            <a:off x="418303" y="779166"/>
            <a:ext cx="3600000" cy="5695951"/>
          </a:xfrm>
          <a:prstGeom prst="roundRect">
            <a:avLst>
              <a:gd name="adj" fmla="val 3523"/>
            </a:avLst>
          </a:prstGeom>
          <a:solidFill>
            <a:schemeClr val="bg1"/>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D362C3C6-DC19-43D9-8F8D-081E55F8857D}"/>
              </a:ext>
            </a:extLst>
          </p:cNvPr>
          <p:cNvSpPr txBox="1"/>
          <p:nvPr/>
        </p:nvSpPr>
        <p:spPr>
          <a:xfrm>
            <a:off x="2224431" y="19947"/>
            <a:ext cx="7743138" cy="584775"/>
          </a:xfrm>
          <a:prstGeom prst="rect">
            <a:avLst/>
          </a:prstGeom>
          <a:noFill/>
        </p:spPr>
        <p:txBody>
          <a:bodyPr wrap="square" rtlCol="0">
            <a:spAutoFit/>
          </a:bodyPr>
          <a:lstStyle/>
          <a:p>
            <a:pPr algn="ctr"/>
            <a:r>
              <a:rPr lang="en-US" sz="3200" dirty="0">
                <a:latin typeface="Arial Black" panose="020B0A04020102020204" pitchFamily="34" charset="0"/>
              </a:rPr>
              <a:t>Exercise</a:t>
            </a:r>
            <a:endParaRPr lang="en-GB" sz="3200" dirty="0">
              <a:latin typeface="Arial Black" panose="020B0A04020102020204" pitchFamily="34" charset="0"/>
            </a:endParaRPr>
          </a:p>
        </p:txBody>
      </p:sp>
      <p:sp>
        <p:nvSpPr>
          <p:cNvPr id="2" name="TextBox 1">
            <a:extLst>
              <a:ext uri="{FF2B5EF4-FFF2-40B4-BE49-F238E27FC236}">
                <a16:creationId xmlns:a16="http://schemas.microsoft.com/office/drawing/2014/main" id="{A2C67DC4-8E93-4369-B242-236694446364}"/>
              </a:ext>
            </a:extLst>
          </p:cNvPr>
          <p:cNvSpPr txBox="1"/>
          <p:nvPr/>
        </p:nvSpPr>
        <p:spPr>
          <a:xfrm>
            <a:off x="574124" y="909106"/>
            <a:ext cx="3020284" cy="769441"/>
          </a:xfrm>
          <a:prstGeom prst="rect">
            <a:avLst/>
          </a:prstGeom>
          <a:noFill/>
        </p:spPr>
        <p:txBody>
          <a:bodyPr wrap="square" rtlCol="0">
            <a:spAutoFit/>
          </a:bodyPr>
          <a:lstStyle/>
          <a:p>
            <a:r>
              <a:rPr lang="en-US" sz="2200" dirty="0"/>
              <a:t>Evaluate without a calculator:</a:t>
            </a:r>
            <a:endParaRPr lang="en-GB" sz="2200" dirty="0"/>
          </a:p>
        </p:txBody>
      </p:sp>
      <p:sp>
        <p:nvSpPr>
          <p:cNvPr id="71" name="Rectangle: Rounded Corners 70">
            <a:extLst>
              <a:ext uri="{FF2B5EF4-FFF2-40B4-BE49-F238E27FC236}">
                <a16:creationId xmlns:a16="http://schemas.microsoft.com/office/drawing/2014/main" id="{1402E703-C130-4EAA-AAD7-AC8D86E9C1A8}"/>
              </a:ext>
            </a:extLst>
          </p:cNvPr>
          <p:cNvSpPr/>
          <p:nvPr/>
        </p:nvSpPr>
        <p:spPr>
          <a:xfrm>
            <a:off x="4370668" y="779166"/>
            <a:ext cx="3600000" cy="5695951"/>
          </a:xfrm>
          <a:prstGeom prst="roundRect">
            <a:avLst>
              <a:gd name="adj" fmla="val 4399"/>
            </a:avLst>
          </a:prstGeom>
          <a:solidFill>
            <a:schemeClr val="bg1"/>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Rectangle: Rounded Corners 169">
            <a:extLst>
              <a:ext uri="{FF2B5EF4-FFF2-40B4-BE49-F238E27FC236}">
                <a16:creationId xmlns:a16="http://schemas.microsoft.com/office/drawing/2014/main" id="{89041FC1-DC6C-4459-86BC-8C9309E23D6A}"/>
              </a:ext>
            </a:extLst>
          </p:cNvPr>
          <p:cNvSpPr/>
          <p:nvPr/>
        </p:nvSpPr>
        <p:spPr>
          <a:xfrm>
            <a:off x="8323033" y="779166"/>
            <a:ext cx="3600000" cy="5695951"/>
          </a:xfrm>
          <a:prstGeom prst="roundRect">
            <a:avLst>
              <a:gd name="adj" fmla="val 3815"/>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4C222076-994C-46B2-B833-A7D614F210D6}"/>
              </a:ext>
            </a:extLst>
          </p:cNvPr>
          <p:cNvSpPr txBox="1"/>
          <p:nvPr/>
        </p:nvSpPr>
        <p:spPr>
          <a:xfrm>
            <a:off x="8478854" y="909105"/>
            <a:ext cx="3020284" cy="769441"/>
          </a:xfrm>
          <a:prstGeom prst="rect">
            <a:avLst/>
          </a:prstGeom>
          <a:noFill/>
        </p:spPr>
        <p:txBody>
          <a:bodyPr wrap="square" rtlCol="0">
            <a:spAutoFit/>
          </a:bodyPr>
          <a:lstStyle/>
          <a:p>
            <a:r>
              <a:rPr lang="en-US" sz="2200" dirty="0"/>
              <a:t>Evaluate without a calculator:</a:t>
            </a:r>
            <a:endParaRPr lang="en-GB" sz="2200" dirty="0"/>
          </a:p>
        </p:txBody>
      </p:sp>
      <p:sp>
        <p:nvSpPr>
          <p:cNvPr id="17" name="TextBox 16">
            <a:extLst>
              <a:ext uri="{FF2B5EF4-FFF2-40B4-BE49-F238E27FC236}">
                <a16:creationId xmlns:a16="http://schemas.microsoft.com/office/drawing/2014/main" id="{6456691F-D60A-4BAA-977D-5D247C0EBE5A}"/>
              </a:ext>
            </a:extLst>
          </p:cNvPr>
          <p:cNvSpPr txBox="1"/>
          <p:nvPr/>
        </p:nvSpPr>
        <p:spPr>
          <a:xfrm>
            <a:off x="4585858" y="909106"/>
            <a:ext cx="3020284" cy="769441"/>
          </a:xfrm>
          <a:prstGeom prst="rect">
            <a:avLst/>
          </a:prstGeom>
          <a:noFill/>
        </p:spPr>
        <p:txBody>
          <a:bodyPr wrap="square" rtlCol="0">
            <a:spAutoFit/>
          </a:bodyPr>
          <a:lstStyle/>
          <a:p>
            <a:r>
              <a:rPr lang="en-US" sz="2200" dirty="0"/>
              <a:t>Evaluate without a calculator:</a:t>
            </a:r>
            <a:endParaRPr lang="en-GB" sz="2200" dirty="0"/>
          </a:p>
        </p:txBody>
      </p:sp>
      <p:sp>
        <p:nvSpPr>
          <p:cNvPr id="9" name="TextBox 8">
            <a:extLst>
              <a:ext uri="{FF2B5EF4-FFF2-40B4-BE49-F238E27FC236}">
                <a16:creationId xmlns:a16="http://schemas.microsoft.com/office/drawing/2014/main" id="{8464D172-1AA9-434E-9D2C-EC5661DB6349}"/>
              </a:ext>
            </a:extLst>
          </p:cNvPr>
          <p:cNvSpPr txBox="1"/>
          <p:nvPr/>
        </p:nvSpPr>
        <p:spPr>
          <a:xfrm>
            <a:off x="683075" y="1852991"/>
            <a:ext cx="2490431" cy="430887"/>
          </a:xfrm>
          <a:prstGeom prst="rect">
            <a:avLst/>
          </a:prstGeom>
          <a:noFill/>
        </p:spPr>
        <p:txBody>
          <a:bodyPr wrap="square" rtlCol="0">
            <a:spAutoFit/>
          </a:bodyPr>
          <a:lstStyle/>
          <a:p>
            <a:r>
              <a:rPr lang="en-US" sz="2200" dirty="0"/>
              <a:t>a)  1.4 + 2.3</a:t>
            </a:r>
            <a:endParaRPr lang="en-GB" sz="2200" dirty="0"/>
          </a:p>
        </p:txBody>
      </p:sp>
      <p:sp>
        <p:nvSpPr>
          <p:cNvPr id="10" name="TextBox 9">
            <a:extLst>
              <a:ext uri="{FF2B5EF4-FFF2-40B4-BE49-F238E27FC236}">
                <a16:creationId xmlns:a16="http://schemas.microsoft.com/office/drawing/2014/main" id="{45C05934-B5DB-4935-B31A-674E14F9B894}"/>
              </a:ext>
            </a:extLst>
          </p:cNvPr>
          <p:cNvSpPr txBox="1"/>
          <p:nvPr/>
        </p:nvSpPr>
        <p:spPr>
          <a:xfrm>
            <a:off x="683075" y="2752387"/>
            <a:ext cx="2361681" cy="430887"/>
          </a:xfrm>
          <a:prstGeom prst="rect">
            <a:avLst/>
          </a:prstGeom>
          <a:noFill/>
        </p:spPr>
        <p:txBody>
          <a:bodyPr wrap="square" rtlCol="0">
            <a:spAutoFit/>
          </a:bodyPr>
          <a:lstStyle/>
          <a:p>
            <a:r>
              <a:rPr lang="en-US" sz="2200" dirty="0"/>
              <a:t>b)  4.4 + 5.6</a:t>
            </a:r>
            <a:endParaRPr lang="en-GB" sz="2200" dirty="0"/>
          </a:p>
        </p:txBody>
      </p:sp>
      <p:sp>
        <p:nvSpPr>
          <p:cNvPr id="11" name="TextBox 10">
            <a:extLst>
              <a:ext uri="{FF2B5EF4-FFF2-40B4-BE49-F238E27FC236}">
                <a16:creationId xmlns:a16="http://schemas.microsoft.com/office/drawing/2014/main" id="{8B33C424-8A53-4EE9-90A0-DFDDE5BCAD15}"/>
              </a:ext>
            </a:extLst>
          </p:cNvPr>
          <p:cNvSpPr txBox="1"/>
          <p:nvPr/>
        </p:nvSpPr>
        <p:spPr>
          <a:xfrm>
            <a:off x="683075" y="3651784"/>
            <a:ext cx="2834473" cy="430887"/>
          </a:xfrm>
          <a:prstGeom prst="rect">
            <a:avLst/>
          </a:prstGeom>
          <a:noFill/>
        </p:spPr>
        <p:txBody>
          <a:bodyPr wrap="square" rtlCol="0">
            <a:spAutoFit/>
          </a:bodyPr>
          <a:lstStyle/>
          <a:p>
            <a:r>
              <a:rPr lang="en-US" sz="2200" dirty="0"/>
              <a:t>c)  12.3 + 6.8</a:t>
            </a:r>
            <a:endParaRPr lang="en-GB" sz="2200" dirty="0"/>
          </a:p>
        </p:txBody>
      </p:sp>
      <p:sp>
        <p:nvSpPr>
          <p:cNvPr id="12" name="TextBox 11">
            <a:extLst>
              <a:ext uri="{FF2B5EF4-FFF2-40B4-BE49-F238E27FC236}">
                <a16:creationId xmlns:a16="http://schemas.microsoft.com/office/drawing/2014/main" id="{BA819628-6526-4FB4-A30D-B074B4169E0D}"/>
              </a:ext>
            </a:extLst>
          </p:cNvPr>
          <p:cNvSpPr txBox="1"/>
          <p:nvPr/>
        </p:nvSpPr>
        <p:spPr>
          <a:xfrm>
            <a:off x="683075" y="4551181"/>
            <a:ext cx="2630280" cy="430887"/>
          </a:xfrm>
          <a:prstGeom prst="rect">
            <a:avLst/>
          </a:prstGeom>
          <a:noFill/>
        </p:spPr>
        <p:txBody>
          <a:bodyPr wrap="square" rtlCol="0">
            <a:spAutoFit/>
          </a:bodyPr>
          <a:lstStyle/>
          <a:p>
            <a:r>
              <a:rPr lang="en-US" sz="2200" dirty="0"/>
              <a:t>d)  12.3 + 6.8</a:t>
            </a:r>
            <a:endParaRPr lang="en-GB" sz="2200" dirty="0"/>
          </a:p>
        </p:txBody>
      </p:sp>
      <p:sp>
        <p:nvSpPr>
          <p:cNvPr id="13" name="TextBox 12">
            <a:extLst>
              <a:ext uri="{FF2B5EF4-FFF2-40B4-BE49-F238E27FC236}">
                <a16:creationId xmlns:a16="http://schemas.microsoft.com/office/drawing/2014/main" id="{9C3D430A-CFB9-4125-8114-1B45CC51D627}"/>
              </a:ext>
            </a:extLst>
          </p:cNvPr>
          <p:cNvSpPr txBox="1"/>
          <p:nvPr/>
        </p:nvSpPr>
        <p:spPr>
          <a:xfrm>
            <a:off x="683075" y="5450577"/>
            <a:ext cx="2630280" cy="430887"/>
          </a:xfrm>
          <a:prstGeom prst="rect">
            <a:avLst/>
          </a:prstGeom>
          <a:noFill/>
        </p:spPr>
        <p:txBody>
          <a:bodyPr wrap="square" rtlCol="0">
            <a:spAutoFit/>
          </a:bodyPr>
          <a:lstStyle/>
          <a:p>
            <a:r>
              <a:rPr lang="en-US" sz="2200" dirty="0"/>
              <a:t>e)  8.6 + 0.51</a:t>
            </a:r>
            <a:endParaRPr lang="en-GB" sz="2200" dirty="0"/>
          </a:p>
        </p:txBody>
      </p:sp>
      <p:sp>
        <p:nvSpPr>
          <p:cNvPr id="18" name="TextBox 17">
            <a:extLst>
              <a:ext uri="{FF2B5EF4-FFF2-40B4-BE49-F238E27FC236}">
                <a16:creationId xmlns:a16="http://schemas.microsoft.com/office/drawing/2014/main" id="{04C08B2A-1AA1-4296-8251-4FD6ECECBA27}"/>
              </a:ext>
            </a:extLst>
          </p:cNvPr>
          <p:cNvSpPr txBox="1"/>
          <p:nvPr/>
        </p:nvSpPr>
        <p:spPr>
          <a:xfrm>
            <a:off x="4707258" y="1852517"/>
            <a:ext cx="2375137" cy="430887"/>
          </a:xfrm>
          <a:prstGeom prst="rect">
            <a:avLst/>
          </a:prstGeom>
          <a:noFill/>
        </p:spPr>
        <p:txBody>
          <a:bodyPr wrap="square" rtlCol="0">
            <a:spAutoFit/>
          </a:bodyPr>
          <a:lstStyle/>
          <a:p>
            <a:r>
              <a:rPr lang="en-US" sz="2200" dirty="0"/>
              <a:t>a)  3.07 + 0.38</a:t>
            </a:r>
            <a:endParaRPr lang="en-GB" sz="2200" dirty="0"/>
          </a:p>
        </p:txBody>
      </p:sp>
      <p:sp>
        <p:nvSpPr>
          <p:cNvPr id="19" name="TextBox 18">
            <a:extLst>
              <a:ext uri="{FF2B5EF4-FFF2-40B4-BE49-F238E27FC236}">
                <a16:creationId xmlns:a16="http://schemas.microsoft.com/office/drawing/2014/main" id="{E99FFD88-B4DD-473F-81A8-3E05F4C8F7F1}"/>
              </a:ext>
            </a:extLst>
          </p:cNvPr>
          <p:cNvSpPr txBox="1"/>
          <p:nvPr/>
        </p:nvSpPr>
        <p:spPr>
          <a:xfrm>
            <a:off x="4707258" y="2752072"/>
            <a:ext cx="2831674" cy="430887"/>
          </a:xfrm>
          <a:prstGeom prst="rect">
            <a:avLst/>
          </a:prstGeom>
          <a:noFill/>
        </p:spPr>
        <p:txBody>
          <a:bodyPr wrap="square" rtlCol="0">
            <a:spAutoFit/>
          </a:bodyPr>
          <a:lstStyle/>
          <a:p>
            <a:r>
              <a:rPr lang="en-US" sz="2200" dirty="0"/>
              <a:t>b)  1.069 + 4.68</a:t>
            </a:r>
            <a:endParaRPr lang="en-GB" sz="2200" dirty="0"/>
          </a:p>
        </p:txBody>
      </p:sp>
      <p:sp>
        <p:nvSpPr>
          <p:cNvPr id="20" name="TextBox 19">
            <a:extLst>
              <a:ext uri="{FF2B5EF4-FFF2-40B4-BE49-F238E27FC236}">
                <a16:creationId xmlns:a16="http://schemas.microsoft.com/office/drawing/2014/main" id="{B4C71A51-0826-4424-B1CD-62830B5A3174}"/>
              </a:ext>
            </a:extLst>
          </p:cNvPr>
          <p:cNvSpPr txBox="1"/>
          <p:nvPr/>
        </p:nvSpPr>
        <p:spPr>
          <a:xfrm>
            <a:off x="4707258" y="3651627"/>
            <a:ext cx="2926820" cy="430887"/>
          </a:xfrm>
          <a:prstGeom prst="rect">
            <a:avLst/>
          </a:prstGeom>
          <a:noFill/>
        </p:spPr>
        <p:txBody>
          <a:bodyPr wrap="square" rtlCol="0">
            <a:spAutoFit/>
          </a:bodyPr>
          <a:lstStyle/>
          <a:p>
            <a:r>
              <a:rPr lang="en-US" sz="2200" dirty="0"/>
              <a:t>c)  1.3 + 3.14 + 4.607</a:t>
            </a:r>
            <a:endParaRPr lang="en-GB" sz="2200" dirty="0"/>
          </a:p>
        </p:txBody>
      </p:sp>
      <p:sp>
        <p:nvSpPr>
          <p:cNvPr id="21" name="TextBox 20">
            <a:extLst>
              <a:ext uri="{FF2B5EF4-FFF2-40B4-BE49-F238E27FC236}">
                <a16:creationId xmlns:a16="http://schemas.microsoft.com/office/drawing/2014/main" id="{B58EB68F-8B4B-463D-808A-F11509C32EB3}"/>
              </a:ext>
            </a:extLst>
          </p:cNvPr>
          <p:cNvSpPr txBox="1"/>
          <p:nvPr/>
        </p:nvSpPr>
        <p:spPr>
          <a:xfrm>
            <a:off x="4707258" y="4551181"/>
            <a:ext cx="2375136" cy="430887"/>
          </a:xfrm>
          <a:prstGeom prst="rect">
            <a:avLst/>
          </a:prstGeom>
          <a:noFill/>
        </p:spPr>
        <p:txBody>
          <a:bodyPr wrap="square" rtlCol="0">
            <a:spAutoFit/>
          </a:bodyPr>
          <a:lstStyle/>
          <a:p>
            <a:r>
              <a:rPr lang="en-US" sz="2200" dirty="0"/>
              <a:t>d)  0.91 + 0.09</a:t>
            </a:r>
            <a:endParaRPr lang="en-GB" sz="2200" dirty="0"/>
          </a:p>
        </p:txBody>
      </p:sp>
      <p:sp>
        <p:nvSpPr>
          <p:cNvPr id="24" name="TextBox 23">
            <a:extLst>
              <a:ext uri="{FF2B5EF4-FFF2-40B4-BE49-F238E27FC236}">
                <a16:creationId xmlns:a16="http://schemas.microsoft.com/office/drawing/2014/main" id="{35D64F10-4E7A-44DB-9167-739330521661}"/>
              </a:ext>
            </a:extLst>
          </p:cNvPr>
          <p:cNvSpPr txBox="1"/>
          <p:nvPr/>
        </p:nvSpPr>
        <p:spPr>
          <a:xfrm>
            <a:off x="8587805" y="1852517"/>
            <a:ext cx="2375136" cy="430887"/>
          </a:xfrm>
          <a:prstGeom prst="rect">
            <a:avLst/>
          </a:prstGeom>
          <a:noFill/>
        </p:spPr>
        <p:txBody>
          <a:bodyPr wrap="square" rtlCol="0">
            <a:spAutoFit/>
          </a:bodyPr>
          <a:lstStyle/>
          <a:p>
            <a:r>
              <a:rPr lang="en-US" sz="2200" dirty="0"/>
              <a:t>a)  9.9 + 1.99</a:t>
            </a:r>
            <a:endParaRPr lang="en-GB" sz="2200" dirty="0"/>
          </a:p>
        </p:txBody>
      </p:sp>
      <p:sp>
        <p:nvSpPr>
          <p:cNvPr id="25" name="TextBox 24">
            <a:extLst>
              <a:ext uri="{FF2B5EF4-FFF2-40B4-BE49-F238E27FC236}">
                <a16:creationId xmlns:a16="http://schemas.microsoft.com/office/drawing/2014/main" id="{A17C1B49-AACA-429C-AA52-D323EF613BA1}"/>
              </a:ext>
            </a:extLst>
          </p:cNvPr>
          <p:cNvSpPr txBox="1"/>
          <p:nvPr/>
        </p:nvSpPr>
        <p:spPr>
          <a:xfrm>
            <a:off x="8587805" y="2741850"/>
            <a:ext cx="2739997" cy="430887"/>
          </a:xfrm>
          <a:prstGeom prst="rect">
            <a:avLst/>
          </a:prstGeom>
          <a:noFill/>
        </p:spPr>
        <p:txBody>
          <a:bodyPr wrap="square" rtlCol="0">
            <a:spAutoFit/>
          </a:bodyPr>
          <a:lstStyle/>
          <a:p>
            <a:r>
              <a:rPr lang="en-US" sz="2200" dirty="0"/>
              <a:t>b)  0.89 + 0.098</a:t>
            </a:r>
            <a:endParaRPr lang="en-GB" sz="2200" dirty="0"/>
          </a:p>
        </p:txBody>
      </p:sp>
      <p:sp>
        <p:nvSpPr>
          <p:cNvPr id="26" name="TextBox 25">
            <a:extLst>
              <a:ext uri="{FF2B5EF4-FFF2-40B4-BE49-F238E27FC236}">
                <a16:creationId xmlns:a16="http://schemas.microsoft.com/office/drawing/2014/main" id="{04CBF4CF-B766-49B9-843E-32CEBCA5F8C0}"/>
              </a:ext>
            </a:extLst>
          </p:cNvPr>
          <p:cNvSpPr txBox="1"/>
          <p:nvPr/>
        </p:nvSpPr>
        <p:spPr>
          <a:xfrm>
            <a:off x="8587805" y="3631184"/>
            <a:ext cx="2921120" cy="430887"/>
          </a:xfrm>
          <a:prstGeom prst="rect">
            <a:avLst/>
          </a:prstGeom>
          <a:noFill/>
        </p:spPr>
        <p:txBody>
          <a:bodyPr wrap="square" rtlCol="0">
            <a:spAutoFit/>
          </a:bodyPr>
          <a:lstStyle/>
          <a:p>
            <a:r>
              <a:rPr lang="en-US" sz="2200" dirty="0"/>
              <a:t>c)  0.9 + 0.99 + 0.999</a:t>
            </a:r>
            <a:endParaRPr lang="en-GB" sz="2200" dirty="0"/>
          </a:p>
        </p:txBody>
      </p:sp>
    </p:spTree>
    <p:extLst>
      <p:ext uri="{BB962C8B-B14F-4D97-AF65-F5344CB8AC3E}">
        <p14:creationId xmlns:p14="http://schemas.microsoft.com/office/powerpoint/2010/main" val="4013974510"/>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accent5">
                <a:tint val="45000"/>
                <a:satMod val="400000"/>
              </a:schemeClr>
            </a:duotone>
            <a:extLst>
              <a:ext uri="{BEBA8EAE-BF5A-486C-A8C5-ECC9F3942E4B}">
                <a14:imgProps xmlns:a14="http://schemas.microsoft.com/office/drawing/2010/main">
                  <a14:imgLayer r:embed="rId4">
                    <a14:imgEffect>
                      <a14:saturation sat="0"/>
                    </a14:imgEffect>
                  </a14:imgLayer>
                </a14:imgProps>
              </a:ext>
            </a:extLst>
          </a:blip>
          <a:srcRect/>
          <a:tile tx="0" ty="0" sx="100000" sy="100000" flip="none" algn="tl"/>
        </a:blipFill>
        <a:effectLst/>
      </p:bgPr>
    </p:bg>
    <p:spTree>
      <p:nvGrpSpPr>
        <p:cNvPr id="1" name="">
          <a:extLst>
            <a:ext uri="{FF2B5EF4-FFF2-40B4-BE49-F238E27FC236}">
              <a16:creationId xmlns:a16="http://schemas.microsoft.com/office/drawing/2014/main" id="{D3D38343-BA16-4008-6C59-B8258F925FEE}"/>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80616C8A-9001-9D8C-2106-51F67D1E568C}"/>
              </a:ext>
            </a:extLst>
          </p:cNvPr>
          <p:cNvSpPr/>
          <p:nvPr/>
        </p:nvSpPr>
        <p:spPr>
          <a:xfrm>
            <a:off x="418303" y="779166"/>
            <a:ext cx="3600000" cy="5695951"/>
          </a:xfrm>
          <a:prstGeom prst="roundRect">
            <a:avLst>
              <a:gd name="adj" fmla="val 3523"/>
            </a:avLst>
          </a:prstGeom>
          <a:solidFill>
            <a:schemeClr val="bg1"/>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3C975E87-7EE0-6623-308C-2F148270B8BF}"/>
              </a:ext>
            </a:extLst>
          </p:cNvPr>
          <p:cNvSpPr txBox="1"/>
          <p:nvPr/>
        </p:nvSpPr>
        <p:spPr>
          <a:xfrm>
            <a:off x="2224431" y="19947"/>
            <a:ext cx="7743138" cy="584775"/>
          </a:xfrm>
          <a:prstGeom prst="rect">
            <a:avLst/>
          </a:prstGeom>
          <a:noFill/>
        </p:spPr>
        <p:txBody>
          <a:bodyPr wrap="square" rtlCol="0">
            <a:spAutoFit/>
          </a:bodyPr>
          <a:lstStyle/>
          <a:p>
            <a:pPr algn="ctr"/>
            <a:r>
              <a:rPr lang="en-US" sz="3200" dirty="0">
                <a:latin typeface="Arial Black" panose="020B0A04020102020204" pitchFamily="34" charset="0"/>
              </a:rPr>
              <a:t>Solutions</a:t>
            </a:r>
            <a:endParaRPr lang="en-GB" sz="3200" dirty="0">
              <a:latin typeface="Arial Black" panose="020B0A04020102020204" pitchFamily="34" charset="0"/>
            </a:endParaRPr>
          </a:p>
        </p:txBody>
      </p:sp>
      <p:sp>
        <p:nvSpPr>
          <p:cNvPr id="2" name="TextBox 1">
            <a:extLst>
              <a:ext uri="{FF2B5EF4-FFF2-40B4-BE49-F238E27FC236}">
                <a16:creationId xmlns:a16="http://schemas.microsoft.com/office/drawing/2014/main" id="{A3AD619F-6E9C-868E-25E1-801D685CCF28}"/>
              </a:ext>
            </a:extLst>
          </p:cNvPr>
          <p:cNvSpPr txBox="1"/>
          <p:nvPr/>
        </p:nvSpPr>
        <p:spPr>
          <a:xfrm>
            <a:off x="574124" y="909106"/>
            <a:ext cx="3020284" cy="769441"/>
          </a:xfrm>
          <a:prstGeom prst="rect">
            <a:avLst/>
          </a:prstGeom>
          <a:noFill/>
        </p:spPr>
        <p:txBody>
          <a:bodyPr wrap="square" rtlCol="0">
            <a:spAutoFit/>
          </a:bodyPr>
          <a:lstStyle/>
          <a:p>
            <a:r>
              <a:rPr lang="en-US" sz="2200" dirty="0"/>
              <a:t>Evaluate without a calculator:</a:t>
            </a:r>
            <a:endParaRPr lang="en-GB" sz="2200" dirty="0"/>
          </a:p>
        </p:txBody>
      </p:sp>
      <p:sp>
        <p:nvSpPr>
          <p:cNvPr id="71" name="Rectangle: Rounded Corners 70">
            <a:extLst>
              <a:ext uri="{FF2B5EF4-FFF2-40B4-BE49-F238E27FC236}">
                <a16:creationId xmlns:a16="http://schemas.microsoft.com/office/drawing/2014/main" id="{DB1EAAB2-680C-37E0-DFE1-A7E43C01EFF7}"/>
              </a:ext>
            </a:extLst>
          </p:cNvPr>
          <p:cNvSpPr/>
          <p:nvPr/>
        </p:nvSpPr>
        <p:spPr>
          <a:xfrm>
            <a:off x="4370668" y="779166"/>
            <a:ext cx="3600000" cy="5695951"/>
          </a:xfrm>
          <a:prstGeom prst="roundRect">
            <a:avLst>
              <a:gd name="adj" fmla="val 4399"/>
            </a:avLst>
          </a:prstGeom>
          <a:solidFill>
            <a:schemeClr val="bg1"/>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Rectangle: Rounded Corners 169">
            <a:extLst>
              <a:ext uri="{FF2B5EF4-FFF2-40B4-BE49-F238E27FC236}">
                <a16:creationId xmlns:a16="http://schemas.microsoft.com/office/drawing/2014/main" id="{170EE6AA-0893-D15D-4B08-21678B40F1AB}"/>
              </a:ext>
            </a:extLst>
          </p:cNvPr>
          <p:cNvSpPr/>
          <p:nvPr/>
        </p:nvSpPr>
        <p:spPr>
          <a:xfrm>
            <a:off x="8323033" y="779166"/>
            <a:ext cx="3600000" cy="5695951"/>
          </a:xfrm>
          <a:prstGeom prst="roundRect">
            <a:avLst>
              <a:gd name="adj" fmla="val 3815"/>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FB2B054E-322E-39C4-78F4-F07468A08C3E}"/>
              </a:ext>
            </a:extLst>
          </p:cNvPr>
          <p:cNvSpPr txBox="1"/>
          <p:nvPr/>
        </p:nvSpPr>
        <p:spPr>
          <a:xfrm>
            <a:off x="8478854" y="909105"/>
            <a:ext cx="3020284" cy="769441"/>
          </a:xfrm>
          <a:prstGeom prst="rect">
            <a:avLst/>
          </a:prstGeom>
          <a:noFill/>
        </p:spPr>
        <p:txBody>
          <a:bodyPr wrap="square" rtlCol="0">
            <a:spAutoFit/>
          </a:bodyPr>
          <a:lstStyle/>
          <a:p>
            <a:r>
              <a:rPr lang="en-US" sz="2200" dirty="0"/>
              <a:t>Evaluate without a calculator:</a:t>
            </a:r>
            <a:endParaRPr lang="en-GB" sz="2200" dirty="0"/>
          </a:p>
        </p:txBody>
      </p:sp>
      <p:sp>
        <p:nvSpPr>
          <p:cNvPr id="17" name="TextBox 16">
            <a:extLst>
              <a:ext uri="{FF2B5EF4-FFF2-40B4-BE49-F238E27FC236}">
                <a16:creationId xmlns:a16="http://schemas.microsoft.com/office/drawing/2014/main" id="{785FE59E-F430-1798-CF23-A63E92D9EA38}"/>
              </a:ext>
            </a:extLst>
          </p:cNvPr>
          <p:cNvSpPr txBox="1"/>
          <p:nvPr/>
        </p:nvSpPr>
        <p:spPr>
          <a:xfrm>
            <a:off x="4585858" y="909106"/>
            <a:ext cx="3020284" cy="769441"/>
          </a:xfrm>
          <a:prstGeom prst="rect">
            <a:avLst/>
          </a:prstGeom>
          <a:noFill/>
        </p:spPr>
        <p:txBody>
          <a:bodyPr wrap="square" rtlCol="0">
            <a:spAutoFit/>
          </a:bodyPr>
          <a:lstStyle/>
          <a:p>
            <a:r>
              <a:rPr lang="en-US" sz="2200" dirty="0"/>
              <a:t>Evaluate without a calculator:</a:t>
            </a:r>
            <a:endParaRPr lang="en-GB" sz="2200" dirty="0"/>
          </a:p>
        </p:txBody>
      </p:sp>
      <p:sp>
        <p:nvSpPr>
          <p:cNvPr id="9" name="TextBox 8">
            <a:extLst>
              <a:ext uri="{FF2B5EF4-FFF2-40B4-BE49-F238E27FC236}">
                <a16:creationId xmlns:a16="http://schemas.microsoft.com/office/drawing/2014/main" id="{7D7AE18E-63C2-9DFD-5D17-53EC355BF2F5}"/>
              </a:ext>
            </a:extLst>
          </p:cNvPr>
          <p:cNvSpPr txBox="1"/>
          <p:nvPr/>
        </p:nvSpPr>
        <p:spPr>
          <a:xfrm>
            <a:off x="683075" y="1852991"/>
            <a:ext cx="2490431" cy="430887"/>
          </a:xfrm>
          <a:prstGeom prst="rect">
            <a:avLst/>
          </a:prstGeom>
          <a:noFill/>
        </p:spPr>
        <p:txBody>
          <a:bodyPr wrap="square" rtlCol="0">
            <a:spAutoFit/>
          </a:bodyPr>
          <a:lstStyle/>
          <a:p>
            <a:r>
              <a:rPr lang="en-US" sz="2200" dirty="0"/>
              <a:t>a)  1.4 + 2.3</a:t>
            </a:r>
            <a:endParaRPr lang="en-GB" sz="2200" dirty="0"/>
          </a:p>
        </p:txBody>
      </p:sp>
      <p:sp>
        <p:nvSpPr>
          <p:cNvPr id="10" name="TextBox 9">
            <a:extLst>
              <a:ext uri="{FF2B5EF4-FFF2-40B4-BE49-F238E27FC236}">
                <a16:creationId xmlns:a16="http://schemas.microsoft.com/office/drawing/2014/main" id="{EB142162-D825-AFEE-99CE-85149405D913}"/>
              </a:ext>
            </a:extLst>
          </p:cNvPr>
          <p:cNvSpPr txBox="1"/>
          <p:nvPr/>
        </p:nvSpPr>
        <p:spPr>
          <a:xfrm>
            <a:off x="683075" y="2752387"/>
            <a:ext cx="2361681" cy="430887"/>
          </a:xfrm>
          <a:prstGeom prst="rect">
            <a:avLst/>
          </a:prstGeom>
          <a:noFill/>
        </p:spPr>
        <p:txBody>
          <a:bodyPr wrap="square" rtlCol="0">
            <a:spAutoFit/>
          </a:bodyPr>
          <a:lstStyle/>
          <a:p>
            <a:r>
              <a:rPr lang="en-US" sz="2200" dirty="0"/>
              <a:t>b)  4.4 + 5.6</a:t>
            </a:r>
            <a:endParaRPr lang="en-GB" sz="2200" dirty="0"/>
          </a:p>
        </p:txBody>
      </p:sp>
      <p:sp>
        <p:nvSpPr>
          <p:cNvPr id="11" name="TextBox 10">
            <a:extLst>
              <a:ext uri="{FF2B5EF4-FFF2-40B4-BE49-F238E27FC236}">
                <a16:creationId xmlns:a16="http://schemas.microsoft.com/office/drawing/2014/main" id="{7937A03C-EC8C-B5E6-28A5-91FD442B7FB6}"/>
              </a:ext>
            </a:extLst>
          </p:cNvPr>
          <p:cNvSpPr txBox="1"/>
          <p:nvPr/>
        </p:nvSpPr>
        <p:spPr>
          <a:xfrm>
            <a:off x="683075" y="3651784"/>
            <a:ext cx="2834473" cy="430887"/>
          </a:xfrm>
          <a:prstGeom prst="rect">
            <a:avLst/>
          </a:prstGeom>
          <a:noFill/>
        </p:spPr>
        <p:txBody>
          <a:bodyPr wrap="square" rtlCol="0">
            <a:spAutoFit/>
          </a:bodyPr>
          <a:lstStyle/>
          <a:p>
            <a:r>
              <a:rPr lang="en-US" sz="2200" dirty="0"/>
              <a:t>c)  12.3 + 6.8</a:t>
            </a:r>
            <a:endParaRPr lang="en-GB" sz="2200" dirty="0"/>
          </a:p>
        </p:txBody>
      </p:sp>
      <p:sp>
        <p:nvSpPr>
          <p:cNvPr id="12" name="TextBox 11">
            <a:extLst>
              <a:ext uri="{FF2B5EF4-FFF2-40B4-BE49-F238E27FC236}">
                <a16:creationId xmlns:a16="http://schemas.microsoft.com/office/drawing/2014/main" id="{EA8920D2-4E85-2B2A-2107-5FE99070DC94}"/>
              </a:ext>
            </a:extLst>
          </p:cNvPr>
          <p:cNvSpPr txBox="1"/>
          <p:nvPr/>
        </p:nvSpPr>
        <p:spPr>
          <a:xfrm>
            <a:off x="683075" y="4551181"/>
            <a:ext cx="2630280" cy="430887"/>
          </a:xfrm>
          <a:prstGeom prst="rect">
            <a:avLst/>
          </a:prstGeom>
          <a:noFill/>
        </p:spPr>
        <p:txBody>
          <a:bodyPr wrap="square" rtlCol="0">
            <a:spAutoFit/>
          </a:bodyPr>
          <a:lstStyle/>
          <a:p>
            <a:r>
              <a:rPr lang="en-US" sz="2200" dirty="0"/>
              <a:t>d)  12.3 + 6.8</a:t>
            </a:r>
            <a:endParaRPr lang="en-GB" sz="2200" dirty="0"/>
          </a:p>
        </p:txBody>
      </p:sp>
      <p:sp>
        <p:nvSpPr>
          <p:cNvPr id="13" name="TextBox 12">
            <a:extLst>
              <a:ext uri="{FF2B5EF4-FFF2-40B4-BE49-F238E27FC236}">
                <a16:creationId xmlns:a16="http://schemas.microsoft.com/office/drawing/2014/main" id="{22CC3372-082A-7074-1FF6-BEEA8C3C8200}"/>
              </a:ext>
            </a:extLst>
          </p:cNvPr>
          <p:cNvSpPr txBox="1"/>
          <p:nvPr/>
        </p:nvSpPr>
        <p:spPr>
          <a:xfrm>
            <a:off x="683075" y="5450577"/>
            <a:ext cx="2630280" cy="430887"/>
          </a:xfrm>
          <a:prstGeom prst="rect">
            <a:avLst/>
          </a:prstGeom>
          <a:noFill/>
        </p:spPr>
        <p:txBody>
          <a:bodyPr wrap="square" rtlCol="0">
            <a:spAutoFit/>
          </a:bodyPr>
          <a:lstStyle/>
          <a:p>
            <a:r>
              <a:rPr lang="en-US" sz="2200" dirty="0"/>
              <a:t>e)  8.6 + 0.51</a:t>
            </a:r>
            <a:endParaRPr lang="en-GB" sz="2200" dirty="0"/>
          </a:p>
        </p:txBody>
      </p:sp>
      <p:sp>
        <p:nvSpPr>
          <p:cNvPr id="18" name="TextBox 17">
            <a:extLst>
              <a:ext uri="{FF2B5EF4-FFF2-40B4-BE49-F238E27FC236}">
                <a16:creationId xmlns:a16="http://schemas.microsoft.com/office/drawing/2014/main" id="{02420241-C8FF-9656-D942-A675DAD7486B}"/>
              </a:ext>
            </a:extLst>
          </p:cNvPr>
          <p:cNvSpPr txBox="1"/>
          <p:nvPr/>
        </p:nvSpPr>
        <p:spPr>
          <a:xfrm>
            <a:off x="4707258" y="1852517"/>
            <a:ext cx="2375137" cy="430887"/>
          </a:xfrm>
          <a:prstGeom prst="rect">
            <a:avLst/>
          </a:prstGeom>
          <a:noFill/>
        </p:spPr>
        <p:txBody>
          <a:bodyPr wrap="square" rtlCol="0">
            <a:spAutoFit/>
          </a:bodyPr>
          <a:lstStyle/>
          <a:p>
            <a:r>
              <a:rPr lang="en-US" sz="2200" dirty="0"/>
              <a:t>a)  3.07 + 0.38</a:t>
            </a:r>
            <a:endParaRPr lang="en-GB" sz="2200" dirty="0"/>
          </a:p>
        </p:txBody>
      </p:sp>
      <p:sp>
        <p:nvSpPr>
          <p:cNvPr id="19" name="TextBox 18">
            <a:extLst>
              <a:ext uri="{FF2B5EF4-FFF2-40B4-BE49-F238E27FC236}">
                <a16:creationId xmlns:a16="http://schemas.microsoft.com/office/drawing/2014/main" id="{783908D1-A83F-BC0E-D0EA-1ACDD97EB433}"/>
              </a:ext>
            </a:extLst>
          </p:cNvPr>
          <p:cNvSpPr txBox="1"/>
          <p:nvPr/>
        </p:nvSpPr>
        <p:spPr>
          <a:xfrm>
            <a:off x="4707258" y="2752072"/>
            <a:ext cx="2831674" cy="430887"/>
          </a:xfrm>
          <a:prstGeom prst="rect">
            <a:avLst/>
          </a:prstGeom>
          <a:noFill/>
        </p:spPr>
        <p:txBody>
          <a:bodyPr wrap="square" rtlCol="0">
            <a:spAutoFit/>
          </a:bodyPr>
          <a:lstStyle/>
          <a:p>
            <a:r>
              <a:rPr lang="en-US" sz="2200" dirty="0"/>
              <a:t>b)  1.069 + 4.68</a:t>
            </a:r>
            <a:endParaRPr lang="en-GB" sz="2200" dirty="0"/>
          </a:p>
        </p:txBody>
      </p:sp>
      <p:sp>
        <p:nvSpPr>
          <p:cNvPr id="20" name="TextBox 19">
            <a:extLst>
              <a:ext uri="{FF2B5EF4-FFF2-40B4-BE49-F238E27FC236}">
                <a16:creationId xmlns:a16="http://schemas.microsoft.com/office/drawing/2014/main" id="{777D8838-3CF4-FDB4-3CC1-F6F56AE57A91}"/>
              </a:ext>
            </a:extLst>
          </p:cNvPr>
          <p:cNvSpPr txBox="1"/>
          <p:nvPr/>
        </p:nvSpPr>
        <p:spPr>
          <a:xfrm>
            <a:off x="4707258" y="3651627"/>
            <a:ext cx="2926820" cy="430887"/>
          </a:xfrm>
          <a:prstGeom prst="rect">
            <a:avLst/>
          </a:prstGeom>
          <a:noFill/>
        </p:spPr>
        <p:txBody>
          <a:bodyPr wrap="square" rtlCol="0">
            <a:spAutoFit/>
          </a:bodyPr>
          <a:lstStyle/>
          <a:p>
            <a:r>
              <a:rPr lang="en-US" sz="2200" dirty="0"/>
              <a:t>c)  1.3 + 3.14 + 4.607</a:t>
            </a:r>
            <a:endParaRPr lang="en-GB" sz="2200" dirty="0"/>
          </a:p>
        </p:txBody>
      </p:sp>
      <p:sp>
        <p:nvSpPr>
          <p:cNvPr id="21" name="TextBox 20">
            <a:extLst>
              <a:ext uri="{FF2B5EF4-FFF2-40B4-BE49-F238E27FC236}">
                <a16:creationId xmlns:a16="http://schemas.microsoft.com/office/drawing/2014/main" id="{39E5520C-65F7-C268-B160-2809B5ACEEEF}"/>
              </a:ext>
            </a:extLst>
          </p:cNvPr>
          <p:cNvSpPr txBox="1"/>
          <p:nvPr/>
        </p:nvSpPr>
        <p:spPr>
          <a:xfrm>
            <a:off x="4707258" y="4551181"/>
            <a:ext cx="2375136" cy="430887"/>
          </a:xfrm>
          <a:prstGeom prst="rect">
            <a:avLst/>
          </a:prstGeom>
          <a:noFill/>
        </p:spPr>
        <p:txBody>
          <a:bodyPr wrap="square" rtlCol="0">
            <a:spAutoFit/>
          </a:bodyPr>
          <a:lstStyle/>
          <a:p>
            <a:r>
              <a:rPr lang="en-US" sz="2200" dirty="0"/>
              <a:t>d)  0.91 + 0.09</a:t>
            </a:r>
            <a:endParaRPr lang="en-GB" sz="2200" dirty="0"/>
          </a:p>
        </p:txBody>
      </p:sp>
      <p:sp>
        <p:nvSpPr>
          <p:cNvPr id="24" name="TextBox 23">
            <a:extLst>
              <a:ext uri="{FF2B5EF4-FFF2-40B4-BE49-F238E27FC236}">
                <a16:creationId xmlns:a16="http://schemas.microsoft.com/office/drawing/2014/main" id="{F690E951-A34E-571F-C701-AB5836CB516A}"/>
              </a:ext>
            </a:extLst>
          </p:cNvPr>
          <p:cNvSpPr txBox="1"/>
          <p:nvPr/>
        </p:nvSpPr>
        <p:spPr>
          <a:xfrm>
            <a:off x="8587805" y="1852517"/>
            <a:ext cx="2375136" cy="430887"/>
          </a:xfrm>
          <a:prstGeom prst="rect">
            <a:avLst/>
          </a:prstGeom>
          <a:noFill/>
        </p:spPr>
        <p:txBody>
          <a:bodyPr wrap="square" rtlCol="0">
            <a:spAutoFit/>
          </a:bodyPr>
          <a:lstStyle/>
          <a:p>
            <a:r>
              <a:rPr lang="en-US" sz="2200" dirty="0"/>
              <a:t>a)  9.9 + 1.99</a:t>
            </a:r>
            <a:endParaRPr lang="en-GB" sz="2200" dirty="0"/>
          </a:p>
        </p:txBody>
      </p:sp>
      <p:sp>
        <p:nvSpPr>
          <p:cNvPr id="25" name="TextBox 24">
            <a:extLst>
              <a:ext uri="{FF2B5EF4-FFF2-40B4-BE49-F238E27FC236}">
                <a16:creationId xmlns:a16="http://schemas.microsoft.com/office/drawing/2014/main" id="{51BB21F7-7721-4C2D-3A43-FA521F550223}"/>
              </a:ext>
            </a:extLst>
          </p:cNvPr>
          <p:cNvSpPr txBox="1"/>
          <p:nvPr/>
        </p:nvSpPr>
        <p:spPr>
          <a:xfrm>
            <a:off x="8587805" y="2741850"/>
            <a:ext cx="2739997" cy="430887"/>
          </a:xfrm>
          <a:prstGeom prst="rect">
            <a:avLst/>
          </a:prstGeom>
          <a:noFill/>
        </p:spPr>
        <p:txBody>
          <a:bodyPr wrap="square" rtlCol="0">
            <a:spAutoFit/>
          </a:bodyPr>
          <a:lstStyle/>
          <a:p>
            <a:r>
              <a:rPr lang="en-US" sz="2200" dirty="0"/>
              <a:t>b)  0.89 + 0.098</a:t>
            </a:r>
            <a:endParaRPr lang="en-GB" sz="2200" dirty="0"/>
          </a:p>
        </p:txBody>
      </p:sp>
      <p:sp>
        <p:nvSpPr>
          <p:cNvPr id="26" name="TextBox 25">
            <a:extLst>
              <a:ext uri="{FF2B5EF4-FFF2-40B4-BE49-F238E27FC236}">
                <a16:creationId xmlns:a16="http://schemas.microsoft.com/office/drawing/2014/main" id="{B873E366-236D-2C1F-0AF9-519B928A977E}"/>
              </a:ext>
            </a:extLst>
          </p:cNvPr>
          <p:cNvSpPr txBox="1"/>
          <p:nvPr/>
        </p:nvSpPr>
        <p:spPr>
          <a:xfrm>
            <a:off x="8587805" y="3631184"/>
            <a:ext cx="2921120" cy="430887"/>
          </a:xfrm>
          <a:prstGeom prst="rect">
            <a:avLst/>
          </a:prstGeom>
          <a:noFill/>
        </p:spPr>
        <p:txBody>
          <a:bodyPr wrap="square" rtlCol="0">
            <a:spAutoFit/>
          </a:bodyPr>
          <a:lstStyle/>
          <a:p>
            <a:r>
              <a:rPr lang="en-US" sz="2200" dirty="0"/>
              <a:t>c)  0.9 + 0.99 + 0.999</a:t>
            </a:r>
            <a:endParaRPr lang="en-GB" sz="2200" dirty="0"/>
          </a:p>
        </p:txBody>
      </p:sp>
      <p:sp>
        <p:nvSpPr>
          <p:cNvPr id="4" name="TextBox 3">
            <a:extLst>
              <a:ext uri="{FF2B5EF4-FFF2-40B4-BE49-F238E27FC236}">
                <a16:creationId xmlns:a16="http://schemas.microsoft.com/office/drawing/2014/main" id="{ACD4210E-C6C0-7FC7-5AD3-29461BCF7A32}"/>
              </a:ext>
            </a:extLst>
          </p:cNvPr>
          <p:cNvSpPr txBox="1"/>
          <p:nvPr/>
        </p:nvSpPr>
        <p:spPr>
          <a:xfrm>
            <a:off x="2404184" y="1854719"/>
            <a:ext cx="1092978" cy="430887"/>
          </a:xfrm>
          <a:prstGeom prst="rect">
            <a:avLst/>
          </a:prstGeom>
          <a:noFill/>
        </p:spPr>
        <p:txBody>
          <a:bodyPr wrap="square" rtlCol="0">
            <a:spAutoFit/>
          </a:bodyPr>
          <a:lstStyle/>
          <a:p>
            <a:r>
              <a:rPr lang="en-US" sz="2200" b="1" dirty="0">
                <a:solidFill>
                  <a:srgbClr val="FF0000"/>
                </a:solidFill>
              </a:rPr>
              <a:t>= 3.7</a:t>
            </a:r>
            <a:endParaRPr lang="en-GB" sz="2200" b="1" dirty="0">
              <a:solidFill>
                <a:srgbClr val="FF0000"/>
              </a:solidFill>
            </a:endParaRPr>
          </a:p>
        </p:txBody>
      </p:sp>
      <p:sp>
        <p:nvSpPr>
          <p:cNvPr id="5" name="TextBox 4">
            <a:extLst>
              <a:ext uri="{FF2B5EF4-FFF2-40B4-BE49-F238E27FC236}">
                <a16:creationId xmlns:a16="http://schemas.microsoft.com/office/drawing/2014/main" id="{03FE68FA-829B-1BE0-B82A-600422F4852C}"/>
              </a:ext>
            </a:extLst>
          </p:cNvPr>
          <p:cNvSpPr txBox="1"/>
          <p:nvPr/>
        </p:nvSpPr>
        <p:spPr>
          <a:xfrm>
            <a:off x="2472972" y="2762225"/>
            <a:ext cx="1092978" cy="430887"/>
          </a:xfrm>
          <a:prstGeom prst="rect">
            <a:avLst/>
          </a:prstGeom>
          <a:noFill/>
        </p:spPr>
        <p:txBody>
          <a:bodyPr wrap="square" rtlCol="0">
            <a:spAutoFit/>
          </a:bodyPr>
          <a:lstStyle/>
          <a:p>
            <a:r>
              <a:rPr lang="en-US" sz="2200" b="1" dirty="0">
                <a:solidFill>
                  <a:srgbClr val="FF0000"/>
                </a:solidFill>
              </a:rPr>
              <a:t>= 10</a:t>
            </a:r>
            <a:endParaRPr lang="en-GB" sz="2200" b="1" dirty="0">
              <a:solidFill>
                <a:srgbClr val="FF0000"/>
              </a:solidFill>
            </a:endParaRPr>
          </a:p>
        </p:txBody>
      </p:sp>
      <p:sp>
        <p:nvSpPr>
          <p:cNvPr id="8" name="TextBox 7">
            <a:extLst>
              <a:ext uri="{FF2B5EF4-FFF2-40B4-BE49-F238E27FC236}">
                <a16:creationId xmlns:a16="http://schemas.microsoft.com/office/drawing/2014/main" id="{6187D4FF-F77C-208C-2086-2C94D58078CB}"/>
              </a:ext>
            </a:extLst>
          </p:cNvPr>
          <p:cNvSpPr txBox="1"/>
          <p:nvPr/>
        </p:nvSpPr>
        <p:spPr>
          <a:xfrm>
            <a:off x="2490469" y="3658342"/>
            <a:ext cx="1299088" cy="430887"/>
          </a:xfrm>
          <a:prstGeom prst="rect">
            <a:avLst/>
          </a:prstGeom>
          <a:noFill/>
        </p:spPr>
        <p:txBody>
          <a:bodyPr wrap="square" rtlCol="0">
            <a:spAutoFit/>
          </a:bodyPr>
          <a:lstStyle/>
          <a:p>
            <a:r>
              <a:rPr lang="en-US" sz="2200" b="1" dirty="0">
                <a:solidFill>
                  <a:srgbClr val="FF0000"/>
                </a:solidFill>
              </a:rPr>
              <a:t>= 19.1</a:t>
            </a:r>
            <a:endParaRPr lang="en-GB" sz="2200" b="1" dirty="0">
              <a:solidFill>
                <a:srgbClr val="FF0000"/>
              </a:solidFill>
            </a:endParaRPr>
          </a:p>
        </p:txBody>
      </p:sp>
      <p:sp>
        <p:nvSpPr>
          <p:cNvPr id="14" name="TextBox 13">
            <a:extLst>
              <a:ext uri="{FF2B5EF4-FFF2-40B4-BE49-F238E27FC236}">
                <a16:creationId xmlns:a16="http://schemas.microsoft.com/office/drawing/2014/main" id="{4575A28C-FF9B-89F3-6E2C-E4AD23F45EDE}"/>
              </a:ext>
            </a:extLst>
          </p:cNvPr>
          <p:cNvSpPr txBox="1"/>
          <p:nvPr/>
        </p:nvSpPr>
        <p:spPr>
          <a:xfrm>
            <a:off x="2398917" y="4554459"/>
            <a:ext cx="1299088" cy="430887"/>
          </a:xfrm>
          <a:prstGeom prst="rect">
            <a:avLst/>
          </a:prstGeom>
          <a:noFill/>
        </p:spPr>
        <p:txBody>
          <a:bodyPr wrap="square" rtlCol="0">
            <a:spAutoFit/>
          </a:bodyPr>
          <a:lstStyle/>
          <a:p>
            <a:r>
              <a:rPr lang="en-US" sz="2200" b="1" dirty="0">
                <a:solidFill>
                  <a:srgbClr val="FF0000"/>
                </a:solidFill>
              </a:rPr>
              <a:t>= 10.7</a:t>
            </a:r>
            <a:endParaRPr lang="en-GB" sz="2200" b="1" dirty="0">
              <a:solidFill>
                <a:srgbClr val="FF0000"/>
              </a:solidFill>
            </a:endParaRPr>
          </a:p>
        </p:txBody>
      </p:sp>
      <p:sp>
        <p:nvSpPr>
          <p:cNvPr id="22" name="TextBox 21">
            <a:extLst>
              <a:ext uri="{FF2B5EF4-FFF2-40B4-BE49-F238E27FC236}">
                <a16:creationId xmlns:a16="http://schemas.microsoft.com/office/drawing/2014/main" id="{8CE85CC6-6A71-CA65-F938-539089E59C77}"/>
              </a:ext>
            </a:extLst>
          </p:cNvPr>
          <p:cNvSpPr txBox="1"/>
          <p:nvPr/>
        </p:nvSpPr>
        <p:spPr>
          <a:xfrm>
            <a:off x="2523962" y="5450577"/>
            <a:ext cx="1299088" cy="430887"/>
          </a:xfrm>
          <a:prstGeom prst="rect">
            <a:avLst/>
          </a:prstGeom>
          <a:noFill/>
        </p:spPr>
        <p:txBody>
          <a:bodyPr wrap="square" rtlCol="0">
            <a:spAutoFit/>
          </a:bodyPr>
          <a:lstStyle/>
          <a:p>
            <a:r>
              <a:rPr lang="en-US" sz="2200" b="1" dirty="0">
                <a:solidFill>
                  <a:srgbClr val="FF0000"/>
                </a:solidFill>
              </a:rPr>
              <a:t>= 9.11</a:t>
            </a:r>
            <a:endParaRPr lang="en-GB" sz="2200" b="1" dirty="0">
              <a:solidFill>
                <a:srgbClr val="FF0000"/>
              </a:solidFill>
            </a:endParaRPr>
          </a:p>
        </p:txBody>
      </p:sp>
      <p:sp>
        <p:nvSpPr>
          <p:cNvPr id="27" name="TextBox 26">
            <a:extLst>
              <a:ext uri="{FF2B5EF4-FFF2-40B4-BE49-F238E27FC236}">
                <a16:creationId xmlns:a16="http://schemas.microsoft.com/office/drawing/2014/main" id="{392B7441-80B6-1F23-7A9F-90B3973FBB46}"/>
              </a:ext>
            </a:extLst>
          </p:cNvPr>
          <p:cNvSpPr txBox="1"/>
          <p:nvPr/>
        </p:nvSpPr>
        <p:spPr>
          <a:xfrm>
            <a:off x="6722276" y="1866107"/>
            <a:ext cx="1299088" cy="430887"/>
          </a:xfrm>
          <a:prstGeom prst="rect">
            <a:avLst/>
          </a:prstGeom>
          <a:noFill/>
        </p:spPr>
        <p:txBody>
          <a:bodyPr wrap="square" rtlCol="0">
            <a:spAutoFit/>
          </a:bodyPr>
          <a:lstStyle/>
          <a:p>
            <a:r>
              <a:rPr lang="en-US" sz="2200" b="1" dirty="0">
                <a:solidFill>
                  <a:srgbClr val="FF0000"/>
                </a:solidFill>
              </a:rPr>
              <a:t>= 3.45</a:t>
            </a:r>
            <a:endParaRPr lang="en-GB" sz="2200" b="1" dirty="0">
              <a:solidFill>
                <a:srgbClr val="FF0000"/>
              </a:solidFill>
            </a:endParaRPr>
          </a:p>
        </p:txBody>
      </p:sp>
      <p:sp>
        <p:nvSpPr>
          <p:cNvPr id="28" name="TextBox 27">
            <a:extLst>
              <a:ext uri="{FF2B5EF4-FFF2-40B4-BE49-F238E27FC236}">
                <a16:creationId xmlns:a16="http://schemas.microsoft.com/office/drawing/2014/main" id="{180D4116-2B77-66CA-2EC8-98DD03B032A3}"/>
              </a:ext>
            </a:extLst>
          </p:cNvPr>
          <p:cNvSpPr txBox="1"/>
          <p:nvPr/>
        </p:nvSpPr>
        <p:spPr>
          <a:xfrm>
            <a:off x="6846035" y="2749060"/>
            <a:ext cx="1389405" cy="430887"/>
          </a:xfrm>
          <a:prstGeom prst="rect">
            <a:avLst/>
          </a:prstGeom>
          <a:noFill/>
        </p:spPr>
        <p:txBody>
          <a:bodyPr wrap="square" rtlCol="0">
            <a:spAutoFit/>
          </a:bodyPr>
          <a:lstStyle/>
          <a:p>
            <a:r>
              <a:rPr lang="en-US" sz="2200" b="1" dirty="0">
                <a:solidFill>
                  <a:srgbClr val="FF0000"/>
                </a:solidFill>
              </a:rPr>
              <a:t>= 5.749</a:t>
            </a:r>
            <a:endParaRPr lang="en-GB" sz="2200" b="1" dirty="0">
              <a:solidFill>
                <a:srgbClr val="FF0000"/>
              </a:solidFill>
            </a:endParaRPr>
          </a:p>
        </p:txBody>
      </p:sp>
      <p:sp>
        <p:nvSpPr>
          <p:cNvPr id="29" name="TextBox 28">
            <a:extLst>
              <a:ext uri="{FF2B5EF4-FFF2-40B4-BE49-F238E27FC236}">
                <a16:creationId xmlns:a16="http://schemas.microsoft.com/office/drawing/2014/main" id="{E291557C-4842-6179-52E6-9714E2C5E9A9}"/>
              </a:ext>
            </a:extLst>
          </p:cNvPr>
          <p:cNvSpPr txBox="1"/>
          <p:nvPr/>
        </p:nvSpPr>
        <p:spPr>
          <a:xfrm>
            <a:off x="6782793" y="3996855"/>
            <a:ext cx="1389405" cy="430887"/>
          </a:xfrm>
          <a:prstGeom prst="rect">
            <a:avLst/>
          </a:prstGeom>
          <a:noFill/>
        </p:spPr>
        <p:txBody>
          <a:bodyPr wrap="square" rtlCol="0">
            <a:spAutoFit/>
          </a:bodyPr>
          <a:lstStyle/>
          <a:p>
            <a:r>
              <a:rPr lang="en-US" sz="2200" b="1" dirty="0">
                <a:solidFill>
                  <a:srgbClr val="FF0000"/>
                </a:solidFill>
              </a:rPr>
              <a:t>= 9.047</a:t>
            </a:r>
            <a:endParaRPr lang="en-GB" sz="2200" b="1" dirty="0">
              <a:solidFill>
                <a:srgbClr val="FF0000"/>
              </a:solidFill>
            </a:endParaRPr>
          </a:p>
        </p:txBody>
      </p:sp>
      <p:sp>
        <p:nvSpPr>
          <p:cNvPr id="30" name="TextBox 29">
            <a:extLst>
              <a:ext uri="{FF2B5EF4-FFF2-40B4-BE49-F238E27FC236}">
                <a16:creationId xmlns:a16="http://schemas.microsoft.com/office/drawing/2014/main" id="{299B6032-07A7-DF02-C291-527309007CF2}"/>
              </a:ext>
            </a:extLst>
          </p:cNvPr>
          <p:cNvSpPr txBox="1"/>
          <p:nvPr/>
        </p:nvSpPr>
        <p:spPr>
          <a:xfrm>
            <a:off x="6781903" y="4551181"/>
            <a:ext cx="1389405" cy="430887"/>
          </a:xfrm>
          <a:prstGeom prst="rect">
            <a:avLst/>
          </a:prstGeom>
          <a:noFill/>
        </p:spPr>
        <p:txBody>
          <a:bodyPr wrap="square" rtlCol="0">
            <a:spAutoFit/>
          </a:bodyPr>
          <a:lstStyle/>
          <a:p>
            <a:r>
              <a:rPr lang="en-US" sz="2200" b="1" dirty="0">
                <a:solidFill>
                  <a:srgbClr val="FF0000"/>
                </a:solidFill>
              </a:rPr>
              <a:t>= 1</a:t>
            </a:r>
            <a:endParaRPr lang="en-GB" sz="2200" b="1" dirty="0">
              <a:solidFill>
                <a:srgbClr val="FF0000"/>
              </a:solidFill>
            </a:endParaRPr>
          </a:p>
        </p:txBody>
      </p:sp>
      <p:sp>
        <p:nvSpPr>
          <p:cNvPr id="31" name="TextBox 30">
            <a:extLst>
              <a:ext uri="{FF2B5EF4-FFF2-40B4-BE49-F238E27FC236}">
                <a16:creationId xmlns:a16="http://schemas.microsoft.com/office/drawing/2014/main" id="{F4D7DB83-987D-4D4F-4C3A-BBA1C99A8E83}"/>
              </a:ext>
            </a:extLst>
          </p:cNvPr>
          <p:cNvSpPr txBox="1"/>
          <p:nvPr/>
        </p:nvSpPr>
        <p:spPr>
          <a:xfrm>
            <a:off x="10419073" y="1852517"/>
            <a:ext cx="1389405" cy="430887"/>
          </a:xfrm>
          <a:prstGeom prst="rect">
            <a:avLst/>
          </a:prstGeom>
          <a:noFill/>
        </p:spPr>
        <p:txBody>
          <a:bodyPr wrap="square" rtlCol="0">
            <a:spAutoFit/>
          </a:bodyPr>
          <a:lstStyle/>
          <a:p>
            <a:r>
              <a:rPr lang="en-US" sz="2200" b="1" dirty="0">
                <a:solidFill>
                  <a:srgbClr val="FF0000"/>
                </a:solidFill>
              </a:rPr>
              <a:t>= 11.89</a:t>
            </a:r>
            <a:endParaRPr lang="en-GB" sz="2200" b="1" dirty="0">
              <a:solidFill>
                <a:srgbClr val="FF0000"/>
              </a:solidFill>
            </a:endParaRPr>
          </a:p>
        </p:txBody>
      </p:sp>
      <p:sp>
        <p:nvSpPr>
          <p:cNvPr id="64" name="TextBox 63">
            <a:extLst>
              <a:ext uri="{FF2B5EF4-FFF2-40B4-BE49-F238E27FC236}">
                <a16:creationId xmlns:a16="http://schemas.microsoft.com/office/drawing/2014/main" id="{89C76850-F980-DF5E-58E9-037549470FB9}"/>
              </a:ext>
            </a:extLst>
          </p:cNvPr>
          <p:cNvSpPr txBox="1"/>
          <p:nvPr/>
        </p:nvSpPr>
        <p:spPr>
          <a:xfrm>
            <a:off x="10710807" y="2762224"/>
            <a:ext cx="1389405" cy="430887"/>
          </a:xfrm>
          <a:prstGeom prst="rect">
            <a:avLst/>
          </a:prstGeom>
          <a:noFill/>
        </p:spPr>
        <p:txBody>
          <a:bodyPr wrap="square" rtlCol="0">
            <a:spAutoFit/>
          </a:bodyPr>
          <a:lstStyle/>
          <a:p>
            <a:r>
              <a:rPr lang="en-US" sz="2200" b="1" dirty="0">
                <a:solidFill>
                  <a:srgbClr val="FF0000"/>
                </a:solidFill>
              </a:rPr>
              <a:t>= 0.988</a:t>
            </a:r>
            <a:endParaRPr lang="en-GB" sz="2200" b="1" dirty="0">
              <a:solidFill>
                <a:srgbClr val="FF0000"/>
              </a:solidFill>
            </a:endParaRPr>
          </a:p>
        </p:txBody>
      </p:sp>
      <p:sp>
        <p:nvSpPr>
          <p:cNvPr id="65" name="TextBox 64">
            <a:extLst>
              <a:ext uri="{FF2B5EF4-FFF2-40B4-BE49-F238E27FC236}">
                <a16:creationId xmlns:a16="http://schemas.microsoft.com/office/drawing/2014/main" id="{C0B9EFD2-7C67-D349-5564-EC003EDC8B2B}"/>
              </a:ext>
            </a:extLst>
          </p:cNvPr>
          <p:cNvSpPr txBox="1"/>
          <p:nvPr/>
        </p:nvSpPr>
        <p:spPr>
          <a:xfrm>
            <a:off x="10533628" y="4021071"/>
            <a:ext cx="1389405" cy="430887"/>
          </a:xfrm>
          <a:prstGeom prst="rect">
            <a:avLst/>
          </a:prstGeom>
          <a:noFill/>
        </p:spPr>
        <p:txBody>
          <a:bodyPr wrap="square" rtlCol="0">
            <a:spAutoFit/>
          </a:bodyPr>
          <a:lstStyle/>
          <a:p>
            <a:r>
              <a:rPr lang="en-US" sz="2200" b="1" dirty="0">
                <a:solidFill>
                  <a:srgbClr val="FF0000"/>
                </a:solidFill>
              </a:rPr>
              <a:t>= 2.889</a:t>
            </a:r>
            <a:endParaRPr lang="en-GB" sz="2200" b="1" dirty="0">
              <a:solidFill>
                <a:srgbClr val="FF0000"/>
              </a:solidFill>
            </a:endParaRPr>
          </a:p>
        </p:txBody>
      </p:sp>
    </p:spTree>
    <p:extLst>
      <p:ext uri="{BB962C8B-B14F-4D97-AF65-F5344CB8AC3E}">
        <p14:creationId xmlns:p14="http://schemas.microsoft.com/office/powerpoint/2010/main" val="2624048387"/>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accent5">
                <a:tint val="45000"/>
                <a:satMod val="400000"/>
              </a:schemeClr>
            </a:duotone>
            <a:extLst>
              <a:ext uri="{BEBA8EAE-BF5A-486C-A8C5-ECC9F3942E4B}">
                <a14:imgProps xmlns:a14="http://schemas.microsoft.com/office/drawing/2010/main">
                  <a14:imgLayer r:embed="rId4">
                    <a14:imgEffect>
                      <a14:saturation sat="0"/>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8376C59F-ECA8-CF98-33FB-E1ED3F1D97CF}"/>
              </a:ext>
            </a:extLst>
          </p:cNvPr>
          <p:cNvSpPr/>
          <p:nvPr/>
        </p:nvSpPr>
        <p:spPr>
          <a:xfrm>
            <a:off x="231981" y="206611"/>
            <a:ext cx="11728038" cy="6444779"/>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5" name="TextBox 4">
            <a:extLst>
              <a:ext uri="{FF2B5EF4-FFF2-40B4-BE49-F238E27FC236}">
                <a16:creationId xmlns:a16="http://schemas.microsoft.com/office/drawing/2014/main" id="{2B2DC93A-C73A-44BC-8F8A-6B9E2BDD87E1}"/>
              </a:ext>
            </a:extLst>
          </p:cNvPr>
          <p:cNvSpPr txBox="1"/>
          <p:nvPr/>
        </p:nvSpPr>
        <p:spPr>
          <a:xfrm>
            <a:off x="708419" y="1412484"/>
            <a:ext cx="4408329" cy="430887"/>
          </a:xfrm>
          <a:prstGeom prst="rect">
            <a:avLst/>
          </a:prstGeom>
          <a:noFill/>
        </p:spPr>
        <p:txBody>
          <a:bodyPr wrap="square" rtlCol="0">
            <a:spAutoFit/>
          </a:bodyPr>
          <a:lstStyle/>
          <a:p>
            <a:r>
              <a:rPr lang="en-US" sz="2200" dirty="0"/>
              <a:t>Evaluate without a calculator:</a:t>
            </a:r>
            <a:endParaRPr lang="en-GB" sz="2200" dirty="0"/>
          </a:p>
        </p:txBody>
      </p:sp>
      <p:sp>
        <p:nvSpPr>
          <p:cNvPr id="54" name="TextBox 53">
            <a:extLst>
              <a:ext uri="{FF2B5EF4-FFF2-40B4-BE49-F238E27FC236}">
                <a16:creationId xmlns:a16="http://schemas.microsoft.com/office/drawing/2014/main" id="{6FC2FAAA-9CC0-4F8C-8FDF-0FEC9B21C4B7}"/>
              </a:ext>
            </a:extLst>
          </p:cNvPr>
          <p:cNvSpPr txBox="1"/>
          <p:nvPr/>
        </p:nvSpPr>
        <p:spPr>
          <a:xfrm>
            <a:off x="5258565" y="1412484"/>
            <a:ext cx="1887890" cy="430887"/>
          </a:xfrm>
          <a:prstGeom prst="rect">
            <a:avLst/>
          </a:prstGeom>
          <a:noFill/>
        </p:spPr>
        <p:txBody>
          <a:bodyPr wrap="square" rtlCol="0">
            <a:spAutoFit/>
          </a:bodyPr>
          <a:lstStyle/>
          <a:p>
            <a:r>
              <a:rPr lang="en-US" sz="2200" dirty="0"/>
              <a:t>6.4  -  2.66</a:t>
            </a:r>
            <a:endParaRPr lang="en-GB" sz="2200" dirty="0"/>
          </a:p>
        </p:txBody>
      </p:sp>
      <p:sp>
        <p:nvSpPr>
          <p:cNvPr id="8" name="TextBox 7">
            <a:extLst>
              <a:ext uri="{FF2B5EF4-FFF2-40B4-BE49-F238E27FC236}">
                <a16:creationId xmlns:a16="http://schemas.microsoft.com/office/drawing/2014/main" id="{25C7CB0D-1E61-4ABF-88D4-293C0DFA5CA5}"/>
              </a:ext>
            </a:extLst>
          </p:cNvPr>
          <p:cNvSpPr txBox="1"/>
          <p:nvPr/>
        </p:nvSpPr>
        <p:spPr>
          <a:xfrm>
            <a:off x="1718570" y="225241"/>
            <a:ext cx="8754861" cy="584775"/>
          </a:xfrm>
          <a:prstGeom prst="rect">
            <a:avLst/>
          </a:prstGeom>
          <a:noFill/>
        </p:spPr>
        <p:txBody>
          <a:bodyPr wrap="square" rtlCol="0">
            <a:spAutoFit/>
          </a:bodyPr>
          <a:lstStyle/>
          <a:p>
            <a:pPr algn="ctr"/>
            <a:r>
              <a:rPr lang="en-US" sz="3200" dirty="0">
                <a:latin typeface="Arial Black" panose="020B0A04020102020204" pitchFamily="34" charset="0"/>
              </a:rPr>
              <a:t>Examples: Subtraction of Decimals</a:t>
            </a:r>
            <a:endParaRPr lang="en-GB" sz="3200" dirty="0">
              <a:latin typeface="Arial Black" panose="020B0A04020102020204" pitchFamily="34" charset="0"/>
            </a:endParaRPr>
          </a:p>
        </p:txBody>
      </p:sp>
    </p:spTree>
    <p:extLst>
      <p:ext uri="{BB962C8B-B14F-4D97-AF65-F5344CB8AC3E}">
        <p14:creationId xmlns:p14="http://schemas.microsoft.com/office/powerpoint/2010/main" val="2643372424"/>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accent5">
                <a:tint val="45000"/>
                <a:satMod val="400000"/>
              </a:schemeClr>
            </a:duotone>
            <a:extLst>
              <a:ext uri="{BEBA8EAE-BF5A-486C-A8C5-ECC9F3942E4B}">
                <a14:imgProps xmlns:a14="http://schemas.microsoft.com/office/drawing/2010/main">
                  <a14:imgLayer r:embed="rId4">
                    <a14:imgEffect>
                      <a14:saturation sat="0"/>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4C3C017-B7E6-BDC7-FA97-74E14B954E52}"/>
              </a:ext>
            </a:extLst>
          </p:cNvPr>
          <p:cNvSpPr/>
          <p:nvPr/>
        </p:nvSpPr>
        <p:spPr>
          <a:xfrm>
            <a:off x="231981" y="206611"/>
            <a:ext cx="11728038" cy="6444779"/>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54" name="TextBox 53">
            <a:extLst>
              <a:ext uri="{FF2B5EF4-FFF2-40B4-BE49-F238E27FC236}">
                <a16:creationId xmlns:a16="http://schemas.microsoft.com/office/drawing/2014/main" id="{6FC2FAAA-9CC0-4F8C-8FDF-0FEC9B21C4B7}"/>
              </a:ext>
            </a:extLst>
          </p:cNvPr>
          <p:cNvSpPr txBox="1"/>
          <p:nvPr/>
        </p:nvSpPr>
        <p:spPr>
          <a:xfrm>
            <a:off x="1852127" y="4079721"/>
            <a:ext cx="3738716" cy="430887"/>
          </a:xfrm>
          <a:prstGeom prst="rect">
            <a:avLst/>
          </a:prstGeom>
          <a:noFill/>
        </p:spPr>
        <p:txBody>
          <a:bodyPr wrap="square" rtlCol="0">
            <a:spAutoFit/>
          </a:bodyPr>
          <a:lstStyle/>
          <a:p>
            <a:r>
              <a:rPr lang="en-US" sz="2200" dirty="0"/>
              <a:t>6.4 - 2.66  =  </a:t>
            </a:r>
            <a:r>
              <a:rPr lang="en-US" sz="2200" b="1" u="sng" dirty="0">
                <a:solidFill>
                  <a:srgbClr val="FF0000"/>
                </a:solidFill>
              </a:rPr>
              <a:t>3.74</a:t>
            </a:r>
            <a:endParaRPr lang="en-GB" sz="2200" b="1" u="sng" dirty="0">
              <a:solidFill>
                <a:srgbClr val="FF0000"/>
              </a:solidFill>
            </a:endParaRPr>
          </a:p>
        </p:txBody>
      </p:sp>
      <p:grpSp>
        <p:nvGrpSpPr>
          <p:cNvPr id="3" name="Group 2">
            <a:extLst>
              <a:ext uri="{FF2B5EF4-FFF2-40B4-BE49-F238E27FC236}">
                <a16:creationId xmlns:a16="http://schemas.microsoft.com/office/drawing/2014/main" id="{66EA494B-733F-876E-F781-F84AA379DDB6}"/>
              </a:ext>
            </a:extLst>
          </p:cNvPr>
          <p:cNvGrpSpPr/>
          <p:nvPr/>
        </p:nvGrpSpPr>
        <p:grpSpPr>
          <a:xfrm>
            <a:off x="1852127" y="1475048"/>
            <a:ext cx="1875412" cy="1760529"/>
            <a:chOff x="4407845" y="2553884"/>
            <a:chExt cx="1875412" cy="1760529"/>
          </a:xfrm>
        </p:grpSpPr>
        <p:sp>
          <p:nvSpPr>
            <p:cNvPr id="11" name="TextBox 10">
              <a:extLst>
                <a:ext uri="{FF2B5EF4-FFF2-40B4-BE49-F238E27FC236}">
                  <a16:creationId xmlns:a16="http://schemas.microsoft.com/office/drawing/2014/main" id="{3572D5EF-8407-4996-BB8B-A8AB2A0FD5E0}"/>
                </a:ext>
              </a:extLst>
            </p:cNvPr>
            <p:cNvSpPr txBox="1"/>
            <p:nvPr/>
          </p:nvSpPr>
          <p:spPr>
            <a:xfrm>
              <a:off x="4569865" y="2744753"/>
              <a:ext cx="1294661" cy="523220"/>
            </a:xfrm>
            <a:prstGeom prst="rect">
              <a:avLst/>
            </a:prstGeom>
            <a:noFill/>
          </p:spPr>
          <p:txBody>
            <a:bodyPr wrap="square" rtlCol="0">
              <a:spAutoFit/>
            </a:bodyPr>
            <a:lstStyle/>
            <a:p>
              <a:r>
                <a:rPr lang="en-US" sz="2800" dirty="0"/>
                <a:t>6 . 4  0</a:t>
              </a:r>
              <a:endParaRPr lang="en-GB" sz="2800" dirty="0"/>
            </a:p>
          </p:txBody>
        </p:sp>
        <p:sp>
          <p:nvSpPr>
            <p:cNvPr id="12" name="TextBox 11">
              <a:extLst>
                <a:ext uri="{FF2B5EF4-FFF2-40B4-BE49-F238E27FC236}">
                  <a16:creationId xmlns:a16="http://schemas.microsoft.com/office/drawing/2014/main" id="{C9E4DD06-DD82-44A2-9B12-BA35C2B66067}"/>
                </a:ext>
              </a:extLst>
            </p:cNvPr>
            <p:cNvSpPr txBox="1"/>
            <p:nvPr/>
          </p:nvSpPr>
          <p:spPr>
            <a:xfrm>
              <a:off x="4569865" y="3260870"/>
              <a:ext cx="1294661" cy="523220"/>
            </a:xfrm>
            <a:prstGeom prst="rect">
              <a:avLst/>
            </a:prstGeom>
            <a:noFill/>
          </p:spPr>
          <p:txBody>
            <a:bodyPr wrap="square" rtlCol="0">
              <a:spAutoFit/>
            </a:bodyPr>
            <a:lstStyle/>
            <a:p>
              <a:r>
                <a:rPr lang="en-US" sz="2800" dirty="0"/>
                <a:t>2 . 6  6</a:t>
              </a:r>
              <a:endParaRPr lang="en-GB" sz="2800" dirty="0"/>
            </a:p>
          </p:txBody>
        </p:sp>
        <p:sp>
          <p:nvSpPr>
            <p:cNvPr id="19" name="TextBox 18">
              <a:extLst>
                <a:ext uri="{FF2B5EF4-FFF2-40B4-BE49-F238E27FC236}">
                  <a16:creationId xmlns:a16="http://schemas.microsoft.com/office/drawing/2014/main" id="{A73E8489-243E-4E3F-B82F-46CA36CC0001}"/>
                </a:ext>
              </a:extLst>
            </p:cNvPr>
            <p:cNvSpPr txBox="1"/>
            <p:nvPr/>
          </p:nvSpPr>
          <p:spPr>
            <a:xfrm>
              <a:off x="5839373" y="2993587"/>
              <a:ext cx="443884" cy="523220"/>
            </a:xfrm>
            <a:prstGeom prst="rect">
              <a:avLst/>
            </a:prstGeom>
            <a:noFill/>
          </p:spPr>
          <p:txBody>
            <a:bodyPr wrap="square" rtlCol="0">
              <a:spAutoFit/>
            </a:bodyPr>
            <a:lstStyle/>
            <a:p>
              <a:r>
                <a:rPr lang="en-US" sz="2800" dirty="0"/>
                <a:t>-</a:t>
              </a:r>
              <a:endParaRPr lang="en-GB" sz="2800" dirty="0"/>
            </a:p>
          </p:txBody>
        </p:sp>
        <p:cxnSp>
          <p:nvCxnSpPr>
            <p:cNvPr id="22" name="Straight Connector 21">
              <a:extLst>
                <a:ext uri="{FF2B5EF4-FFF2-40B4-BE49-F238E27FC236}">
                  <a16:creationId xmlns:a16="http://schemas.microsoft.com/office/drawing/2014/main" id="{B77E84C1-6F32-4736-9B36-B37FF433873F}"/>
                </a:ext>
              </a:extLst>
            </p:cNvPr>
            <p:cNvCxnSpPr>
              <a:cxnSpLocks/>
            </p:cNvCxnSpPr>
            <p:nvPr/>
          </p:nvCxnSpPr>
          <p:spPr>
            <a:xfrm>
              <a:off x="4552850" y="3765641"/>
              <a:ext cx="1238437" cy="127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B83B463-70DA-401C-A790-55441F086449}"/>
                </a:ext>
              </a:extLst>
            </p:cNvPr>
            <p:cNvCxnSpPr>
              <a:cxnSpLocks/>
            </p:cNvCxnSpPr>
            <p:nvPr/>
          </p:nvCxnSpPr>
          <p:spPr>
            <a:xfrm flipV="1">
              <a:off x="5123609" y="2835442"/>
              <a:ext cx="240440" cy="35300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2031684-628C-4B90-AD51-DD92EBEDD8A8}"/>
                </a:ext>
              </a:extLst>
            </p:cNvPr>
            <p:cNvSpPr txBox="1"/>
            <p:nvPr/>
          </p:nvSpPr>
          <p:spPr>
            <a:xfrm>
              <a:off x="5353508" y="2561877"/>
              <a:ext cx="284082" cy="523220"/>
            </a:xfrm>
            <a:prstGeom prst="rect">
              <a:avLst/>
            </a:prstGeom>
            <a:noFill/>
          </p:spPr>
          <p:txBody>
            <a:bodyPr wrap="square" rtlCol="0">
              <a:spAutoFit/>
            </a:bodyPr>
            <a:lstStyle/>
            <a:p>
              <a:r>
                <a:rPr lang="en-US" sz="1400" b="1" dirty="0">
                  <a:solidFill>
                    <a:srgbClr val="FF0000"/>
                  </a:solidFill>
                </a:rPr>
                <a:t>1</a:t>
              </a:r>
              <a:r>
                <a:rPr lang="en-US" sz="2800" dirty="0"/>
                <a:t> </a:t>
              </a:r>
              <a:endParaRPr lang="en-GB" sz="2800" dirty="0"/>
            </a:p>
          </p:txBody>
        </p:sp>
        <p:sp>
          <p:nvSpPr>
            <p:cNvPr id="28" name="TextBox 27">
              <a:extLst>
                <a:ext uri="{FF2B5EF4-FFF2-40B4-BE49-F238E27FC236}">
                  <a16:creationId xmlns:a16="http://schemas.microsoft.com/office/drawing/2014/main" id="{3DDBBDD6-7B26-4C83-92D8-4BA917A20F1B}"/>
                </a:ext>
              </a:extLst>
            </p:cNvPr>
            <p:cNvSpPr txBox="1"/>
            <p:nvPr/>
          </p:nvSpPr>
          <p:spPr>
            <a:xfrm>
              <a:off x="4574488" y="3791193"/>
              <a:ext cx="1294661" cy="523220"/>
            </a:xfrm>
            <a:prstGeom prst="rect">
              <a:avLst/>
            </a:prstGeom>
            <a:noFill/>
          </p:spPr>
          <p:txBody>
            <a:bodyPr wrap="square" rtlCol="0">
              <a:spAutoFit/>
            </a:bodyPr>
            <a:lstStyle/>
            <a:p>
              <a:r>
                <a:rPr lang="en-US" sz="2800" dirty="0"/>
                <a:t>3 . 7  4</a:t>
              </a:r>
              <a:endParaRPr lang="en-GB" sz="2800" dirty="0"/>
            </a:p>
          </p:txBody>
        </p:sp>
        <p:sp>
          <p:nvSpPr>
            <p:cNvPr id="29" name="TextBox 28">
              <a:extLst>
                <a:ext uri="{FF2B5EF4-FFF2-40B4-BE49-F238E27FC236}">
                  <a16:creationId xmlns:a16="http://schemas.microsoft.com/office/drawing/2014/main" id="{075F43B8-A8DD-4507-8F3C-4FF42A610C18}"/>
                </a:ext>
              </a:extLst>
            </p:cNvPr>
            <p:cNvSpPr txBox="1"/>
            <p:nvPr/>
          </p:nvSpPr>
          <p:spPr>
            <a:xfrm>
              <a:off x="5009684" y="2557435"/>
              <a:ext cx="284082" cy="523220"/>
            </a:xfrm>
            <a:prstGeom prst="rect">
              <a:avLst/>
            </a:prstGeom>
            <a:noFill/>
          </p:spPr>
          <p:txBody>
            <a:bodyPr wrap="square" rtlCol="0">
              <a:spAutoFit/>
            </a:bodyPr>
            <a:lstStyle/>
            <a:p>
              <a:r>
                <a:rPr lang="en-US" sz="1400" b="1" dirty="0">
                  <a:solidFill>
                    <a:srgbClr val="FF0000"/>
                  </a:solidFill>
                </a:rPr>
                <a:t>3</a:t>
              </a:r>
              <a:r>
                <a:rPr lang="en-US" sz="2800" dirty="0"/>
                <a:t> </a:t>
              </a:r>
              <a:endParaRPr lang="en-GB" sz="2800" dirty="0"/>
            </a:p>
          </p:txBody>
        </p:sp>
        <p:cxnSp>
          <p:nvCxnSpPr>
            <p:cNvPr id="30" name="Straight Connector 29">
              <a:extLst>
                <a:ext uri="{FF2B5EF4-FFF2-40B4-BE49-F238E27FC236}">
                  <a16:creationId xmlns:a16="http://schemas.microsoft.com/office/drawing/2014/main" id="{795756B5-9F56-4954-9DCC-DDE6DA830E8F}"/>
                </a:ext>
              </a:extLst>
            </p:cNvPr>
            <p:cNvCxnSpPr>
              <a:cxnSpLocks/>
            </p:cNvCxnSpPr>
            <p:nvPr/>
          </p:nvCxnSpPr>
          <p:spPr>
            <a:xfrm flipV="1">
              <a:off x="4609628" y="2845719"/>
              <a:ext cx="240440" cy="35300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8A32F29C-E984-45AE-8D24-6340328DDA4F}"/>
                </a:ext>
              </a:extLst>
            </p:cNvPr>
            <p:cNvSpPr txBox="1"/>
            <p:nvPr/>
          </p:nvSpPr>
          <p:spPr>
            <a:xfrm>
              <a:off x="4407845" y="2566692"/>
              <a:ext cx="284082" cy="523220"/>
            </a:xfrm>
            <a:prstGeom prst="rect">
              <a:avLst/>
            </a:prstGeom>
            <a:noFill/>
          </p:spPr>
          <p:txBody>
            <a:bodyPr wrap="square" rtlCol="0">
              <a:spAutoFit/>
            </a:bodyPr>
            <a:lstStyle/>
            <a:p>
              <a:r>
                <a:rPr lang="en-US" sz="1400" b="1" dirty="0">
                  <a:solidFill>
                    <a:srgbClr val="FF0000"/>
                  </a:solidFill>
                </a:rPr>
                <a:t>5</a:t>
              </a:r>
              <a:r>
                <a:rPr lang="en-US" sz="2800" dirty="0"/>
                <a:t> </a:t>
              </a:r>
              <a:endParaRPr lang="en-GB" sz="2800" dirty="0"/>
            </a:p>
          </p:txBody>
        </p:sp>
        <p:sp>
          <p:nvSpPr>
            <p:cNvPr id="32" name="TextBox 31">
              <a:extLst>
                <a:ext uri="{FF2B5EF4-FFF2-40B4-BE49-F238E27FC236}">
                  <a16:creationId xmlns:a16="http://schemas.microsoft.com/office/drawing/2014/main" id="{778081E7-539C-4AFC-956E-B6E9A7AF1C86}"/>
                </a:ext>
              </a:extLst>
            </p:cNvPr>
            <p:cNvSpPr txBox="1"/>
            <p:nvPr/>
          </p:nvSpPr>
          <p:spPr>
            <a:xfrm>
              <a:off x="4902497" y="2553884"/>
              <a:ext cx="284082" cy="523220"/>
            </a:xfrm>
            <a:prstGeom prst="rect">
              <a:avLst/>
            </a:prstGeom>
            <a:noFill/>
          </p:spPr>
          <p:txBody>
            <a:bodyPr wrap="square" rtlCol="0">
              <a:spAutoFit/>
            </a:bodyPr>
            <a:lstStyle/>
            <a:p>
              <a:r>
                <a:rPr lang="en-US" sz="1400" b="1" dirty="0">
                  <a:solidFill>
                    <a:srgbClr val="FF0000"/>
                  </a:solidFill>
                </a:rPr>
                <a:t>1</a:t>
              </a:r>
              <a:r>
                <a:rPr lang="en-US" sz="2800" dirty="0"/>
                <a:t> </a:t>
              </a:r>
              <a:endParaRPr lang="en-GB" sz="2800" dirty="0"/>
            </a:p>
          </p:txBody>
        </p:sp>
      </p:grpSp>
      <p:sp>
        <p:nvSpPr>
          <p:cNvPr id="42" name="TextBox 41">
            <a:extLst>
              <a:ext uri="{FF2B5EF4-FFF2-40B4-BE49-F238E27FC236}">
                <a16:creationId xmlns:a16="http://schemas.microsoft.com/office/drawing/2014/main" id="{C1DA896C-18DE-4CD4-BAC6-95A9B5408D4B}"/>
              </a:ext>
            </a:extLst>
          </p:cNvPr>
          <p:cNvSpPr txBox="1"/>
          <p:nvPr/>
        </p:nvSpPr>
        <p:spPr>
          <a:xfrm>
            <a:off x="4826908" y="300105"/>
            <a:ext cx="2538184"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latin typeface="Arial Black" panose="020B0A04020102020204" pitchFamily="34" charset="0"/>
              </a:rPr>
              <a:t>Answer</a:t>
            </a:r>
            <a:endParaRPr lang="en-GB" sz="3200" dirty="0">
              <a:latin typeface="Arial Black" panose="020B0A04020102020204" pitchFamily="34" charset="0"/>
            </a:endParaRPr>
          </a:p>
        </p:txBody>
      </p:sp>
      <p:sp>
        <p:nvSpPr>
          <p:cNvPr id="2" name="Callout: Left Arrow 1">
            <a:extLst>
              <a:ext uri="{FF2B5EF4-FFF2-40B4-BE49-F238E27FC236}">
                <a16:creationId xmlns:a16="http://schemas.microsoft.com/office/drawing/2014/main" id="{C1C5DC68-2ACA-AA25-9B89-25CA7699CBBB}"/>
              </a:ext>
            </a:extLst>
          </p:cNvPr>
          <p:cNvSpPr/>
          <p:nvPr/>
        </p:nvSpPr>
        <p:spPr>
          <a:xfrm>
            <a:off x="3344756" y="1432555"/>
            <a:ext cx="3522579" cy="1012768"/>
          </a:xfrm>
          <a:prstGeom prst="leftArrowCallout">
            <a:avLst>
              <a:gd name="adj1" fmla="val 25000"/>
              <a:gd name="adj2" fmla="val 25000"/>
              <a:gd name="adj3" fmla="val 25000"/>
              <a:gd name="adj4" fmla="val 5178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t>Notice the zero here</a:t>
            </a:r>
            <a:endParaRPr lang="en-GB" sz="2200" dirty="0"/>
          </a:p>
        </p:txBody>
      </p:sp>
    </p:spTree>
    <p:extLst>
      <p:ext uri="{BB962C8B-B14F-4D97-AF65-F5344CB8AC3E}">
        <p14:creationId xmlns:p14="http://schemas.microsoft.com/office/powerpoint/2010/main" val="1281129024"/>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accent5">
                <a:tint val="45000"/>
                <a:satMod val="400000"/>
              </a:schemeClr>
            </a:duotone>
            <a:extLst>
              <a:ext uri="{BEBA8EAE-BF5A-486C-A8C5-ECC9F3942E4B}">
                <a14:imgProps xmlns:a14="http://schemas.microsoft.com/office/drawing/2010/main">
                  <a14:imgLayer r:embed="rId4">
                    <a14:imgEffect>
                      <a14:saturation sat="0"/>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FFEE70D-FD34-738F-9800-B74D825CFDF8}"/>
              </a:ext>
            </a:extLst>
          </p:cNvPr>
          <p:cNvGrpSpPr/>
          <p:nvPr/>
        </p:nvGrpSpPr>
        <p:grpSpPr>
          <a:xfrm>
            <a:off x="248210" y="870757"/>
            <a:ext cx="11695581" cy="5695951"/>
            <a:chOff x="350408" y="870757"/>
            <a:chExt cx="11695581" cy="5695951"/>
          </a:xfrm>
        </p:grpSpPr>
        <p:sp>
          <p:nvSpPr>
            <p:cNvPr id="6" name="Rectangle: Rounded Corners 5">
              <a:extLst>
                <a:ext uri="{FF2B5EF4-FFF2-40B4-BE49-F238E27FC236}">
                  <a16:creationId xmlns:a16="http://schemas.microsoft.com/office/drawing/2014/main" id="{6D06C8A0-7451-497D-BAB9-FB0AEE967B75}"/>
                </a:ext>
              </a:extLst>
            </p:cNvPr>
            <p:cNvSpPr/>
            <p:nvPr/>
          </p:nvSpPr>
          <p:spPr>
            <a:xfrm>
              <a:off x="350408" y="870757"/>
              <a:ext cx="3672000" cy="5695951"/>
            </a:xfrm>
            <a:prstGeom prst="roundRect">
              <a:avLst>
                <a:gd name="adj" fmla="val 4983"/>
              </a:avLst>
            </a:prstGeom>
            <a:solidFill>
              <a:schemeClr val="bg1"/>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Rounded Corners 70">
              <a:extLst>
                <a:ext uri="{FF2B5EF4-FFF2-40B4-BE49-F238E27FC236}">
                  <a16:creationId xmlns:a16="http://schemas.microsoft.com/office/drawing/2014/main" id="{1402E703-C130-4EAA-AAD7-AC8D86E9C1A8}"/>
                </a:ext>
              </a:extLst>
            </p:cNvPr>
            <p:cNvSpPr/>
            <p:nvPr/>
          </p:nvSpPr>
          <p:spPr>
            <a:xfrm>
              <a:off x="4362199" y="870757"/>
              <a:ext cx="3672000" cy="5695951"/>
            </a:xfrm>
            <a:prstGeom prst="roundRect">
              <a:avLst>
                <a:gd name="adj" fmla="val 3815"/>
              </a:avLst>
            </a:prstGeom>
            <a:solidFill>
              <a:schemeClr val="bg1"/>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Rectangle: Rounded Corners 169">
              <a:extLst>
                <a:ext uri="{FF2B5EF4-FFF2-40B4-BE49-F238E27FC236}">
                  <a16:creationId xmlns:a16="http://schemas.microsoft.com/office/drawing/2014/main" id="{89041FC1-DC6C-4459-86BC-8C9309E23D6A}"/>
                </a:ext>
              </a:extLst>
            </p:cNvPr>
            <p:cNvSpPr/>
            <p:nvPr/>
          </p:nvSpPr>
          <p:spPr>
            <a:xfrm>
              <a:off x="8373989" y="870757"/>
              <a:ext cx="3672000" cy="5695951"/>
            </a:xfrm>
            <a:prstGeom prst="roundRect">
              <a:avLst>
                <a:gd name="adj" fmla="val 3523"/>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 name="TextBox 6">
            <a:extLst>
              <a:ext uri="{FF2B5EF4-FFF2-40B4-BE49-F238E27FC236}">
                <a16:creationId xmlns:a16="http://schemas.microsoft.com/office/drawing/2014/main" id="{D362C3C6-DC19-43D9-8F8D-081E55F8857D}"/>
              </a:ext>
            </a:extLst>
          </p:cNvPr>
          <p:cNvSpPr txBox="1"/>
          <p:nvPr/>
        </p:nvSpPr>
        <p:spPr>
          <a:xfrm>
            <a:off x="2223648" y="49131"/>
            <a:ext cx="7743138" cy="584775"/>
          </a:xfrm>
          <a:prstGeom prst="rect">
            <a:avLst/>
          </a:prstGeom>
          <a:noFill/>
        </p:spPr>
        <p:txBody>
          <a:bodyPr wrap="square" rtlCol="0">
            <a:spAutoFit/>
          </a:bodyPr>
          <a:lstStyle/>
          <a:p>
            <a:pPr algn="ctr"/>
            <a:r>
              <a:rPr lang="en-US" sz="3200" dirty="0">
                <a:latin typeface="Arial Black" panose="020B0A04020102020204" pitchFamily="34" charset="0"/>
              </a:rPr>
              <a:t>Exercise</a:t>
            </a:r>
            <a:endParaRPr lang="en-GB" sz="3200" dirty="0">
              <a:latin typeface="Arial Black" panose="020B0A04020102020204" pitchFamily="34" charset="0"/>
            </a:endParaRPr>
          </a:p>
        </p:txBody>
      </p:sp>
      <p:sp>
        <p:nvSpPr>
          <p:cNvPr id="2" name="TextBox 1">
            <a:extLst>
              <a:ext uri="{FF2B5EF4-FFF2-40B4-BE49-F238E27FC236}">
                <a16:creationId xmlns:a16="http://schemas.microsoft.com/office/drawing/2014/main" id="{A2C67DC4-8E93-4369-B242-236694446364}"/>
              </a:ext>
            </a:extLst>
          </p:cNvPr>
          <p:cNvSpPr txBox="1"/>
          <p:nvPr/>
        </p:nvSpPr>
        <p:spPr>
          <a:xfrm>
            <a:off x="430305" y="995530"/>
            <a:ext cx="3209275" cy="769441"/>
          </a:xfrm>
          <a:prstGeom prst="rect">
            <a:avLst/>
          </a:prstGeom>
          <a:noFill/>
        </p:spPr>
        <p:txBody>
          <a:bodyPr wrap="square" rtlCol="0">
            <a:spAutoFit/>
          </a:bodyPr>
          <a:lstStyle/>
          <a:p>
            <a:r>
              <a:rPr lang="en-US" sz="2200" dirty="0"/>
              <a:t>Evaluate without a calculator:</a:t>
            </a:r>
            <a:endParaRPr lang="en-GB" sz="2200" dirty="0"/>
          </a:p>
        </p:txBody>
      </p:sp>
      <p:sp>
        <p:nvSpPr>
          <p:cNvPr id="16" name="TextBox 15">
            <a:extLst>
              <a:ext uri="{FF2B5EF4-FFF2-40B4-BE49-F238E27FC236}">
                <a16:creationId xmlns:a16="http://schemas.microsoft.com/office/drawing/2014/main" id="{4C222076-994C-46B2-B833-A7D614F210D6}"/>
              </a:ext>
            </a:extLst>
          </p:cNvPr>
          <p:cNvSpPr txBox="1"/>
          <p:nvPr/>
        </p:nvSpPr>
        <p:spPr>
          <a:xfrm>
            <a:off x="8407106" y="995527"/>
            <a:ext cx="2800814" cy="769441"/>
          </a:xfrm>
          <a:prstGeom prst="rect">
            <a:avLst/>
          </a:prstGeom>
          <a:noFill/>
        </p:spPr>
        <p:txBody>
          <a:bodyPr wrap="square" rtlCol="0">
            <a:spAutoFit/>
          </a:bodyPr>
          <a:lstStyle/>
          <a:p>
            <a:r>
              <a:rPr lang="en-US" sz="2200" dirty="0"/>
              <a:t>Evaluate without a calculator:</a:t>
            </a:r>
            <a:endParaRPr lang="en-GB" sz="2200" dirty="0"/>
          </a:p>
        </p:txBody>
      </p:sp>
      <p:sp>
        <p:nvSpPr>
          <p:cNvPr id="17" name="TextBox 16">
            <a:extLst>
              <a:ext uri="{FF2B5EF4-FFF2-40B4-BE49-F238E27FC236}">
                <a16:creationId xmlns:a16="http://schemas.microsoft.com/office/drawing/2014/main" id="{6456691F-D60A-4BAA-977D-5D247C0EBE5A}"/>
              </a:ext>
            </a:extLst>
          </p:cNvPr>
          <p:cNvSpPr txBox="1"/>
          <p:nvPr/>
        </p:nvSpPr>
        <p:spPr>
          <a:xfrm>
            <a:off x="4376788" y="995528"/>
            <a:ext cx="2800814" cy="769441"/>
          </a:xfrm>
          <a:prstGeom prst="rect">
            <a:avLst/>
          </a:prstGeom>
          <a:noFill/>
        </p:spPr>
        <p:txBody>
          <a:bodyPr wrap="square" rtlCol="0">
            <a:spAutoFit/>
          </a:bodyPr>
          <a:lstStyle/>
          <a:p>
            <a:r>
              <a:rPr lang="en-US" sz="2200" dirty="0"/>
              <a:t>Evaluate without a calculator:</a:t>
            </a:r>
            <a:endParaRPr lang="en-GB" sz="2200" dirty="0"/>
          </a:p>
        </p:txBody>
      </p:sp>
      <p:sp>
        <p:nvSpPr>
          <p:cNvPr id="10" name="TextBox 9">
            <a:extLst>
              <a:ext uri="{FF2B5EF4-FFF2-40B4-BE49-F238E27FC236}">
                <a16:creationId xmlns:a16="http://schemas.microsoft.com/office/drawing/2014/main" id="{36B4D8A0-B4C3-7D46-1168-31F393AE4CFA}"/>
              </a:ext>
            </a:extLst>
          </p:cNvPr>
          <p:cNvSpPr txBox="1"/>
          <p:nvPr/>
        </p:nvSpPr>
        <p:spPr>
          <a:xfrm>
            <a:off x="683254" y="1835864"/>
            <a:ext cx="2157401" cy="430887"/>
          </a:xfrm>
          <a:prstGeom prst="rect">
            <a:avLst/>
          </a:prstGeom>
          <a:noFill/>
        </p:spPr>
        <p:txBody>
          <a:bodyPr wrap="square" rtlCol="0">
            <a:spAutoFit/>
          </a:bodyPr>
          <a:lstStyle/>
          <a:p>
            <a:r>
              <a:rPr lang="en-US" sz="2200" dirty="0"/>
              <a:t>a)  3.4 - 1.2</a:t>
            </a:r>
            <a:endParaRPr lang="en-GB" sz="2200" dirty="0"/>
          </a:p>
        </p:txBody>
      </p:sp>
      <p:sp>
        <p:nvSpPr>
          <p:cNvPr id="11" name="TextBox 10">
            <a:extLst>
              <a:ext uri="{FF2B5EF4-FFF2-40B4-BE49-F238E27FC236}">
                <a16:creationId xmlns:a16="http://schemas.microsoft.com/office/drawing/2014/main" id="{12697BEC-0A9A-ADAB-7566-4C7E199341FA}"/>
              </a:ext>
            </a:extLst>
          </p:cNvPr>
          <p:cNvSpPr txBox="1"/>
          <p:nvPr/>
        </p:nvSpPr>
        <p:spPr>
          <a:xfrm>
            <a:off x="683254" y="2784946"/>
            <a:ext cx="2157401" cy="430887"/>
          </a:xfrm>
          <a:prstGeom prst="rect">
            <a:avLst/>
          </a:prstGeom>
          <a:noFill/>
        </p:spPr>
        <p:txBody>
          <a:bodyPr wrap="square" rtlCol="0">
            <a:spAutoFit/>
          </a:bodyPr>
          <a:lstStyle/>
          <a:p>
            <a:r>
              <a:rPr lang="en-US" sz="2200" dirty="0"/>
              <a:t>b)  5.9 - 4.6</a:t>
            </a:r>
            <a:endParaRPr lang="en-GB" sz="2200" dirty="0"/>
          </a:p>
        </p:txBody>
      </p:sp>
      <p:sp>
        <p:nvSpPr>
          <p:cNvPr id="12" name="TextBox 11">
            <a:extLst>
              <a:ext uri="{FF2B5EF4-FFF2-40B4-BE49-F238E27FC236}">
                <a16:creationId xmlns:a16="http://schemas.microsoft.com/office/drawing/2014/main" id="{2094F499-4BEB-B65E-9DC0-3B8838D72B41}"/>
              </a:ext>
            </a:extLst>
          </p:cNvPr>
          <p:cNvSpPr txBox="1"/>
          <p:nvPr/>
        </p:nvSpPr>
        <p:spPr>
          <a:xfrm>
            <a:off x="683254" y="3734028"/>
            <a:ext cx="2741171" cy="430887"/>
          </a:xfrm>
          <a:prstGeom prst="rect">
            <a:avLst/>
          </a:prstGeom>
          <a:noFill/>
        </p:spPr>
        <p:txBody>
          <a:bodyPr wrap="square" rtlCol="0">
            <a:spAutoFit/>
          </a:bodyPr>
          <a:lstStyle/>
          <a:p>
            <a:r>
              <a:rPr lang="en-US" sz="2200" dirty="0"/>
              <a:t>c)  9.68 - 2.64</a:t>
            </a:r>
            <a:endParaRPr lang="en-GB" sz="2200" dirty="0"/>
          </a:p>
        </p:txBody>
      </p:sp>
      <p:sp>
        <p:nvSpPr>
          <p:cNvPr id="13" name="TextBox 12">
            <a:extLst>
              <a:ext uri="{FF2B5EF4-FFF2-40B4-BE49-F238E27FC236}">
                <a16:creationId xmlns:a16="http://schemas.microsoft.com/office/drawing/2014/main" id="{BFD9D767-0319-7C4C-9DA0-9D20AA9DD25C}"/>
              </a:ext>
            </a:extLst>
          </p:cNvPr>
          <p:cNvSpPr txBox="1"/>
          <p:nvPr/>
        </p:nvSpPr>
        <p:spPr>
          <a:xfrm>
            <a:off x="683254" y="4683110"/>
            <a:ext cx="2157401" cy="430887"/>
          </a:xfrm>
          <a:prstGeom prst="rect">
            <a:avLst/>
          </a:prstGeom>
          <a:noFill/>
        </p:spPr>
        <p:txBody>
          <a:bodyPr wrap="square" rtlCol="0">
            <a:spAutoFit/>
          </a:bodyPr>
          <a:lstStyle/>
          <a:p>
            <a:r>
              <a:rPr lang="en-US" sz="2200" dirty="0"/>
              <a:t>d)  6.3 - 1.3</a:t>
            </a:r>
            <a:endParaRPr lang="en-GB" sz="2200" dirty="0"/>
          </a:p>
        </p:txBody>
      </p:sp>
      <p:sp>
        <p:nvSpPr>
          <p:cNvPr id="14" name="TextBox 13">
            <a:extLst>
              <a:ext uri="{FF2B5EF4-FFF2-40B4-BE49-F238E27FC236}">
                <a16:creationId xmlns:a16="http://schemas.microsoft.com/office/drawing/2014/main" id="{C1E59968-A757-02DF-DD83-8B588029D9C6}"/>
              </a:ext>
            </a:extLst>
          </p:cNvPr>
          <p:cNvSpPr txBox="1"/>
          <p:nvPr/>
        </p:nvSpPr>
        <p:spPr>
          <a:xfrm>
            <a:off x="683254" y="5632191"/>
            <a:ext cx="2157401" cy="430887"/>
          </a:xfrm>
          <a:prstGeom prst="rect">
            <a:avLst/>
          </a:prstGeom>
          <a:noFill/>
        </p:spPr>
        <p:txBody>
          <a:bodyPr wrap="square" rtlCol="0">
            <a:spAutoFit/>
          </a:bodyPr>
          <a:lstStyle/>
          <a:p>
            <a:r>
              <a:rPr lang="en-US" sz="2200" dirty="0"/>
              <a:t>e)  4.4 - 0.6</a:t>
            </a:r>
            <a:endParaRPr lang="en-GB" sz="2200" dirty="0"/>
          </a:p>
        </p:txBody>
      </p:sp>
      <p:sp>
        <p:nvSpPr>
          <p:cNvPr id="18" name="TextBox 17">
            <a:extLst>
              <a:ext uri="{FF2B5EF4-FFF2-40B4-BE49-F238E27FC236}">
                <a16:creationId xmlns:a16="http://schemas.microsoft.com/office/drawing/2014/main" id="{ABC1501D-1F82-12E5-9C96-F4E89247FA2B}"/>
              </a:ext>
            </a:extLst>
          </p:cNvPr>
          <p:cNvSpPr txBox="1"/>
          <p:nvPr/>
        </p:nvSpPr>
        <p:spPr>
          <a:xfrm>
            <a:off x="4512082" y="1834272"/>
            <a:ext cx="1729384" cy="430887"/>
          </a:xfrm>
          <a:prstGeom prst="rect">
            <a:avLst/>
          </a:prstGeom>
          <a:noFill/>
        </p:spPr>
        <p:txBody>
          <a:bodyPr wrap="square" rtlCol="0">
            <a:spAutoFit/>
          </a:bodyPr>
          <a:lstStyle/>
          <a:p>
            <a:r>
              <a:rPr lang="en-US" sz="2200" dirty="0"/>
              <a:t>a)  8.2 – 4.5</a:t>
            </a:r>
            <a:endParaRPr lang="en-GB" sz="2200" dirty="0"/>
          </a:p>
        </p:txBody>
      </p:sp>
      <p:sp>
        <p:nvSpPr>
          <p:cNvPr id="19" name="TextBox 18">
            <a:extLst>
              <a:ext uri="{FF2B5EF4-FFF2-40B4-BE49-F238E27FC236}">
                <a16:creationId xmlns:a16="http://schemas.microsoft.com/office/drawing/2014/main" id="{AEB1C5CE-6A9D-BEE3-FC05-5B4F78D8513D}"/>
              </a:ext>
            </a:extLst>
          </p:cNvPr>
          <p:cNvSpPr txBox="1"/>
          <p:nvPr/>
        </p:nvSpPr>
        <p:spPr>
          <a:xfrm>
            <a:off x="4512082" y="2783752"/>
            <a:ext cx="1729384" cy="430887"/>
          </a:xfrm>
          <a:prstGeom prst="rect">
            <a:avLst/>
          </a:prstGeom>
          <a:noFill/>
        </p:spPr>
        <p:txBody>
          <a:bodyPr wrap="square" rtlCol="0">
            <a:spAutoFit/>
          </a:bodyPr>
          <a:lstStyle/>
          <a:p>
            <a:r>
              <a:rPr lang="en-US" sz="2200" dirty="0"/>
              <a:t>b)  2.1 – 1.9</a:t>
            </a:r>
            <a:endParaRPr lang="en-GB" sz="2200" dirty="0"/>
          </a:p>
        </p:txBody>
      </p:sp>
      <p:sp>
        <p:nvSpPr>
          <p:cNvPr id="20" name="TextBox 19">
            <a:extLst>
              <a:ext uri="{FF2B5EF4-FFF2-40B4-BE49-F238E27FC236}">
                <a16:creationId xmlns:a16="http://schemas.microsoft.com/office/drawing/2014/main" id="{AF6527C3-5295-A2A2-3E25-98F87F1EEEE9}"/>
              </a:ext>
            </a:extLst>
          </p:cNvPr>
          <p:cNvSpPr txBox="1"/>
          <p:nvPr/>
        </p:nvSpPr>
        <p:spPr>
          <a:xfrm>
            <a:off x="4512082" y="3733232"/>
            <a:ext cx="2259684" cy="430887"/>
          </a:xfrm>
          <a:prstGeom prst="rect">
            <a:avLst/>
          </a:prstGeom>
          <a:noFill/>
        </p:spPr>
        <p:txBody>
          <a:bodyPr wrap="square" rtlCol="0">
            <a:spAutoFit/>
          </a:bodyPr>
          <a:lstStyle/>
          <a:p>
            <a:r>
              <a:rPr lang="en-US" sz="2200" dirty="0"/>
              <a:t>c)  18.75 - 4.56</a:t>
            </a:r>
            <a:endParaRPr lang="en-GB" sz="2200" dirty="0"/>
          </a:p>
        </p:txBody>
      </p:sp>
      <p:sp>
        <p:nvSpPr>
          <p:cNvPr id="21" name="TextBox 20">
            <a:extLst>
              <a:ext uri="{FF2B5EF4-FFF2-40B4-BE49-F238E27FC236}">
                <a16:creationId xmlns:a16="http://schemas.microsoft.com/office/drawing/2014/main" id="{B21C2292-AE01-423A-643E-D9056C79B6DF}"/>
              </a:ext>
            </a:extLst>
          </p:cNvPr>
          <p:cNvSpPr txBox="1"/>
          <p:nvPr/>
        </p:nvSpPr>
        <p:spPr>
          <a:xfrm>
            <a:off x="4512082" y="4682712"/>
            <a:ext cx="2142952" cy="430887"/>
          </a:xfrm>
          <a:prstGeom prst="rect">
            <a:avLst/>
          </a:prstGeom>
          <a:noFill/>
        </p:spPr>
        <p:txBody>
          <a:bodyPr wrap="square" rtlCol="0">
            <a:spAutoFit/>
          </a:bodyPr>
          <a:lstStyle/>
          <a:p>
            <a:r>
              <a:rPr lang="en-US" sz="2200" dirty="0"/>
              <a:t>d)  14.3 - 1.68</a:t>
            </a:r>
            <a:endParaRPr lang="en-GB" sz="2200" dirty="0"/>
          </a:p>
        </p:txBody>
      </p:sp>
      <p:sp>
        <p:nvSpPr>
          <p:cNvPr id="23" name="TextBox 22">
            <a:extLst>
              <a:ext uri="{FF2B5EF4-FFF2-40B4-BE49-F238E27FC236}">
                <a16:creationId xmlns:a16="http://schemas.microsoft.com/office/drawing/2014/main" id="{84FE3D0B-1632-989A-5CBC-06A836756A2B}"/>
              </a:ext>
            </a:extLst>
          </p:cNvPr>
          <p:cNvSpPr txBox="1"/>
          <p:nvPr/>
        </p:nvSpPr>
        <p:spPr>
          <a:xfrm>
            <a:off x="4512082" y="5632190"/>
            <a:ext cx="2142952" cy="430887"/>
          </a:xfrm>
          <a:prstGeom prst="rect">
            <a:avLst/>
          </a:prstGeom>
          <a:noFill/>
        </p:spPr>
        <p:txBody>
          <a:bodyPr wrap="square" rtlCol="0">
            <a:spAutoFit/>
          </a:bodyPr>
          <a:lstStyle/>
          <a:p>
            <a:r>
              <a:rPr lang="en-US" sz="2200" dirty="0"/>
              <a:t>e)  2.68 - 1.86</a:t>
            </a:r>
            <a:endParaRPr lang="en-GB" sz="2200" dirty="0"/>
          </a:p>
        </p:txBody>
      </p:sp>
      <p:sp>
        <p:nvSpPr>
          <p:cNvPr id="24" name="TextBox 23">
            <a:extLst>
              <a:ext uri="{FF2B5EF4-FFF2-40B4-BE49-F238E27FC236}">
                <a16:creationId xmlns:a16="http://schemas.microsoft.com/office/drawing/2014/main" id="{AFAB4BBB-484E-3C87-42CC-D671942BC019}"/>
              </a:ext>
            </a:extLst>
          </p:cNvPr>
          <p:cNvSpPr txBox="1"/>
          <p:nvPr/>
        </p:nvSpPr>
        <p:spPr>
          <a:xfrm>
            <a:off x="8535593" y="1834271"/>
            <a:ext cx="1960876" cy="430887"/>
          </a:xfrm>
          <a:prstGeom prst="rect">
            <a:avLst/>
          </a:prstGeom>
          <a:noFill/>
        </p:spPr>
        <p:txBody>
          <a:bodyPr wrap="square" rtlCol="0">
            <a:spAutoFit/>
          </a:bodyPr>
          <a:lstStyle/>
          <a:p>
            <a:r>
              <a:rPr lang="en-US" sz="2200" dirty="0"/>
              <a:t>a)  4.1 – 1.11</a:t>
            </a:r>
            <a:endParaRPr lang="en-GB" sz="2200" dirty="0"/>
          </a:p>
        </p:txBody>
      </p:sp>
      <p:sp>
        <p:nvSpPr>
          <p:cNvPr id="25" name="TextBox 24">
            <a:extLst>
              <a:ext uri="{FF2B5EF4-FFF2-40B4-BE49-F238E27FC236}">
                <a16:creationId xmlns:a16="http://schemas.microsoft.com/office/drawing/2014/main" id="{BD440690-5D38-97F5-AF0E-72B592943310}"/>
              </a:ext>
            </a:extLst>
          </p:cNvPr>
          <p:cNvSpPr txBox="1"/>
          <p:nvPr/>
        </p:nvSpPr>
        <p:spPr>
          <a:xfrm>
            <a:off x="8535593" y="2783751"/>
            <a:ext cx="1960876" cy="430887"/>
          </a:xfrm>
          <a:prstGeom prst="rect">
            <a:avLst/>
          </a:prstGeom>
          <a:noFill/>
        </p:spPr>
        <p:txBody>
          <a:bodyPr wrap="square" rtlCol="0">
            <a:spAutoFit/>
          </a:bodyPr>
          <a:lstStyle/>
          <a:p>
            <a:r>
              <a:rPr lang="en-US" sz="2200" dirty="0"/>
              <a:t>b)  11 – 1.98</a:t>
            </a:r>
            <a:endParaRPr lang="en-GB" sz="2200" dirty="0"/>
          </a:p>
        </p:txBody>
      </p:sp>
      <p:sp>
        <p:nvSpPr>
          <p:cNvPr id="26" name="TextBox 25">
            <a:extLst>
              <a:ext uri="{FF2B5EF4-FFF2-40B4-BE49-F238E27FC236}">
                <a16:creationId xmlns:a16="http://schemas.microsoft.com/office/drawing/2014/main" id="{BF43E4DB-E927-C7A0-5B0A-98FA84C0480D}"/>
              </a:ext>
            </a:extLst>
          </p:cNvPr>
          <p:cNvSpPr txBox="1"/>
          <p:nvPr/>
        </p:nvSpPr>
        <p:spPr>
          <a:xfrm>
            <a:off x="8535593" y="3733231"/>
            <a:ext cx="2307172" cy="430887"/>
          </a:xfrm>
          <a:prstGeom prst="rect">
            <a:avLst/>
          </a:prstGeom>
          <a:noFill/>
        </p:spPr>
        <p:txBody>
          <a:bodyPr wrap="square" rtlCol="0">
            <a:spAutoFit/>
          </a:bodyPr>
          <a:lstStyle/>
          <a:p>
            <a:r>
              <a:rPr lang="en-US" sz="2200" dirty="0"/>
              <a:t>c)  9 – 0.9 – 0.99</a:t>
            </a:r>
            <a:endParaRPr lang="en-GB" sz="2200" dirty="0"/>
          </a:p>
        </p:txBody>
      </p:sp>
      <p:sp>
        <p:nvSpPr>
          <p:cNvPr id="27" name="TextBox 26">
            <a:extLst>
              <a:ext uri="{FF2B5EF4-FFF2-40B4-BE49-F238E27FC236}">
                <a16:creationId xmlns:a16="http://schemas.microsoft.com/office/drawing/2014/main" id="{D35F2B51-3140-1DB5-127F-253D5E0B009A}"/>
              </a:ext>
            </a:extLst>
          </p:cNvPr>
          <p:cNvSpPr txBox="1"/>
          <p:nvPr/>
        </p:nvSpPr>
        <p:spPr>
          <a:xfrm>
            <a:off x="8535593" y="4682712"/>
            <a:ext cx="2307173" cy="430887"/>
          </a:xfrm>
          <a:prstGeom prst="rect">
            <a:avLst/>
          </a:prstGeom>
          <a:noFill/>
        </p:spPr>
        <p:txBody>
          <a:bodyPr wrap="square" rtlCol="0">
            <a:spAutoFit/>
          </a:bodyPr>
          <a:lstStyle/>
          <a:p>
            <a:r>
              <a:rPr lang="en-US" sz="2200" dirty="0"/>
              <a:t>d)  3.012 – 2.213</a:t>
            </a:r>
            <a:endParaRPr lang="en-GB" sz="2200" dirty="0"/>
          </a:p>
        </p:txBody>
      </p:sp>
    </p:spTree>
    <p:extLst>
      <p:ext uri="{BB962C8B-B14F-4D97-AF65-F5344CB8AC3E}">
        <p14:creationId xmlns:p14="http://schemas.microsoft.com/office/powerpoint/2010/main" val="574040155"/>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accent5">
                <a:tint val="45000"/>
                <a:satMod val="400000"/>
              </a:schemeClr>
            </a:duotone>
            <a:extLst>
              <a:ext uri="{BEBA8EAE-BF5A-486C-A8C5-ECC9F3942E4B}">
                <a14:imgProps xmlns:a14="http://schemas.microsoft.com/office/drawing/2010/main">
                  <a14:imgLayer r:embed="rId4">
                    <a14:imgEffect>
                      <a14:saturation sat="0"/>
                    </a14:imgEffect>
                  </a14:imgLayer>
                </a14:imgProps>
              </a:ext>
            </a:extLst>
          </a:blip>
          <a:srcRect/>
          <a:tile tx="0" ty="0" sx="100000" sy="100000" flip="none" algn="tl"/>
        </a:blipFill>
        <a:effectLst/>
      </p:bgPr>
    </p:bg>
    <p:spTree>
      <p:nvGrpSpPr>
        <p:cNvPr id="1" name="">
          <a:extLst>
            <a:ext uri="{FF2B5EF4-FFF2-40B4-BE49-F238E27FC236}">
              <a16:creationId xmlns:a16="http://schemas.microsoft.com/office/drawing/2014/main" id="{955FE74A-9953-7CC0-20D7-35A2E5C2851F}"/>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3E52CC04-A242-C5B6-DE6A-2AAB508AF850}"/>
              </a:ext>
            </a:extLst>
          </p:cNvPr>
          <p:cNvGrpSpPr/>
          <p:nvPr/>
        </p:nvGrpSpPr>
        <p:grpSpPr>
          <a:xfrm>
            <a:off x="248210" y="870757"/>
            <a:ext cx="11695581" cy="5695951"/>
            <a:chOff x="350408" y="870757"/>
            <a:chExt cx="11695581" cy="5695951"/>
          </a:xfrm>
        </p:grpSpPr>
        <p:sp>
          <p:nvSpPr>
            <p:cNvPr id="6" name="Rectangle: Rounded Corners 5">
              <a:extLst>
                <a:ext uri="{FF2B5EF4-FFF2-40B4-BE49-F238E27FC236}">
                  <a16:creationId xmlns:a16="http://schemas.microsoft.com/office/drawing/2014/main" id="{9081B5A6-D3CB-B1A1-E23C-9EA7815FC813}"/>
                </a:ext>
              </a:extLst>
            </p:cNvPr>
            <p:cNvSpPr/>
            <p:nvPr/>
          </p:nvSpPr>
          <p:spPr>
            <a:xfrm>
              <a:off x="350408" y="870757"/>
              <a:ext cx="3672000" cy="5695951"/>
            </a:xfrm>
            <a:prstGeom prst="roundRect">
              <a:avLst>
                <a:gd name="adj" fmla="val 4983"/>
              </a:avLst>
            </a:prstGeom>
            <a:solidFill>
              <a:schemeClr val="bg1"/>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Rounded Corners 70">
              <a:extLst>
                <a:ext uri="{FF2B5EF4-FFF2-40B4-BE49-F238E27FC236}">
                  <a16:creationId xmlns:a16="http://schemas.microsoft.com/office/drawing/2014/main" id="{18973BAE-B405-B957-D7AE-8B214324A5F3}"/>
                </a:ext>
              </a:extLst>
            </p:cNvPr>
            <p:cNvSpPr/>
            <p:nvPr/>
          </p:nvSpPr>
          <p:spPr>
            <a:xfrm>
              <a:off x="4362199" y="870757"/>
              <a:ext cx="3672000" cy="5695951"/>
            </a:xfrm>
            <a:prstGeom prst="roundRect">
              <a:avLst>
                <a:gd name="adj" fmla="val 3815"/>
              </a:avLst>
            </a:prstGeom>
            <a:solidFill>
              <a:schemeClr val="bg1"/>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Rectangle: Rounded Corners 169">
              <a:extLst>
                <a:ext uri="{FF2B5EF4-FFF2-40B4-BE49-F238E27FC236}">
                  <a16:creationId xmlns:a16="http://schemas.microsoft.com/office/drawing/2014/main" id="{BC0F6E73-C003-9A5E-7046-5FE987154314}"/>
                </a:ext>
              </a:extLst>
            </p:cNvPr>
            <p:cNvSpPr/>
            <p:nvPr/>
          </p:nvSpPr>
          <p:spPr>
            <a:xfrm>
              <a:off x="8373989" y="870757"/>
              <a:ext cx="3672000" cy="5695951"/>
            </a:xfrm>
            <a:prstGeom prst="roundRect">
              <a:avLst>
                <a:gd name="adj" fmla="val 3523"/>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 name="TextBox 6">
            <a:extLst>
              <a:ext uri="{FF2B5EF4-FFF2-40B4-BE49-F238E27FC236}">
                <a16:creationId xmlns:a16="http://schemas.microsoft.com/office/drawing/2014/main" id="{7C2E3AD2-F4EA-BAC3-7AC0-4AE6D3FC6FE0}"/>
              </a:ext>
            </a:extLst>
          </p:cNvPr>
          <p:cNvSpPr txBox="1"/>
          <p:nvPr/>
        </p:nvSpPr>
        <p:spPr>
          <a:xfrm>
            <a:off x="2223648" y="49131"/>
            <a:ext cx="7743138" cy="584775"/>
          </a:xfrm>
          <a:prstGeom prst="rect">
            <a:avLst/>
          </a:prstGeom>
          <a:noFill/>
        </p:spPr>
        <p:txBody>
          <a:bodyPr wrap="square" rtlCol="0">
            <a:spAutoFit/>
          </a:bodyPr>
          <a:lstStyle/>
          <a:p>
            <a:pPr algn="ctr"/>
            <a:r>
              <a:rPr lang="en-US" sz="3200" dirty="0">
                <a:latin typeface="Arial Black" panose="020B0A04020102020204" pitchFamily="34" charset="0"/>
              </a:rPr>
              <a:t>Solutions</a:t>
            </a:r>
            <a:endParaRPr lang="en-GB" sz="3200" dirty="0">
              <a:latin typeface="Arial Black" panose="020B0A04020102020204" pitchFamily="34" charset="0"/>
            </a:endParaRPr>
          </a:p>
        </p:txBody>
      </p:sp>
      <p:sp>
        <p:nvSpPr>
          <p:cNvPr id="2" name="TextBox 1">
            <a:extLst>
              <a:ext uri="{FF2B5EF4-FFF2-40B4-BE49-F238E27FC236}">
                <a16:creationId xmlns:a16="http://schemas.microsoft.com/office/drawing/2014/main" id="{B0480870-D3C1-6717-B2DB-655F61545B2C}"/>
              </a:ext>
            </a:extLst>
          </p:cNvPr>
          <p:cNvSpPr txBox="1"/>
          <p:nvPr/>
        </p:nvSpPr>
        <p:spPr>
          <a:xfrm>
            <a:off x="430305" y="995530"/>
            <a:ext cx="3209275" cy="769441"/>
          </a:xfrm>
          <a:prstGeom prst="rect">
            <a:avLst/>
          </a:prstGeom>
          <a:noFill/>
        </p:spPr>
        <p:txBody>
          <a:bodyPr wrap="square" rtlCol="0">
            <a:spAutoFit/>
          </a:bodyPr>
          <a:lstStyle/>
          <a:p>
            <a:r>
              <a:rPr lang="en-US" sz="2200" dirty="0"/>
              <a:t>Evaluate without a calculator:</a:t>
            </a:r>
            <a:endParaRPr lang="en-GB" sz="2200" dirty="0"/>
          </a:p>
        </p:txBody>
      </p:sp>
      <p:sp>
        <p:nvSpPr>
          <p:cNvPr id="16" name="TextBox 15">
            <a:extLst>
              <a:ext uri="{FF2B5EF4-FFF2-40B4-BE49-F238E27FC236}">
                <a16:creationId xmlns:a16="http://schemas.microsoft.com/office/drawing/2014/main" id="{219DC7F2-F156-E19C-4693-4D2C6D0B4C8E}"/>
              </a:ext>
            </a:extLst>
          </p:cNvPr>
          <p:cNvSpPr txBox="1"/>
          <p:nvPr/>
        </p:nvSpPr>
        <p:spPr>
          <a:xfrm>
            <a:off x="8407106" y="995527"/>
            <a:ext cx="2800814" cy="769441"/>
          </a:xfrm>
          <a:prstGeom prst="rect">
            <a:avLst/>
          </a:prstGeom>
          <a:noFill/>
        </p:spPr>
        <p:txBody>
          <a:bodyPr wrap="square" rtlCol="0">
            <a:spAutoFit/>
          </a:bodyPr>
          <a:lstStyle/>
          <a:p>
            <a:r>
              <a:rPr lang="en-US" sz="2200" dirty="0"/>
              <a:t>Evaluate without a calculator:</a:t>
            </a:r>
            <a:endParaRPr lang="en-GB" sz="2200" dirty="0"/>
          </a:p>
        </p:txBody>
      </p:sp>
      <p:sp>
        <p:nvSpPr>
          <p:cNvPr id="17" name="TextBox 16">
            <a:extLst>
              <a:ext uri="{FF2B5EF4-FFF2-40B4-BE49-F238E27FC236}">
                <a16:creationId xmlns:a16="http://schemas.microsoft.com/office/drawing/2014/main" id="{3A12B528-5D6C-0996-ECF9-4E62D0027EF3}"/>
              </a:ext>
            </a:extLst>
          </p:cNvPr>
          <p:cNvSpPr txBox="1"/>
          <p:nvPr/>
        </p:nvSpPr>
        <p:spPr>
          <a:xfrm>
            <a:off x="4376788" y="995528"/>
            <a:ext cx="2800814" cy="769441"/>
          </a:xfrm>
          <a:prstGeom prst="rect">
            <a:avLst/>
          </a:prstGeom>
          <a:noFill/>
        </p:spPr>
        <p:txBody>
          <a:bodyPr wrap="square" rtlCol="0">
            <a:spAutoFit/>
          </a:bodyPr>
          <a:lstStyle/>
          <a:p>
            <a:r>
              <a:rPr lang="en-US" sz="2200" dirty="0"/>
              <a:t>Evaluate without a calculator:</a:t>
            </a:r>
            <a:endParaRPr lang="en-GB" sz="2200" dirty="0"/>
          </a:p>
        </p:txBody>
      </p:sp>
      <p:sp>
        <p:nvSpPr>
          <p:cNvPr id="10" name="TextBox 9">
            <a:extLst>
              <a:ext uri="{FF2B5EF4-FFF2-40B4-BE49-F238E27FC236}">
                <a16:creationId xmlns:a16="http://schemas.microsoft.com/office/drawing/2014/main" id="{1032F07D-99CA-FA10-4AF0-9801EDA531BA}"/>
              </a:ext>
            </a:extLst>
          </p:cNvPr>
          <p:cNvSpPr txBox="1"/>
          <p:nvPr/>
        </p:nvSpPr>
        <p:spPr>
          <a:xfrm>
            <a:off x="683254" y="1835864"/>
            <a:ext cx="2157401" cy="430887"/>
          </a:xfrm>
          <a:prstGeom prst="rect">
            <a:avLst/>
          </a:prstGeom>
          <a:noFill/>
        </p:spPr>
        <p:txBody>
          <a:bodyPr wrap="square" rtlCol="0">
            <a:spAutoFit/>
          </a:bodyPr>
          <a:lstStyle/>
          <a:p>
            <a:r>
              <a:rPr lang="en-US" sz="2200" dirty="0"/>
              <a:t>a)  3.4 - 1.2</a:t>
            </a:r>
            <a:endParaRPr lang="en-GB" sz="2200" dirty="0"/>
          </a:p>
        </p:txBody>
      </p:sp>
      <p:sp>
        <p:nvSpPr>
          <p:cNvPr id="11" name="TextBox 10">
            <a:extLst>
              <a:ext uri="{FF2B5EF4-FFF2-40B4-BE49-F238E27FC236}">
                <a16:creationId xmlns:a16="http://schemas.microsoft.com/office/drawing/2014/main" id="{7A019359-9A3F-1686-587E-EB1D5800AA46}"/>
              </a:ext>
            </a:extLst>
          </p:cNvPr>
          <p:cNvSpPr txBox="1"/>
          <p:nvPr/>
        </p:nvSpPr>
        <p:spPr>
          <a:xfrm>
            <a:off x="683254" y="2784946"/>
            <a:ext cx="2157401" cy="430887"/>
          </a:xfrm>
          <a:prstGeom prst="rect">
            <a:avLst/>
          </a:prstGeom>
          <a:noFill/>
        </p:spPr>
        <p:txBody>
          <a:bodyPr wrap="square" rtlCol="0">
            <a:spAutoFit/>
          </a:bodyPr>
          <a:lstStyle/>
          <a:p>
            <a:r>
              <a:rPr lang="en-US" sz="2200" dirty="0"/>
              <a:t>b)  5.9 - 4.6</a:t>
            </a:r>
            <a:endParaRPr lang="en-GB" sz="2200" dirty="0"/>
          </a:p>
        </p:txBody>
      </p:sp>
      <p:sp>
        <p:nvSpPr>
          <p:cNvPr id="12" name="TextBox 11">
            <a:extLst>
              <a:ext uri="{FF2B5EF4-FFF2-40B4-BE49-F238E27FC236}">
                <a16:creationId xmlns:a16="http://schemas.microsoft.com/office/drawing/2014/main" id="{B0C5A53D-5782-3714-AA0B-06B0F7C9E93B}"/>
              </a:ext>
            </a:extLst>
          </p:cNvPr>
          <p:cNvSpPr txBox="1"/>
          <p:nvPr/>
        </p:nvSpPr>
        <p:spPr>
          <a:xfrm>
            <a:off x="683254" y="3734028"/>
            <a:ext cx="2741171" cy="430887"/>
          </a:xfrm>
          <a:prstGeom prst="rect">
            <a:avLst/>
          </a:prstGeom>
          <a:noFill/>
        </p:spPr>
        <p:txBody>
          <a:bodyPr wrap="square" rtlCol="0">
            <a:spAutoFit/>
          </a:bodyPr>
          <a:lstStyle/>
          <a:p>
            <a:r>
              <a:rPr lang="en-US" sz="2200" dirty="0"/>
              <a:t>c)  9.68 - 2.64</a:t>
            </a:r>
            <a:endParaRPr lang="en-GB" sz="2200" dirty="0"/>
          </a:p>
        </p:txBody>
      </p:sp>
      <p:sp>
        <p:nvSpPr>
          <p:cNvPr id="13" name="TextBox 12">
            <a:extLst>
              <a:ext uri="{FF2B5EF4-FFF2-40B4-BE49-F238E27FC236}">
                <a16:creationId xmlns:a16="http://schemas.microsoft.com/office/drawing/2014/main" id="{9DEC4924-89C1-3562-42EF-2FBDD9C6A486}"/>
              </a:ext>
            </a:extLst>
          </p:cNvPr>
          <p:cNvSpPr txBox="1"/>
          <p:nvPr/>
        </p:nvSpPr>
        <p:spPr>
          <a:xfrm>
            <a:off x="683254" y="4683110"/>
            <a:ext cx="2157401" cy="430887"/>
          </a:xfrm>
          <a:prstGeom prst="rect">
            <a:avLst/>
          </a:prstGeom>
          <a:noFill/>
        </p:spPr>
        <p:txBody>
          <a:bodyPr wrap="square" rtlCol="0">
            <a:spAutoFit/>
          </a:bodyPr>
          <a:lstStyle/>
          <a:p>
            <a:r>
              <a:rPr lang="en-US" sz="2200" dirty="0"/>
              <a:t>d)  6.3 - 1.3</a:t>
            </a:r>
            <a:endParaRPr lang="en-GB" sz="2200" dirty="0"/>
          </a:p>
        </p:txBody>
      </p:sp>
      <p:sp>
        <p:nvSpPr>
          <p:cNvPr id="14" name="TextBox 13">
            <a:extLst>
              <a:ext uri="{FF2B5EF4-FFF2-40B4-BE49-F238E27FC236}">
                <a16:creationId xmlns:a16="http://schemas.microsoft.com/office/drawing/2014/main" id="{783BD648-4ABB-C70B-C2D5-8BC29EA69CCF}"/>
              </a:ext>
            </a:extLst>
          </p:cNvPr>
          <p:cNvSpPr txBox="1"/>
          <p:nvPr/>
        </p:nvSpPr>
        <p:spPr>
          <a:xfrm>
            <a:off x="683254" y="5632191"/>
            <a:ext cx="2157401" cy="430887"/>
          </a:xfrm>
          <a:prstGeom prst="rect">
            <a:avLst/>
          </a:prstGeom>
          <a:noFill/>
        </p:spPr>
        <p:txBody>
          <a:bodyPr wrap="square" rtlCol="0">
            <a:spAutoFit/>
          </a:bodyPr>
          <a:lstStyle/>
          <a:p>
            <a:r>
              <a:rPr lang="en-US" sz="2200" dirty="0"/>
              <a:t>e)  4.4 - 0.6</a:t>
            </a:r>
            <a:endParaRPr lang="en-GB" sz="2200" dirty="0"/>
          </a:p>
        </p:txBody>
      </p:sp>
      <p:sp>
        <p:nvSpPr>
          <p:cNvPr id="18" name="TextBox 17">
            <a:extLst>
              <a:ext uri="{FF2B5EF4-FFF2-40B4-BE49-F238E27FC236}">
                <a16:creationId xmlns:a16="http://schemas.microsoft.com/office/drawing/2014/main" id="{35C7AEFB-D45E-C793-C006-769101CF3BBB}"/>
              </a:ext>
            </a:extLst>
          </p:cNvPr>
          <p:cNvSpPr txBox="1"/>
          <p:nvPr/>
        </p:nvSpPr>
        <p:spPr>
          <a:xfrm>
            <a:off x="4512082" y="1834272"/>
            <a:ext cx="1729384" cy="430887"/>
          </a:xfrm>
          <a:prstGeom prst="rect">
            <a:avLst/>
          </a:prstGeom>
          <a:noFill/>
        </p:spPr>
        <p:txBody>
          <a:bodyPr wrap="square" rtlCol="0">
            <a:spAutoFit/>
          </a:bodyPr>
          <a:lstStyle/>
          <a:p>
            <a:r>
              <a:rPr lang="en-US" sz="2200" dirty="0"/>
              <a:t>a)  8.2 – 4.5</a:t>
            </a:r>
            <a:endParaRPr lang="en-GB" sz="2200" dirty="0"/>
          </a:p>
        </p:txBody>
      </p:sp>
      <p:sp>
        <p:nvSpPr>
          <p:cNvPr id="19" name="TextBox 18">
            <a:extLst>
              <a:ext uri="{FF2B5EF4-FFF2-40B4-BE49-F238E27FC236}">
                <a16:creationId xmlns:a16="http://schemas.microsoft.com/office/drawing/2014/main" id="{9B312F3C-22D3-3D6B-4DB1-F53883330905}"/>
              </a:ext>
            </a:extLst>
          </p:cNvPr>
          <p:cNvSpPr txBox="1"/>
          <p:nvPr/>
        </p:nvSpPr>
        <p:spPr>
          <a:xfrm>
            <a:off x="4512082" y="2783752"/>
            <a:ext cx="1729384" cy="430887"/>
          </a:xfrm>
          <a:prstGeom prst="rect">
            <a:avLst/>
          </a:prstGeom>
          <a:noFill/>
        </p:spPr>
        <p:txBody>
          <a:bodyPr wrap="square" rtlCol="0">
            <a:spAutoFit/>
          </a:bodyPr>
          <a:lstStyle/>
          <a:p>
            <a:r>
              <a:rPr lang="en-US" sz="2200" dirty="0"/>
              <a:t>b)  2.1 – 1.9</a:t>
            </a:r>
            <a:endParaRPr lang="en-GB" sz="2200" dirty="0"/>
          </a:p>
        </p:txBody>
      </p:sp>
      <p:sp>
        <p:nvSpPr>
          <p:cNvPr id="20" name="TextBox 19">
            <a:extLst>
              <a:ext uri="{FF2B5EF4-FFF2-40B4-BE49-F238E27FC236}">
                <a16:creationId xmlns:a16="http://schemas.microsoft.com/office/drawing/2014/main" id="{77C4DD7B-C50E-D5F5-CDBC-2BEFD86779B4}"/>
              </a:ext>
            </a:extLst>
          </p:cNvPr>
          <p:cNvSpPr txBox="1"/>
          <p:nvPr/>
        </p:nvSpPr>
        <p:spPr>
          <a:xfrm>
            <a:off x="4512082" y="3733232"/>
            <a:ext cx="2259684" cy="430887"/>
          </a:xfrm>
          <a:prstGeom prst="rect">
            <a:avLst/>
          </a:prstGeom>
          <a:noFill/>
        </p:spPr>
        <p:txBody>
          <a:bodyPr wrap="square" rtlCol="0">
            <a:spAutoFit/>
          </a:bodyPr>
          <a:lstStyle/>
          <a:p>
            <a:r>
              <a:rPr lang="en-US" sz="2200" dirty="0"/>
              <a:t>c)  18.75 - 4.56</a:t>
            </a:r>
            <a:endParaRPr lang="en-GB" sz="2200" dirty="0"/>
          </a:p>
        </p:txBody>
      </p:sp>
      <p:sp>
        <p:nvSpPr>
          <p:cNvPr id="21" name="TextBox 20">
            <a:extLst>
              <a:ext uri="{FF2B5EF4-FFF2-40B4-BE49-F238E27FC236}">
                <a16:creationId xmlns:a16="http://schemas.microsoft.com/office/drawing/2014/main" id="{3D4AF78A-03B0-0ADD-E34C-703E287F9EA3}"/>
              </a:ext>
            </a:extLst>
          </p:cNvPr>
          <p:cNvSpPr txBox="1"/>
          <p:nvPr/>
        </p:nvSpPr>
        <p:spPr>
          <a:xfrm>
            <a:off x="4512082" y="4682712"/>
            <a:ext cx="2142952" cy="430887"/>
          </a:xfrm>
          <a:prstGeom prst="rect">
            <a:avLst/>
          </a:prstGeom>
          <a:noFill/>
        </p:spPr>
        <p:txBody>
          <a:bodyPr wrap="square" rtlCol="0">
            <a:spAutoFit/>
          </a:bodyPr>
          <a:lstStyle/>
          <a:p>
            <a:r>
              <a:rPr lang="en-US" sz="2200" dirty="0"/>
              <a:t>d)  14.3 - 1.68</a:t>
            </a:r>
            <a:endParaRPr lang="en-GB" sz="2200" dirty="0"/>
          </a:p>
        </p:txBody>
      </p:sp>
      <p:sp>
        <p:nvSpPr>
          <p:cNvPr id="23" name="TextBox 22">
            <a:extLst>
              <a:ext uri="{FF2B5EF4-FFF2-40B4-BE49-F238E27FC236}">
                <a16:creationId xmlns:a16="http://schemas.microsoft.com/office/drawing/2014/main" id="{44D45B3A-486F-4FF7-8916-9F4878E9C9B6}"/>
              </a:ext>
            </a:extLst>
          </p:cNvPr>
          <p:cNvSpPr txBox="1"/>
          <p:nvPr/>
        </p:nvSpPr>
        <p:spPr>
          <a:xfrm>
            <a:off x="4512082" y="5632190"/>
            <a:ext cx="2142952" cy="430887"/>
          </a:xfrm>
          <a:prstGeom prst="rect">
            <a:avLst/>
          </a:prstGeom>
          <a:noFill/>
        </p:spPr>
        <p:txBody>
          <a:bodyPr wrap="square" rtlCol="0">
            <a:spAutoFit/>
          </a:bodyPr>
          <a:lstStyle/>
          <a:p>
            <a:r>
              <a:rPr lang="en-US" sz="2200" dirty="0"/>
              <a:t>e)  2.68 - 1.86</a:t>
            </a:r>
            <a:endParaRPr lang="en-GB" sz="2200" dirty="0"/>
          </a:p>
        </p:txBody>
      </p:sp>
      <p:sp>
        <p:nvSpPr>
          <p:cNvPr id="24" name="TextBox 23">
            <a:extLst>
              <a:ext uri="{FF2B5EF4-FFF2-40B4-BE49-F238E27FC236}">
                <a16:creationId xmlns:a16="http://schemas.microsoft.com/office/drawing/2014/main" id="{008565A4-020D-2263-64E9-D14AFBF580B1}"/>
              </a:ext>
            </a:extLst>
          </p:cNvPr>
          <p:cNvSpPr txBox="1"/>
          <p:nvPr/>
        </p:nvSpPr>
        <p:spPr>
          <a:xfrm>
            <a:off x="8535593" y="1834271"/>
            <a:ext cx="1960876" cy="430887"/>
          </a:xfrm>
          <a:prstGeom prst="rect">
            <a:avLst/>
          </a:prstGeom>
          <a:noFill/>
        </p:spPr>
        <p:txBody>
          <a:bodyPr wrap="square" rtlCol="0">
            <a:spAutoFit/>
          </a:bodyPr>
          <a:lstStyle/>
          <a:p>
            <a:r>
              <a:rPr lang="en-US" sz="2200" dirty="0"/>
              <a:t>a)  4.1 – 1.11</a:t>
            </a:r>
            <a:endParaRPr lang="en-GB" sz="2200" dirty="0"/>
          </a:p>
        </p:txBody>
      </p:sp>
      <p:sp>
        <p:nvSpPr>
          <p:cNvPr id="25" name="TextBox 24">
            <a:extLst>
              <a:ext uri="{FF2B5EF4-FFF2-40B4-BE49-F238E27FC236}">
                <a16:creationId xmlns:a16="http://schemas.microsoft.com/office/drawing/2014/main" id="{DAA6ED00-695C-43E4-CCF2-ACFBFBF78F46}"/>
              </a:ext>
            </a:extLst>
          </p:cNvPr>
          <p:cNvSpPr txBox="1"/>
          <p:nvPr/>
        </p:nvSpPr>
        <p:spPr>
          <a:xfrm>
            <a:off x="8535593" y="2783751"/>
            <a:ext cx="1960876" cy="430887"/>
          </a:xfrm>
          <a:prstGeom prst="rect">
            <a:avLst/>
          </a:prstGeom>
          <a:noFill/>
        </p:spPr>
        <p:txBody>
          <a:bodyPr wrap="square" rtlCol="0">
            <a:spAutoFit/>
          </a:bodyPr>
          <a:lstStyle/>
          <a:p>
            <a:r>
              <a:rPr lang="en-US" sz="2200" dirty="0"/>
              <a:t>b)  11 – 1.98</a:t>
            </a:r>
            <a:endParaRPr lang="en-GB" sz="2200" dirty="0"/>
          </a:p>
        </p:txBody>
      </p:sp>
      <p:sp>
        <p:nvSpPr>
          <p:cNvPr id="26" name="TextBox 25">
            <a:extLst>
              <a:ext uri="{FF2B5EF4-FFF2-40B4-BE49-F238E27FC236}">
                <a16:creationId xmlns:a16="http://schemas.microsoft.com/office/drawing/2014/main" id="{5B2876E1-6FA7-C1E5-12A6-5649A3E99A6F}"/>
              </a:ext>
            </a:extLst>
          </p:cNvPr>
          <p:cNvSpPr txBox="1"/>
          <p:nvPr/>
        </p:nvSpPr>
        <p:spPr>
          <a:xfrm>
            <a:off x="8535593" y="3733231"/>
            <a:ext cx="2307172" cy="430887"/>
          </a:xfrm>
          <a:prstGeom prst="rect">
            <a:avLst/>
          </a:prstGeom>
          <a:noFill/>
        </p:spPr>
        <p:txBody>
          <a:bodyPr wrap="square" rtlCol="0">
            <a:spAutoFit/>
          </a:bodyPr>
          <a:lstStyle/>
          <a:p>
            <a:r>
              <a:rPr lang="en-US" sz="2200" dirty="0"/>
              <a:t>c)  9 – 0.9 – 0.99</a:t>
            </a:r>
            <a:endParaRPr lang="en-GB" sz="2200" dirty="0"/>
          </a:p>
        </p:txBody>
      </p:sp>
      <p:sp>
        <p:nvSpPr>
          <p:cNvPr id="27" name="TextBox 26">
            <a:extLst>
              <a:ext uri="{FF2B5EF4-FFF2-40B4-BE49-F238E27FC236}">
                <a16:creationId xmlns:a16="http://schemas.microsoft.com/office/drawing/2014/main" id="{FB8E6083-9DE7-B6AA-EAFD-4F57F7D753A8}"/>
              </a:ext>
            </a:extLst>
          </p:cNvPr>
          <p:cNvSpPr txBox="1"/>
          <p:nvPr/>
        </p:nvSpPr>
        <p:spPr>
          <a:xfrm>
            <a:off x="8535593" y="4682712"/>
            <a:ext cx="2307173" cy="430887"/>
          </a:xfrm>
          <a:prstGeom prst="rect">
            <a:avLst/>
          </a:prstGeom>
          <a:noFill/>
        </p:spPr>
        <p:txBody>
          <a:bodyPr wrap="square" rtlCol="0">
            <a:spAutoFit/>
          </a:bodyPr>
          <a:lstStyle/>
          <a:p>
            <a:r>
              <a:rPr lang="en-US" sz="2200" dirty="0"/>
              <a:t>d)  3.012 – 2.213</a:t>
            </a:r>
            <a:endParaRPr lang="en-GB" sz="2200" dirty="0"/>
          </a:p>
        </p:txBody>
      </p:sp>
      <p:sp>
        <p:nvSpPr>
          <p:cNvPr id="3" name="TextBox 2">
            <a:extLst>
              <a:ext uri="{FF2B5EF4-FFF2-40B4-BE49-F238E27FC236}">
                <a16:creationId xmlns:a16="http://schemas.microsoft.com/office/drawing/2014/main" id="{FF3548A2-3F5D-0000-7BAE-E20F6D14A985}"/>
              </a:ext>
            </a:extLst>
          </p:cNvPr>
          <p:cNvSpPr txBox="1"/>
          <p:nvPr/>
        </p:nvSpPr>
        <p:spPr>
          <a:xfrm>
            <a:off x="2412019" y="1834270"/>
            <a:ext cx="1113984" cy="430887"/>
          </a:xfrm>
          <a:prstGeom prst="rect">
            <a:avLst/>
          </a:prstGeom>
          <a:noFill/>
        </p:spPr>
        <p:txBody>
          <a:bodyPr wrap="square" rtlCol="0">
            <a:spAutoFit/>
          </a:bodyPr>
          <a:lstStyle/>
          <a:p>
            <a:r>
              <a:rPr lang="en-US" sz="2200" b="1" dirty="0">
                <a:solidFill>
                  <a:srgbClr val="FF0000"/>
                </a:solidFill>
              </a:rPr>
              <a:t>= 2.2</a:t>
            </a:r>
            <a:endParaRPr lang="en-GB" sz="2200" b="1" dirty="0">
              <a:solidFill>
                <a:srgbClr val="FF0000"/>
              </a:solidFill>
            </a:endParaRPr>
          </a:p>
        </p:txBody>
      </p:sp>
      <p:sp>
        <p:nvSpPr>
          <p:cNvPr id="5" name="TextBox 4">
            <a:extLst>
              <a:ext uri="{FF2B5EF4-FFF2-40B4-BE49-F238E27FC236}">
                <a16:creationId xmlns:a16="http://schemas.microsoft.com/office/drawing/2014/main" id="{7EA81C63-27DC-29F4-CB80-C44CDA3D8024}"/>
              </a:ext>
            </a:extLst>
          </p:cNvPr>
          <p:cNvSpPr txBox="1"/>
          <p:nvPr/>
        </p:nvSpPr>
        <p:spPr>
          <a:xfrm>
            <a:off x="6296043" y="1834269"/>
            <a:ext cx="1113984" cy="430887"/>
          </a:xfrm>
          <a:prstGeom prst="rect">
            <a:avLst/>
          </a:prstGeom>
          <a:noFill/>
        </p:spPr>
        <p:txBody>
          <a:bodyPr wrap="square" rtlCol="0">
            <a:spAutoFit/>
          </a:bodyPr>
          <a:lstStyle/>
          <a:p>
            <a:r>
              <a:rPr lang="en-US" sz="2200" b="1" dirty="0">
                <a:solidFill>
                  <a:srgbClr val="FF0000"/>
                </a:solidFill>
              </a:rPr>
              <a:t>= 3.7</a:t>
            </a:r>
            <a:endParaRPr lang="en-GB" sz="2200" b="1" dirty="0">
              <a:solidFill>
                <a:srgbClr val="FF0000"/>
              </a:solidFill>
            </a:endParaRPr>
          </a:p>
        </p:txBody>
      </p:sp>
      <p:sp>
        <p:nvSpPr>
          <p:cNvPr id="8" name="TextBox 7">
            <a:extLst>
              <a:ext uri="{FF2B5EF4-FFF2-40B4-BE49-F238E27FC236}">
                <a16:creationId xmlns:a16="http://schemas.microsoft.com/office/drawing/2014/main" id="{70006E8D-A2B6-22C8-65BD-9A1825438D92}"/>
              </a:ext>
            </a:extLst>
          </p:cNvPr>
          <p:cNvSpPr txBox="1"/>
          <p:nvPr/>
        </p:nvSpPr>
        <p:spPr>
          <a:xfrm>
            <a:off x="10369959" y="1833571"/>
            <a:ext cx="1545470" cy="430887"/>
          </a:xfrm>
          <a:prstGeom prst="rect">
            <a:avLst/>
          </a:prstGeom>
          <a:noFill/>
        </p:spPr>
        <p:txBody>
          <a:bodyPr wrap="square" rtlCol="0">
            <a:spAutoFit/>
          </a:bodyPr>
          <a:lstStyle/>
          <a:p>
            <a:r>
              <a:rPr lang="en-US" sz="2200" b="1" dirty="0">
                <a:solidFill>
                  <a:srgbClr val="FF0000"/>
                </a:solidFill>
              </a:rPr>
              <a:t>= 2.99</a:t>
            </a:r>
            <a:endParaRPr lang="en-GB" sz="2200" b="1" dirty="0">
              <a:solidFill>
                <a:srgbClr val="FF0000"/>
              </a:solidFill>
            </a:endParaRPr>
          </a:p>
        </p:txBody>
      </p:sp>
      <p:sp>
        <p:nvSpPr>
          <p:cNvPr id="9" name="TextBox 8">
            <a:extLst>
              <a:ext uri="{FF2B5EF4-FFF2-40B4-BE49-F238E27FC236}">
                <a16:creationId xmlns:a16="http://schemas.microsoft.com/office/drawing/2014/main" id="{C4D184ED-72A5-6FA3-8BF2-BC121EF9009C}"/>
              </a:ext>
            </a:extLst>
          </p:cNvPr>
          <p:cNvSpPr txBox="1"/>
          <p:nvPr/>
        </p:nvSpPr>
        <p:spPr>
          <a:xfrm>
            <a:off x="2377590" y="2789711"/>
            <a:ext cx="1113984" cy="430887"/>
          </a:xfrm>
          <a:prstGeom prst="rect">
            <a:avLst/>
          </a:prstGeom>
          <a:noFill/>
        </p:spPr>
        <p:txBody>
          <a:bodyPr wrap="square" rtlCol="0">
            <a:spAutoFit/>
          </a:bodyPr>
          <a:lstStyle/>
          <a:p>
            <a:r>
              <a:rPr lang="en-US" sz="2200" b="1" dirty="0">
                <a:solidFill>
                  <a:srgbClr val="FF0000"/>
                </a:solidFill>
              </a:rPr>
              <a:t>= 1.3</a:t>
            </a:r>
            <a:endParaRPr lang="en-GB" sz="2200" b="1" dirty="0">
              <a:solidFill>
                <a:srgbClr val="FF0000"/>
              </a:solidFill>
            </a:endParaRPr>
          </a:p>
        </p:txBody>
      </p:sp>
      <p:sp>
        <p:nvSpPr>
          <p:cNvPr id="15" name="TextBox 14">
            <a:extLst>
              <a:ext uri="{FF2B5EF4-FFF2-40B4-BE49-F238E27FC236}">
                <a16:creationId xmlns:a16="http://schemas.microsoft.com/office/drawing/2014/main" id="{4945B332-C365-27E5-0685-89C8E83E0384}"/>
              </a:ext>
            </a:extLst>
          </p:cNvPr>
          <p:cNvSpPr txBox="1"/>
          <p:nvPr/>
        </p:nvSpPr>
        <p:spPr>
          <a:xfrm>
            <a:off x="2649775" y="3738792"/>
            <a:ext cx="1270435" cy="430887"/>
          </a:xfrm>
          <a:prstGeom prst="rect">
            <a:avLst/>
          </a:prstGeom>
          <a:noFill/>
        </p:spPr>
        <p:txBody>
          <a:bodyPr wrap="square" rtlCol="0">
            <a:spAutoFit/>
          </a:bodyPr>
          <a:lstStyle/>
          <a:p>
            <a:r>
              <a:rPr lang="en-US" sz="2200" b="1" dirty="0">
                <a:solidFill>
                  <a:srgbClr val="FF0000"/>
                </a:solidFill>
              </a:rPr>
              <a:t>= 7.04</a:t>
            </a:r>
            <a:endParaRPr lang="en-GB" sz="2200" b="1" dirty="0">
              <a:solidFill>
                <a:srgbClr val="FF0000"/>
              </a:solidFill>
            </a:endParaRPr>
          </a:p>
        </p:txBody>
      </p:sp>
      <p:sp>
        <p:nvSpPr>
          <p:cNvPr id="28" name="TextBox 27">
            <a:extLst>
              <a:ext uri="{FF2B5EF4-FFF2-40B4-BE49-F238E27FC236}">
                <a16:creationId xmlns:a16="http://schemas.microsoft.com/office/drawing/2014/main" id="{BF62A262-FECC-BFAE-0CB0-DA43FF1C2C53}"/>
              </a:ext>
            </a:extLst>
          </p:cNvPr>
          <p:cNvSpPr txBox="1"/>
          <p:nvPr/>
        </p:nvSpPr>
        <p:spPr>
          <a:xfrm>
            <a:off x="6302856" y="2783751"/>
            <a:ext cx="1113984" cy="430887"/>
          </a:xfrm>
          <a:prstGeom prst="rect">
            <a:avLst/>
          </a:prstGeom>
          <a:noFill/>
        </p:spPr>
        <p:txBody>
          <a:bodyPr wrap="square" rtlCol="0">
            <a:spAutoFit/>
          </a:bodyPr>
          <a:lstStyle/>
          <a:p>
            <a:r>
              <a:rPr lang="en-US" sz="2200" b="1" dirty="0">
                <a:solidFill>
                  <a:srgbClr val="FF0000"/>
                </a:solidFill>
              </a:rPr>
              <a:t>= 0.2</a:t>
            </a:r>
            <a:endParaRPr lang="en-GB" sz="2200" b="1" dirty="0">
              <a:solidFill>
                <a:srgbClr val="FF0000"/>
              </a:solidFill>
            </a:endParaRPr>
          </a:p>
        </p:txBody>
      </p:sp>
      <p:sp>
        <p:nvSpPr>
          <p:cNvPr id="29" name="TextBox 28">
            <a:extLst>
              <a:ext uri="{FF2B5EF4-FFF2-40B4-BE49-F238E27FC236}">
                <a16:creationId xmlns:a16="http://schemas.microsoft.com/office/drawing/2014/main" id="{584F301C-4143-E6EA-69F7-45B8C01693F6}"/>
              </a:ext>
            </a:extLst>
          </p:cNvPr>
          <p:cNvSpPr txBox="1"/>
          <p:nvPr/>
        </p:nvSpPr>
        <p:spPr>
          <a:xfrm>
            <a:off x="6416966" y="4682542"/>
            <a:ext cx="1753103" cy="430887"/>
          </a:xfrm>
          <a:prstGeom prst="rect">
            <a:avLst/>
          </a:prstGeom>
          <a:noFill/>
        </p:spPr>
        <p:txBody>
          <a:bodyPr wrap="square" rtlCol="0">
            <a:spAutoFit/>
          </a:bodyPr>
          <a:lstStyle/>
          <a:p>
            <a:r>
              <a:rPr lang="en-US" sz="2200" b="1" dirty="0">
                <a:solidFill>
                  <a:srgbClr val="FF0000"/>
                </a:solidFill>
              </a:rPr>
              <a:t>= 12.62</a:t>
            </a:r>
            <a:endParaRPr lang="en-GB" sz="2200" b="1" dirty="0">
              <a:solidFill>
                <a:srgbClr val="FF0000"/>
              </a:solidFill>
            </a:endParaRPr>
          </a:p>
        </p:txBody>
      </p:sp>
      <p:sp>
        <p:nvSpPr>
          <p:cNvPr id="30" name="TextBox 29">
            <a:extLst>
              <a:ext uri="{FF2B5EF4-FFF2-40B4-BE49-F238E27FC236}">
                <a16:creationId xmlns:a16="http://schemas.microsoft.com/office/drawing/2014/main" id="{D3373D61-3FC9-8DAC-A396-E82D68DC58F8}"/>
              </a:ext>
            </a:extLst>
          </p:cNvPr>
          <p:cNvSpPr txBox="1"/>
          <p:nvPr/>
        </p:nvSpPr>
        <p:spPr>
          <a:xfrm>
            <a:off x="6581101" y="3738792"/>
            <a:ext cx="1482357" cy="430887"/>
          </a:xfrm>
          <a:prstGeom prst="rect">
            <a:avLst/>
          </a:prstGeom>
          <a:noFill/>
        </p:spPr>
        <p:txBody>
          <a:bodyPr wrap="square" rtlCol="0">
            <a:spAutoFit/>
          </a:bodyPr>
          <a:lstStyle/>
          <a:p>
            <a:r>
              <a:rPr lang="en-US" sz="2200" b="1" dirty="0">
                <a:solidFill>
                  <a:srgbClr val="FF0000"/>
                </a:solidFill>
              </a:rPr>
              <a:t>= 14.19</a:t>
            </a:r>
            <a:endParaRPr lang="en-GB" sz="2200" b="1" dirty="0">
              <a:solidFill>
                <a:srgbClr val="FF0000"/>
              </a:solidFill>
            </a:endParaRPr>
          </a:p>
        </p:txBody>
      </p:sp>
      <p:sp>
        <p:nvSpPr>
          <p:cNvPr id="31" name="TextBox 30">
            <a:extLst>
              <a:ext uri="{FF2B5EF4-FFF2-40B4-BE49-F238E27FC236}">
                <a16:creationId xmlns:a16="http://schemas.microsoft.com/office/drawing/2014/main" id="{AC95C265-B3E8-B66D-A7E5-836BD83DC901}"/>
              </a:ext>
            </a:extLst>
          </p:cNvPr>
          <p:cNvSpPr txBox="1"/>
          <p:nvPr/>
        </p:nvSpPr>
        <p:spPr>
          <a:xfrm>
            <a:off x="2343203" y="4682542"/>
            <a:ext cx="1113984" cy="430887"/>
          </a:xfrm>
          <a:prstGeom prst="rect">
            <a:avLst/>
          </a:prstGeom>
          <a:noFill/>
        </p:spPr>
        <p:txBody>
          <a:bodyPr wrap="square" rtlCol="0">
            <a:spAutoFit/>
          </a:bodyPr>
          <a:lstStyle/>
          <a:p>
            <a:r>
              <a:rPr lang="en-US" sz="2200" b="1" dirty="0">
                <a:solidFill>
                  <a:srgbClr val="FF0000"/>
                </a:solidFill>
              </a:rPr>
              <a:t>= 5</a:t>
            </a:r>
            <a:endParaRPr lang="en-GB" sz="2200" b="1" dirty="0">
              <a:solidFill>
                <a:srgbClr val="FF0000"/>
              </a:solidFill>
            </a:endParaRPr>
          </a:p>
        </p:txBody>
      </p:sp>
      <p:sp>
        <p:nvSpPr>
          <p:cNvPr id="64" name="TextBox 63">
            <a:extLst>
              <a:ext uri="{FF2B5EF4-FFF2-40B4-BE49-F238E27FC236}">
                <a16:creationId xmlns:a16="http://schemas.microsoft.com/office/drawing/2014/main" id="{5696694D-BC05-CCFB-17F9-53CB7A5DF83B}"/>
              </a:ext>
            </a:extLst>
          </p:cNvPr>
          <p:cNvSpPr txBox="1"/>
          <p:nvPr/>
        </p:nvSpPr>
        <p:spPr>
          <a:xfrm>
            <a:off x="2321371" y="5628782"/>
            <a:ext cx="1113984" cy="430887"/>
          </a:xfrm>
          <a:prstGeom prst="rect">
            <a:avLst/>
          </a:prstGeom>
          <a:noFill/>
        </p:spPr>
        <p:txBody>
          <a:bodyPr wrap="square" rtlCol="0">
            <a:spAutoFit/>
          </a:bodyPr>
          <a:lstStyle/>
          <a:p>
            <a:r>
              <a:rPr lang="en-US" sz="2200" b="1" dirty="0">
                <a:solidFill>
                  <a:srgbClr val="FF0000"/>
                </a:solidFill>
              </a:rPr>
              <a:t>= 3.8</a:t>
            </a:r>
            <a:endParaRPr lang="en-GB" sz="2200" b="1" dirty="0">
              <a:solidFill>
                <a:srgbClr val="FF0000"/>
              </a:solidFill>
            </a:endParaRPr>
          </a:p>
        </p:txBody>
      </p:sp>
      <p:sp>
        <p:nvSpPr>
          <p:cNvPr id="65" name="TextBox 64">
            <a:extLst>
              <a:ext uri="{FF2B5EF4-FFF2-40B4-BE49-F238E27FC236}">
                <a16:creationId xmlns:a16="http://schemas.microsoft.com/office/drawing/2014/main" id="{D221611F-66DE-1144-99D0-E2B0C5EC440B}"/>
              </a:ext>
            </a:extLst>
          </p:cNvPr>
          <p:cNvSpPr txBox="1"/>
          <p:nvPr/>
        </p:nvSpPr>
        <p:spPr>
          <a:xfrm>
            <a:off x="6459857" y="5628781"/>
            <a:ext cx="1551129" cy="430887"/>
          </a:xfrm>
          <a:prstGeom prst="rect">
            <a:avLst/>
          </a:prstGeom>
          <a:noFill/>
        </p:spPr>
        <p:txBody>
          <a:bodyPr wrap="square" rtlCol="0">
            <a:spAutoFit/>
          </a:bodyPr>
          <a:lstStyle/>
          <a:p>
            <a:r>
              <a:rPr lang="en-US" sz="2200" b="1" dirty="0">
                <a:solidFill>
                  <a:srgbClr val="FF0000"/>
                </a:solidFill>
              </a:rPr>
              <a:t>= 0.82</a:t>
            </a:r>
            <a:endParaRPr lang="en-GB" sz="2200" b="1" dirty="0">
              <a:solidFill>
                <a:srgbClr val="FF0000"/>
              </a:solidFill>
            </a:endParaRPr>
          </a:p>
        </p:txBody>
      </p:sp>
      <p:sp>
        <p:nvSpPr>
          <p:cNvPr id="66" name="TextBox 65">
            <a:extLst>
              <a:ext uri="{FF2B5EF4-FFF2-40B4-BE49-F238E27FC236}">
                <a16:creationId xmlns:a16="http://schemas.microsoft.com/office/drawing/2014/main" id="{B6B3A21C-4258-B05F-9022-692C323CDA3B}"/>
              </a:ext>
            </a:extLst>
          </p:cNvPr>
          <p:cNvSpPr txBox="1"/>
          <p:nvPr/>
        </p:nvSpPr>
        <p:spPr>
          <a:xfrm>
            <a:off x="10842765" y="4682542"/>
            <a:ext cx="1461180" cy="430887"/>
          </a:xfrm>
          <a:prstGeom prst="rect">
            <a:avLst/>
          </a:prstGeom>
          <a:noFill/>
        </p:spPr>
        <p:txBody>
          <a:bodyPr wrap="square" rtlCol="0">
            <a:spAutoFit/>
          </a:bodyPr>
          <a:lstStyle/>
          <a:p>
            <a:r>
              <a:rPr lang="en-US" sz="2200" b="1" dirty="0">
                <a:solidFill>
                  <a:srgbClr val="FF0000"/>
                </a:solidFill>
              </a:rPr>
              <a:t>= 0.799</a:t>
            </a:r>
            <a:endParaRPr lang="en-GB" sz="2200" b="1" dirty="0">
              <a:solidFill>
                <a:srgbClr val="FF0000"/>
              </a:solidFill>
            </a:endParaRPr>
          </a:p>
        </p:txBody>
      </p:sp>
      <p:sp>
        <p:nvSpPr>
          <p:cNvPr id="67" name="TextBox 66">
            <a:extLst>
              <a:ext uri="{FF2B5EF4-FFF2-40B4-BE49-F238E27FC236}">
                <a16:creationId xmlns:a16="http://schemas.microsoft.com/office/drawing/2014/main" id="{AC30A328-7802-5A93-4CDF-8F7556D2D3A4}"/>
              </a:ext>
            </a:extLst>
          </p:cNvPr>
          <p:cNvSpPr txBox="1"/>
          <p:nvPr/>
        </p:nvSpPr>
        <p:spPr>
          <a:xfrm>
            <a:off x="10850839" y="3731133"/>
            <a:ext cx="1231566" cy="430887"/>
          </a:xfrm>
          <a:prstGeom prst="rect">
            <a:avLst/>
          </a:prstGeom>
          <a:noFill/>
        </p:spPr>
        <p:txBody>
          <a:bodyPr wrap="square" rtlCol="0">
            <a:spAutoFit/>
          </a:bodyPr>
          <a:lstStyle/>
          <a:p>
            <a:r>
              <a:rPr lang="en-US" sz="2200" b="1" dirty="0">
                <a:solidFill>
                  <a:srgbClr val="FF0000"/>
                </a:solidFill>
              </a:rPr>
              <a:t>= 7.11</a:t>
            </a:r>
            <a:endParaRPr lang="en-GB" sz="2200" b="1" dirty="0">
              <a:solidFill>
                <a:srgbClr val="FF0000"/>
              </a:solidFill>
            </a:endParaRPr>
          </a:p>
        </p:txBody>
      </p:sp>
      <p:sp>
        <p:nvSpPr>
          <p:cNvPr id="68" name="TextBox 67">
            <a:extLst>
              <a:ext uri="{FF2B5EF4-FFF2-40B4-BE49-F238E27FC236}">
                <a16:creationId xmlns:a16="http://schemas.microsoft.com/office/drawing/2014/main" id="{217803E6-F07A-542B-9957-2C64FE7F17B1}"/>
              </a:ext>
            </a:extLst>
          </p:cNvPr>
          <p:cNvSpPr txBox="1"/>
          <p:nvPr/>
        </p:nvSpPr>
        <p:spPr>
          <a:xfrm>
            <a:off x="10359539" y="2782702"/>
            <a:ext cx="1342097" cy="430887"/>
          </a:xfrm>
          <a:prstGeom prst="rect">
            <a:avLst/>
          </a:prstGeom>
          <a:noFill/>
        </p:spPr>
        <p:txBody>
          <a:bodyPr wrap="square" rtlCol="0">
            <a:spAutoFit/>
          </a:bodyPr>
          <a:lstStyle/>
          <a:p>
            <a:r>
              <a:rPr lang="en-US" sz="2200" b="1" dirty="0">
                <a:solidFill>
                  <a:srgbClr val="FF0000"/>
                </a:solidFill>
              </a:rPr>
              <a:t>= 9.02</a:t>
            </a:r>
            <a:endParaRPr lang="en-GB" sz="2200" b="1" dirty="0">
              <a:solidFill>
                <a:srgbClr val="FF0000"/>
              </a:solidFill>
            </a:endParaRPr>
          </a:p>
        </p:txBody>
      </p:sp>
    </p:spTree>
    <p:extLst>
      <p:ext uri="{BB962C8B-B14F-4D97-AF65-F5344CB8AC3E}">
        <p14:creationId xmlns:p14="http://schemas.microsoft.com/office/powerpoint/2010/main" val="3842516065"/>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accent5">
                <a:tint val="45000"/>
                <a:satMod val="400000"/>
              </a:schemeClr>
            </a:duotone>
            <a:extLst>
              <a:ext uri="{BEBA8EAE-BF5A-486C-A8C5-ECC9F3942E4B}">
                <a14:imgProps xmlns:a14="http://schemas.microsoft.com/office/drawing/2010/main">
                  <a14:imgLayer r:embed="rId4">
                    <a14:imgEffect>
                      <a14:saturation sat="0"/>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35285D4-78C0-B794-5A35-A76A5762ECD7}"/>
              </a:ext>
            </a:extLst>
          </p:cNvPr>
          <p:cNvSpPr/>
          <p:nvPr/>
        </p:nvSpPr>
        <p:spPr>
          <a:xfrm>
            <a:off x="231981" y="206611"/>
            <a:ext cx="11728038" cy="6444779"/>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5" name="TextBox 4">
            <a:extLst>
              <a:ext uri="{FF2B5EF4-FFF2-40B4-BE49-F238E27FC236}">
                <a16:creationId xmlns:a16="http://schemas.microsoft.com/office/drawing/2014/main" id="{2B2DC93A-C73A-44BC-8F8A-6B9E2BDD87E1}"/>
              </a:ext>
            </a:extLst>
          </p:cNvPr>
          <p:cNvSpPr txBox="1"/>
          <p:nvPr/>
        </p:nvSpPr>
        <p:spPr>
          <a:xfrm>
            <a:off x="834879" y="1340013"/>
            <a:ext cx="4408329" cy="430887"/>
          </a:xfrm>
          <a:prstGeom prst="rect">
            <a:avLst/>
          </a:prstGeom>
          <a:noFill/>
        </p:spPr>
        <p:txBody>
          <a:bodyPr wrap="square" rtlCol="0">
            <a:spAutoFit/>
          </a:bodyPr>
          <a:lstStyle/>
          <a:p>
            <a:r>
              <a:rPr lang="en-US" sz="2200" dirty="0"/>
              <a:t>Evaluate without a calculator:</a:t>
            </a:r>
            <a:endParaRPr lang="en-GB" sz="2200" dirty="0"/>
          </a:p>
        </p:txBody>
      </p:sp>
      <p:sp>
        <p:nvSpPr>
          <p:cNvPr id="55" name="TextBox 54">
            <a:extLst>
              <a:ext uri="{FF2B5EF4-FFF2-40B4-BE49-F238E27FC236}">
                <a16:creationId xmlns:a16="http://schemas.microsoft.com/office/drawing/2014/main" id="{F3686D4E-253D-4527-97F7-0493F39904DF}"/>
              </a:ext>
            </a:extLst>
          </p:cNvPr>
          <p:cNvSpPr txBox="1"/>
          <p:nvPr/>
        </p:nvSpPr>
        <p:spPr>
          <a:xfrm>
            <a:off x="5153651" y="1340013"/>
            <a:ext cx="2331380" cy="430887"/>
          </a:xfrm>
          <a:prstGeom prst="rect">
            <a:avLst/>
          </a:prstGeom>
          <a:noFill/>
        </p:spPr>
        <p:txBody>
          <a:bodyPr wrap="square" rtlCol="0">
            <a:spAutoFit/>
          </a:bodyPr>
          <a:lstStyle/>
          <a:p>
            <a:r>
              <a:rPr lang="en-US" sz="2200" dirty="0"/>
              <a:t>1.2  x  0.6</a:t>
            </a:r>
            <a:endParaRPr lang="en-GB" sz="2200" dirty="0"/>
          </a:p>
        </p:txBody>
      </p:sp>
      <p:sp>
        <p:nvSpPr>
          <p:cNvPr id="8" name="TextBox 7">
            <a:extLst>
              <a:ext uri="{FF2B5EF4-FFF2-40B4-BE49-F238E27FC236}">
                <a16:creationId xmlns:a16="http://schemas.microsoft.com/office/drawing/2014/main" id="{25C7CB0D-1E61-4ABF-88D4-293C0DFA5CA5}"/>
              </a:ext>
            </a:extLst>
          </p:cNvPr>
          <p:cNvSpPr txBox="1"/>
          <p:nvPr/>
        </p:nvSpPr>
        <p:spPr>
          <a:xfrm>
            <a:off x="1389356" y="303965"/>
            <a:ext cx="9413288" cy="584775"/>
          </a:xfrm>
          <a:prstGeom prst="rect">
            <a:avLst/>
          </a:prstGeom>
          <a:noFill/>
        </p:spPr>
        <p:txBody>
          <a:bodyPr wrap="square" rtlCol="0">
            <a:spAutoFit/>
          </a:bodyPr>
          <a:lstStyle/>
          <a:p>
            <a:pPr algn="ctr"/>
            <a:r>
              <a:rPr lang="en-US" sz="3200" dirty="0">
                <a:latin typeface="Arial Black" panose="020B0A04020102020204" pitchFamily="34" charset="0"/>
              </a:rPr>
              <a:t>Example : Multiplication of Decimals</a:t>
            </a:r>
            <a:endParaRPr lang="en-GB" sz="3200" dirty="0">
              <a:latin typeface="Arial Black" panose="020B0A04020102020204" pitchFamily="34" charset="0"/>
            </a:endParaRPr>
          </a:p>
        </p:txBody>
      </p:sp>
    </p:spTree>
    <p:extLst>
      <p:ext uri="{BB962C8B-B14F-4D97-AF65-F5344CB8AC3E}">
        <p14:creationId xmlns:p14="http://schemas.microsoft.com/office/powerpoint/2010/main" val="3349376234"/>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accent5">
                <a:tint val="45000"/>
                <a:satMod val="400000"/>
              </a:schemeClr>
            </a:duotone>
            <a:extLst>
              <a:ext uri="{BEBA8EAE-BF5A-486C-A8C5-ECC9F3942E4B}">
                <a14:imgProps xmlns:a14="http://schemas.microsoft.com/office/drawing/2010/main">
                  <a14:imgLayer r:embed="rId4">
                    <a14:imgEffect>
                      <a14:saturation sat="0"/>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55571310-C92F-EDE6-67C5-5BC291A2E84E}"/>
              </a:ext>
            </a:extLst>
          </p:cNvPr>
          <p:cNvSpPr/>
          <p:nvPr/>
        </p:nvSpPr>
        <p:spPr>
          <a:xfrm>
            <a:off x="231981" y="206611"/>
            <a:ext cx="11728038" cy="6444779"/>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55" name="TextBox 54">
            <a:extLst>
              <a:ext uri="{FF2B5EF4-FFF2-40B4-BE49-F238E27FC236}">
                <a16:creationId xmlns:a16="http://schemas.microsoft.com/office/drawing/2014/main" id="{F3686D4E-253D-4527-97F7-0493F39904DF}"/>
              </a:ext>
            </a:extLst>
          </p:cNvPr>
          <p:cNvSpPr txBox="1"/>
          <p:nvPr/>
        </p:nvSpPr>
        <p:spPr>
          <a:xfrm>
            <a:off x="2853747" y="1196333"/>
            <a:ext cx="2331380" cy="461665"/>
          </a:xfrm>
          <a:prstGeom prst="rect">
            <a:avLst/>
          </a:prstGeom>
          <a:noFill/>
        </p:spPr>
        <p:txBody>
          <a:bodyPr wrap="square" rtlCol="0">
            <a:spAutoFit/>
          </a:bodyPr>
          <a:lstStyle/>
          <a:p>
            <a:r>
              <a:rPr lang="en-US" sz="2400" dirty="0"/>
              <a:t>1.2 x 0.6</a:t>
            </a:r>
            <a:endParaRPr lang="en-GB" sz="2400" dirty="0"/>
          </a:p>
        </p:txBody>
      </p:sp>
      <p:sp>
        <p:nvSpPr>
          <p:cNvPr id="8" name="TextBox 7">
            <a:extLst>
              <a:ext uri="{FF2B5EF4-FFF2-40B4-BE49-F238E27FC236}">
                <a16:creationId xmlns:a16="http://schemas.microsoft.com/office/drawing/2014/main" id="{25C7CB0D-1E61-4ABF-88D4-293C0DFA5CA5}"/>
              </a:ext>
            </a:extLst>
          </p:cNvPr>
          <p:cNvSpPr txBox="1"/>
          <p:nvPr/>
        </p:nvSpPr>
        <p:spPr>
          <a:xfrm>
            <a:off x="1389356" y="216080"/>
            <a:ext cx="9413288" cy="584775"/>
          </a:xfrm>
          <a:prstGeom prst="rect">
            <a:avLst/>
          </a:prstGeom>
          <a:noFill/>
        </p:spPr>
        <p:txBody>
          <a:bodyPr wrap="square" rtlCol="0">
            <a:spAutoFit/>
          </a:bodyPr>
          <a:lstStyle/>
          <a:p>
            <a:pPr algn="ctr"/>
            <a:r>
              <a:rPr lang="en-US" sz="3200" dirty="0">
                <a:latin typeface="Arial Black" panose="020B0A04020102020204" pitchFamily="34" charset="0"/>
              </a:rPr>
              <a:t>Example : Multiplication of Decimals</a:t>
            </a:r>
            <a:endParaRPr lang="en-GB" sz="3200" dirty="0">
              <a:latin typeface="Arial Black" panose="020B0A04020102020204" pitchFamily="34" charset="0"/>
            </a:endParaRP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82E04AE-9042-0B42-B0EF-76AF00374545}"/>
                  </a:ext>
                </a:extLst>
              </p:cNvPr>
              <p:cNvSpPr txBox="1"/>
              <p:nvPr/>
            </p:nvSpPr>
            <p:spPr>
              <a:xfrm>
                <a:off x="5468136" y="2308828"/>
                <a:ext cx="1255728" cy="6938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400" i="1" smtClean="0">
                              <a:latin typeface="Cambria Math" panose="02040503050406030204" pitchFamily="18" charset="0"/>
                            </a:rPr>
                          </m:ctrlPr>
                        </m:fPr>
                        <m:num>
                          <m:r>
                            <a:rPr lang="en-US" sz="2400" b="0" i="1" smtClean="0">
                              <a:latin typeface="Cambria Math" panose="02040503050406030204" pitchFamily="18" charset="0"/>
                            </a:rPr>
                            <m:t>12</m:t>
                          </m:r>
                        </m:num>
                        <m:den>
                          <m:r>
                            <a:rPr lang="en-US" sz="2400" b="0" i="1" smtClean="0">
                              <a:latin typeface="Cambria Math" panose="02040503050406030204" pitchFamily="18" charset="0"/>
                            </a:rPr>
                            <m:t>10</m:t>
                          </m:r>
                        </m:den>
                      </m:f>
                      <m:r>
                        <a:rPr lang="en-GB" sz="2400" b="0" i="1" smtClean="0">
                          <a:latin typeface="Cambria Math" panose="02040503050406030204" pitchFamily="18" charset="0"/>
                        </a:rPr>
                        <m:t> </m:t>
                      </m:r>
                      <m:r>
                        <a:rPr lang="en-GB" sz="2400" i="1" smtClean="0">
                          <a:latin typeface="Cambria Math" panose="02040503050406030204" pitchFamily="18" charset="0"/>
                          <a:ea typeface="Cambria Math" panose="02040503050406030204" pitchFamily="18" charset="0"/>
                        </a:rPr>
                        <m:t>×</m:t>
                      </m:r>
                      <m:r>
                        <a:rPr lang="en-GB" sz="2400" b="0" i="1" smtClean="0">
                          <a:latin typeface="Cambria Math" panose="02040503050406030204" pitchFamily="18" charset="0"/>
                          <a:ea typeface="Cambria Math" panose="02040503050406030204" pitchFamily="18" charset="0"/>
                        </a:rPr>
                        <m:t> </m:t>
                      </m:r>
                      <m:f>
                        <m:fPr>
                          <m:ctrlPr>
                            <a:rPr lang="en-GB" sz="240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6</m:t>
                          </m:r>
                        </m:num>
                        <m:den>
                          <m:r>
                            <a:rPr lang="en-US" sz="2400" b="0" i="1" smtClean="0">
                              <a:latin typeface="Cambria Math" panose="02040503050406030204" pitchFamily="18" charset="0"/>
                              <a:ea typeface="Cambria Math" panose="02040503050406030204" pitchFamily="18" charset="0"/>
                            </a:rPr>
                            <m:t>10</m:t>
                          </m:r>
                        </m:den>
                      </m:f>
                    </m:oMath>
                  </m:oMathPara>
                </a14:m>
                <a:endParaRPr lang="en-GB" sz="2400" dirty="0"/>
              </a:p>
            </p:txBody>
          </p:sp>
        </mc:Choice>
        <mc:Fallback xmlns="">
          <p:sp>
            <p:nvSpPr>
              <p:cNvPr id="2" name="TextBox 1">
                <a:extLst>
                  <a:ext uri="{FF2B5EF4-FFF2-40B4-BE49-F238E27FC236}">
                    <a16:creationId xmlns:a16="http://schemas.microsoft.com/office/drawing/2014/main" id="{F82E04AE-9042-0B42-B0EF-76AF00374545}"/>
                  </a:ext>
                </a:extLst>
              </p:cNvPr>
              <p:cNvSpPr txBox="1">
                <a:spLocks noRot="1" noChangeAspect="1" noMove="1" noResize="1" noEditPoints="1" noAdjustHandles="1" noChangeArrowheads="1" noChangeShapeType="1" noTextEdit="1"/>
              </p:cNvSpPr>
              <p:nvPr/>
            </p:nvSpPr>
            <p:spPr>
              <a:xfrm>
                <a:off x="5468136" y="2308828"/>
                <a:ext cx="1255728" cy="693844"/>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B91E28BB-6043-382A-76B8-18EB64FCC269}"/>
                  </a:ext>
                </a:extLst>
              </p:cNvPr>
              <p:cNvSpPr txBox="1"/>
              <p:nvPr/>
            </p:nvSpPr>
            <p:spPr>
              <a:xfrm>
                <a:off x="5507955" y="3616093"/>
                <a:ext cx="976742" cy="6938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 </m:t>
                      </m:r>
                      <m:f>
                        <m:fPr>
                          <m:ctrlPr>
                            <a:rPr lang="en-GB" sz="2400" i="1" smtClean="0">
                              <a:latin typeface="Cambria Math" panose="02040503050406030204" pitchFamily="18" charset="0"/>
                            </a:rPr>
                          </m:ctrlPr>
                        </m:fPr>
                        <m:num>
                          <m:r>
                            <a:rPr lang="en-US" sz="2400" b="0" i="1" smtClean="0">
                              <a:latin typeface="Cambria Math" panose="02040503050406030204" pitchFamily="18" charset="0"/>
                            </a:rPr>
                            <m:t>72</m:t>
                          </m:r>
                        </m:num>
                        <m:den>
                          <m:r>
                            <a:rPr lang="en-US" sz="2400" b="0" i="1" smtClean="0">
                              <a:latin typeface="Cambria Math" panose="02040503050406030204" pitchFamily="18" charset="0"/>
                            </a:rPr>
                            <m:t>100</m:t>
                          </m:r>
                        </m:den>
                      </m:f>
                    </m:oMath>
                  </m:oMathPara>
                </a14:m>
                <a:endParaRPr lang="en-GB" sz="2400" dirty="0"/>
              </a:p>
            </p:txBody>
          </p:sp>
        </mc:Choice>
        <mc:Fallback>
          <p:sp>
            <p:nvSpPr>
              <p:cNvPr id="3" name="TextBox 2">
                <a:extLst>
                  <a:ext uri="{FF2B5EF4-FFF2-40B4-BE49-F238E27FC236}">
                    <a16:creationId xmlns:a16="http://schemas.microsoft.com/office/drawing/2014/main" id="{B91E28BB-6043-382A-76B8-18EB64FCC269}"/>
                  </a:ext>
                </a:extLst>
              </p:cNvPr>
              <p:cNvSpPr txBox="1">
                <a:spLocks noRot="1" noChangeAspect="1" noMove="1" noResize="1" noEditPoints="1" noAdjustHandles="1" noChangeArrowheads="1" noChangeShapeType="1" noTextEdit="1"/>
              </p:cNvSpPr>
              <p:nvPr/>
            </p:nvSpPr>
            <p:spPr>
              <a:xfrm>
                <a:off x="5507955" y="3616093"/>
                <a:ext cx="976742" cy="693844"/>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B39985FA-815D-479D-89DD-8FA112909C32}"/>
                  </a:ext>
                </a:extLst>
              </p:cNvPr>
              <p:cNvSpPr txBox="1"/>
              <p:nvPr/>
            </p:nvSpPr>
            <p:spPr>
              <a:xfrm>
                <a:off x="5445438" y="4987242"/>
                <a:ext cx="1039259"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 </m:t>
                      </m:r>
                      <m:r>
                        <a:rPr lang="en-US" sz="2400" b="0" i="1" smtClean="0">
                          <a:latin typeface="Cambria Math" panose="02040503050406030204" pitchFamily="18" charset="0"/>
                        </a:rPr>
                        <m:t>0.72</m:t>
                      </m:r>
                    </m:oMath>
                  </m:oMathPara>
                </a14:m>
                <a:endParaRPr lang="en-GB" sz="2400" dirty="0"/>
              </a:p>
            </p:txBody>
          </p:sp>
        </mc:Choice>
        <mc:Fallback>
          <p:sp>
            <p:nvSpPr>
              <p:cNvPr id="10" name="TextBox 9">
                <a:extLst>
                  <a:ext uri="{FF2B5EF4-FFF2-40B4-BE49-F238E27FC236}">
                    <a16:creationId xmlns:a16="http://schemas.microsoft.com/office/drawing/2014/main" id="{B39985FA-815D-479D-89DD-8FA112909C32}"/>
                  </a:ext>
                </a:extLst>
              </p:cNvPr>
              <p:cNvSpPr txBox="1">
                <a:spLocks noRot="1" noChangeAspect="1" noMove="1" noResize="1" noEditPoints="1" noAdjustHandles="1" noChangeArrowheads="1" noChangeShapeType="1" noTextEdit="1"/>
              </p:cNvSpPr>
              <p:nvPr/>
            </p:nvSpPr>
            <p:spPr>
              <a:xfrm>
                <a:off x="5445438" y="4987242"/>
                <a:ext cx="1039259" cy="369332"/>
              </a:xfrm>
              <a:prstGeom prst="rect">
                <a:avLst/>
              </a:prstGeom>
              <a:blipFill>
                <a:blip r:embed="rId7"/>
                <a:stretch>
                  <a:fillRect l="-1754" r="-6433" b="-9836"/>
                </a:stretch>
              </a:blipFill>
            </p:spPr>
            <p:txBody>
              <a:bodyPr/>
              <a:lstStyle/>
              <a:p>
                <a:r>
                  <a:rPr lang="en-GB">
                    <a:noFill/>
                  </a:rPr>
                  <a:t> </a:t>
                </a:r>
              </a:p>
            </p:txBody>
          </p:sp>
        </mc:Fallback>
      </mc:AlternateContent>
      <p:sp>
        <p:nvSpPr>
          <p:cNvPr id="12" name="Rectangle: Rounded Corners 11">
            <a:extLst>
              <a:ext uri="{FF2B5EF4-FFF2-40B4-BE49-F238E27FC236}">
                <a16:creationId xmlns:a16="http://schemas.microsoft.com/office/drawing/2014/main" id="{20A92118-1C60-934C-4F32-FF29C2590BF1}"/>
              </a:ext>
            </a:extLst>
          </p:cNvPr>
          <p:cNvSpPr/>
          <p:nvPr/>
        </p:nvSpPr>
        <p:spPr>
          <a:xfrm>
            <a:off x="715965" y="1197908"/>
            <a:ext cx="1384570" cy="4202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Method 1</a:t>
            </a:r>
            <a:endParaRPr lang="en-GB" dirty="0"/>
          </a:p>
        </p:txBody>
      </p:sp>
      <p:sp>
        <p:nvSpPr>
          <p:cNvPr id="14" name="TextBox 13"/>
          <p:cNvSpPr txBox="1"/>
          <p:nvPr/>
        </p:nvSpPr>
        <p:spPr>
          <a:xfrm>
            <a:off x="561562" y="2435405"/>
            <a:ext cx="4584370" cy="430887"/>
          </a:xfrm>
          <a:prstGeom prst="rect">
            <a:avLst/>
          </a:prstGeom>
          <a:noFill/>
        </p:spPr>
        <p:txBody>
          <a:bodyPr wrap="square" rtlCol="0">
            <a:spAutoFit/>
          </a:bodyPr>
          <a:lstStyle/>
          <a:p>
            <a:r>
              <a:rPr lang="en-GB" sz="2200" dirty="0"/>
              <a:t>Convert the decimals into fractions.</a:t>
            </a:r>
          </a:p>
        </p:txBody>
      </p:sp>
      <p:sp>
        <p:nvSpPr>
          <p:cNvPr id="15" name="TextBox 14"/>
          <p:cNvSpPr txBox="1"/>
          <p:nvPr/>
        </p:nvSpPr>
        <p:spPr>
          <a:xfrm>
            <a:off x="561562" y="3776265"/>
            <a:ext cx="3618610" cy="430887"/>
          </a:xfrm>
          <a:prstGeom prst="rect">
            <a:avLst/>
          </a:prstGeom>
          <a:noFill/>
        </p:spPr>
        <p:txBody>
          <a:bodyPr wrap="square" rtlCol="0">
            <a:spAutoFit/>
          </a:bodyPr>
          <a:lstStyle/>
          <a:p>
            <a:r>
              <a:rPr lang="en-GB" sz="2200" dirty="0"/>
              <a:t>Multiply the fractions.</a:t>
            </a:r>
          </a:p>
        </p:txBody>
      </p:sp>
      <p:sp>
        <p:nvSpPr>
          <p:cNvPr id="16" name="TextBox 15"/>
          <p:cNvSpPr txBox="1"/>
          <p:nvPr/>
        </p:nvSpPr>
        <p:spPr>
          <a:xfrm>
            <a:off x="561562" y="4956769"/>
            <a:ext cx="4496821" cy="430887"/>
          </a:xfrm>
          <a:prstGeom prst="rect">
            <a:avLst/>
          </a:prstGeom>
          <a:noFill/>
        </p:spPr>
        <p:txBody>
          <a:bodyPr wrap="square" rtlCol="0">
            <a:spAutoFit/>
          </a:bodyPr>
          <a:lstStyle/>
          <a:p>
            <a:r>
              <a:rPr lang="en-GB" sz="2200" dirty="0"/>
              <a:t>Convert the fraction to a decimal.</a:t>
            </a:r>
          </a:p>
        </p:txBody>
      </p:sp>
    </p:spTree>
    <p:extLst>
      <p:ext uri="{BB962C8B-B14F-4D97-AF65-F5344CB8AC3E}">
        <p14:creationId xmlns:p14="http://schemas.microsoft.com/office/powerpoint/2010/main" val="3933838455"/>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accent5">
                <a:tint val="45000"/>
                <a:satMod val="400000"/>
              </a:schemeClr>
            </a:duotone>
            <a:extLst>
              <a:ext uri="{BEBA8EAE-BF5A-486C-A8C5-ECC9F3942E4B}">
                <a14:imgProps xmlns:a14="http://schemas.microsoft.com/office/drawing/2010/main">
                  <a14:imgLayer r:embed="rId4">
                    <a14:imgEffect>
                      <a14:saturation sat="0"/>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58EA359-3C0B-43A4-BA18-57D874773006}"/>
              </a:ext>
            </a:extLst>
          </p:cNvPr>
          <p:cNvSpPr/>
          <p:nvPr/>
        </p:nvSpPr>
        <p:spPr>
          <a:xfrm>
            <a:off x="231981" y="206611"/>
            <a:ext cx="11728038" cy="6444779"/>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55" name="TextBox 54">
            <a:extLst>
              <a:ext uri="{FF2B5EF4-FFF2-40B4-BE49-F238E27FC236}">
                <a16:creationId xmlns:a16="http://schemas.microsoft.com/office/drawing/2014/main" id="{F3686D4E-253D-4527-97F7-0493F39904DF}"/>
              </a:ext>
            </a:extLst>
          </p:cNvPr>
          <p:cNvSpPr txBox="1"/>
          <p:nvPr/>
        </p:nvSpPr>
        <p:spPr>
          <a:xfrm>
            <a:off x="3003702" y="1139319"/>
            <a:ext cx="2331380" cy="461665"/>
          </a:xfrm>
          <a:prstGeom prst="rect">
            <a:avLst/>
          </a:prstGeom>
          <a:noFill/>
        </p:spPr>
        <p:txBody>
          <a:bodyPr wrap="square" rtlCol="0">
            <a:spAutoFit/>
          </a:bodyPr>
          <a:lstStyle/>
          <a:p>
            <a:r>
              <a:rPr lang="en-US" sz="2400" dirty="0"/>
              <a:t>1.2 x 0.6</a:t>
            </a:r>
            <a:endParaRPr lang="en-GB" sz="2400" dirty="0"/>
          </a:p>
        </p:txBody>
      </p:sp>
      <p:sp>
        <p:nvSpPr>
          <p:cNvPr id="8" name="TextBox 7">
            <a:extLst>
              <a:ext uri="{FF2B5EF4-FFF2-40B4-BE49-F238E27FC236}">
                <a16:creationId xmlns:a16="http://schemas.microsoft.com/office/drawing/2014/main" id="{25C7CB0D-1E61-4ABF-88D4-293C0DFA5CA5}"/>
              </a:ext>
            </a:extLst>
          </p:cNvPr>
          <p:cNvSpPr txBox="1"/>
          <p:nvPr/>
        </p:nvSpPr>
        <p:spPr>
          <a:xfrm>
            <a:off x="1389356" y="248354"/>
            <a:ext cx="9413288" cy="584775"/>
          </a:xfrm>
          <a:prstGeom prst="rect">
            <a:avLst/>
          </a:prstGeom>
          <a:noFill/>
        </p:spPr>
        <p:txBody>
          <a:bodyPr wrap="square" rtlCol="0">
            <a:spAutoFit/>
          </a:bodyPr>
          <a:lstStyle/>
          <a:p>
            <a:pPr algn="ctr"/>
            <a:r>
              <a:rPr lang="en-US" sz="3200" dirty="0">
                <a:latin typeface="Arial Black" panose="020B0A04020102020204" pitchFamily="34" charset="0"/>
              </a:rPr>
              <a:t>Example : Multiplication of Decimals</a:t>
            </a:r>
            <a:endParaRPr lang="en-GB" sz="3200" dirty="0">
              <a:latin typeface="Arial Black" panose="020B0A04020102020204" pitchFamily="34" charset="0"/>
            </a:endParaRPr>
          </a:p>
        </p:txBody>
      </p:sp>
      <p:sp>
        <p:nvSpPr>
          <p:cNvPr id="4" name="TextBox 3">
            <a:extLst>
              <a:ext uri="{FF2B5EF4-FFF2-40B4-BE49-F238E27FC236}">
                <a16:creationId xmlns:a16="http://schemas.microsoft.com/office/drawing/2014/main" id="{0819FD49-CEA0-08EB-AFC9-CAABBECB0D54}"/>
              </a:ext>
            </a:extLst>
          </p:cNvPr>
          <p:cNvSpPr txBox="1"/>
          <p:nvPr/>
        </p:nvSpPr>
        <p:spPr>
          <a:xfrm>
            <a:off x="5582295" y="2417384"/>
            <a:ext cx="2331380" cy="461665"/>
          </a:xfrm>
          <a:prstGeom prst="rect">
            <a:avLst/>
          </a:prstGeom>
          <a:noFill/>
        </p:spPr>
        <p:txBody>
          <a:bodyPr wrap="square" rtlCol="0">
            <a:spAutoFit/>
          </a:bodyPr>
          <a:lstStyle/>
          <a:p>
            <a:r>
              <a:rPr lang="en-US" sz="2400" dirty="0"/>
              <a:t>12 x 6  =  72</a:t>
            </a:r>
            <a:endParaRPr lang="en-GB" sz="2400" dirty="0"/>
          </a:p>
        </p:txBody>
      </p:sp>
      <p:sp>
        <p:nvSpPr>
          <p:cNvPr id="6" name="TextBox 5">
            <a:extLst>
              <a:ext uri="{FF2B5EF4-FFF2-40B4-BE49-F238E27FC236}">
                <a16:creationId xmlns:a16="http://schemas.microsoft.com/office/drawing/2014/main" id="{7FFE1F7A-739B-07E5-0D5D-9DEC977C3D4F}"/>
              </a:ext>
            </a:extLst>
          </p:cNvPr>
          <p:cNvSpPr txBox="1"/>
          <p:nvPr/>
        </p:nvSpPr>
        <p:spPr>
          <a:xfrm>
            <a:off x="5334869" y="4105618"/>
            <a:ext cx="3229568" cy="461665"/>
          </a:xfrm>
          <a:prstGeom prst="rect">
            <a:avLst/>
          </a:prstGeom>
          <a:noFill/>
        </p:spPr>
        <p:txBody>
          <a:bodyPr wrap="square" rtlCol="0">
            <a:spAutoFit/>
          </a:bodyPr>
          <a:lstStyle/>
          <a:p>
            <a:r>
              <a:rPr lang="en-US" sz="2400" dirty="0"/>
              <a:t>1.2  x  0.6  =  0.72</a:t>
            </a:r>
            <a:endParaRPr lang="en-GB" sz="2400" dirty="0"/>
          </a:p>
        </p:txBody>
      </p:sp>
      <p:sp>
        <p:nvSpPr>
          <p:cNvPr id="13" name="Rectangle: Rounded Corners 12">
            <a:extLst>
              <a:ext uri="{FF2B5EF4-FFF2-40B4-BE49-F238E27FC236}">
                <a16:creationId xmlns:a16="http://schemas.microsoft.com/office/drawing/2014/main" id="{1BCC64FA-90F7-9AE9-2F08-18CDE4DE9D3C}"/>
              </a:ext>
            </a:extLst>
          </p:cNvPr>
          <p:cNvSpPr/>
          <p:nvPr/>
        </p:nvSpPr>
        <p:spPr>
          <a:xfrm>
            <a:off x="837538" y="1160041"/>
            <a:ext cx="1384570" cy="4202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Method 2</a:t>
            </a:r>
            <a:endParaRPr lang="en-GB" dirty="0"/>
          </a:p>
        </p:txBody>
      </p:sp>
      <p:sp>
        <p:nvSpPr>
          <p:cNvPr id="5" name="TextBox 4"/>
          <p:cNvSpPr txBox="1"/>
          <p:nvPr/>
        </p:nvSpPr>
        <p:spPr>
          <a:xfrm>
            <a:off x="837538" y="2432774"/>
            <a:ext cx="3666368" cy="430887"/>
          </a:xfrm>
          <a:prstGeom prst="rect">
            <a:avLst/>
          </a:prstGeom>
          <a:noFill/>
        </p:spPr>
        <p:txBody>
          <a:bodyPr wrap="square" rtlCol="0">
            <a:spAutoFit/>
          </a:bodyPr>
          <a:lstStyle/>
          <a:p>
            <a:r>
              <a:rPr lang="en-GB" sz="2200" dirty="0"/>
              <a:t>Remove the decimal points</a:t>
            </a:r>
          </a:p>
        </p:txBody>
      </p:sp>
      <p:sp>
        <p:nvSpPr>
          <p:cNvPr id="14" name="TextBox 13"/>
          <p:cNvSpPr txBox="1"/>
          <p:nvPr/>
        </p:nvSpPr>
        <p:spPr>
          <a:xfrm>
            <a:off x="837538" y="3782452"/>
            <a:ext cx="4322232" cy="1107996"/>
          </a:xfrm>
          <a:prstGeom prst="rect">
            <a:avLst/>
          </a:prstGeom>
          <a:noFill/>
        </p:spPr>
        <p:txBody>
          <a:bodyPr wrap="square" rtlCol="0">
            <a:spAutoFit/>
          </a:bodyPr>
          <a:lstStyle/>
          <a:p>
            <a:r>
              <a:rPr lang="en-GB" sz="2200" dirty="0"/>
              <a:t>Use an estimate to decide where the decimal point should go in the answer.</a:t>
            </a:r>
          </a:p>
        </p:txBody>
      </p:sp>
    </p:spTree>
    <p:extLst>
      <p:ext uri="{BB962C8B-B14F-4D97-AF65-F5344CB8AC3E}">
        <p14:creationId xmlns:p14="http://schemas.microsoft.com/office/powerpoint/2010/main" val="447165088"/>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CD763B2-ECB3-4D7B-F245-113D98194E6E}"/>
              </a:ext>
            </a:extLst>
          </p:cNvPr>
          <p:cNvGrpSpPr/>
          <p:nvPr/>
        </p:nvGrpSpPr>
        <p:grpSpPr>
          <a:xfrm>
            <a:off x="293249" y="783208"/>
            <a:ext cx="11605502" cy="5695951"/>
            <a:chOff x="256001" y="783208"/>
            <a:chExt cx="11605502" cy="5695951"/>
          </a:xfrm>
        </p:grpSpPr>
        <p:sp>
          <p:nvSpPr>
            <p:cNvPr id="6" name="Rectangle: Rounded Corners 5">
              <a:extLst>
                <a:ext uri="{FF2B5EF4-FFF2-40B4-BE49-F238E27FC236}">
                  <a16:creationId xmlns:a16="http://schemas.microsoft.com/office/drawing/2014/main" id="{6D06C8A0-7451-497D-BAB9-FB0AEE967B75}"/>
                </a:ext>
              </a:extLst>
            </p:cNvPr>
            <p:cNvSpPr/>
            <p:nvPr/>
          </p:nvSpPr>
          <p:spPr>
            <a:xfrm>
              <a:off x="256001" y="783208"/>
              <a:ext cx="3636000" cy="5695951"/>
            </a:xfrm>
            <a:prstGeom prst="roundRect">
              <a:avLst>
                <a:gd name="adj" fmla="val 4399"/>
              </a:avLst>
            </a:prstGeom>
            <a:solidFill>
              <a:schemeClr val="bg1"/>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Rounded Corners 70">
              <a:extLst>
                <a:ext uri="{FF2B5EF4-FFF2-40B4-BE49-F238E27FC236}">
                  <a16:creationId xmlns:a16="http://schemas.microsoft.com/office/drawing/2014/main" id="{1402E703-C130-4EAA-AAD7-AC8D86E9C1A8}"/>
                </a:ext>
              </a:extLst>
            </p:cNvPr>
            <p:cNvSpPr/>
            <p:nvPr/>
          </p:nvSpPr>
          <p:spPr>
            <a:xfrm>
              <a:off x="4229994" y="783208"/>
              <a:ext cx="3636000" cy="5695951"/>
            </a:xfrm>
            <a:prstGeom prst="roundRect">
              <a:avLst>
                <a:gd name="adj" fmla="val 4691"/>
              </a:avLst>
            </a:prstGeom>
            <a:solidFill>
              <a:schemeClr val="bg1"/>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Rectangle: Rounded Corners 169">
              <a:extLst>
                <a:ext uri="{FF2B5EF4-FFF2-40B4-BE49-F238E27FC236}">
                  <a16:creationId xmlns:a16="http://schemas.microsoft.com/office/drawing/2014/main" id="{89041FC1-DC6C-4459-86BC-8C9309E23D6A}"/>
                </a:ext>
              </a:extLst>
            </p:cNvPr>
            <p:cNvSpPr/>
            <p:nvPr/>
          </p:nvSpPr>
          <p:spPr>
            <a:xfrm>
              <a:off x="8225503" y="783208"/>
              <a:ext cx="3636000" cy="5695951"/>
            </a:xfrm>
            <a:prstGeom prst="roundRect">
              <a:avLst>
                <a:gd name="adj" fmla="val 3231"/>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 name="TextBox 6">
            <a:extLst>
              <a:ext uri="{FF2B5EF4-FFF2-40B4-BE49-F238E27FC236}">
                <a16:creationId xmlns:a16="http://schemas.microsoft.com/office/drawing/2014/main" id="{D362C3C6-DC19-43D9-8F8D-081E55F8857D}"/>
              </a:ext>
            </a:extLst>
          </p:cNvPr>
          <p:cNvSpPr txBox="1"/>
          <p:nvPr/>
        </p:nvSpPr>
        <p:spPr>
          <a:xfrm>
            <a:off x="2224431" y="19947"/>
            <a:ext cx="7743138" cy="584775"/>
          </a:xfrm>
          <a:prstGeom prst="rect">
            <a:avLst/>
          </a:prstGeom>
          <a:noFill/>
        </p:spPr>
        <p:txBody>
          <a:bodyPr wrap="square" rtlCol="0">
            <a:spAutoFit/>
          </a:bodyPr>
          <a:lstStyle/>
          <a:p>
            <a:pPr algn="ctr"/>
            <a:r>
              <a:rPr lang="en-US" sz="3200" dirty="0">
                <a:latin typeface="Arial Black" panose="020B0A04020102020204" pitchFamily="34" charset="0"/>
              </a:rPr>
              <a:t>Exercise</a:t>
            </a:r>
            <a:endParaRPr lang="en-GB" sz="3200" dirty="0">
              <a:latin typeface="Arial Black" panose="020B0A04020102020204" pitchFamily="34" charset="0"/>
            </a:endParaRPr>
          </a:p>
        </p:txBody>
      </p:sp>
      <p:sp>
        <p:nvSpPr>
          <p:cNvPr id="2" name="TextBox 1">
            <a:extLst>
              <a:ext uri="{FF2B5EF4-FFF2-40B4-BE49-F238E27FC236}">
                <a16:creationId xmlns:a16="http://schemas.microsoft.com/office/drawing/2014/main" id="{A2C67DC4-8E93-4369-B242-236694446364}"/>
              </a:ext>
            </a:extLst>
          </p:cNvPr>
          <p:cNvSpPr txBox="1"/>
          <p:nvPr/>
        </p:nvSpPr>
        <p:spPr>
          <a:xfrm>
            <a:off x="481435" y="934010"/>
            <a:ext cx="2800814" cy="769441"/>
          </a:xfrm>
          <a:prstGeom prst="rect">
            <a:avLst/>
          </a:prstGeom>
          <a:noFill/>
        </p:spPr>
        <p:txBody>
          <a:bodyPr wrap="square" rtlCol="0">
            <a:spAutoFit/>
          </a:bodyPr>
          <a:lstStyle/>
          <a:p>
            <a:r>
              <a:rPr lang="en-US" sz="2200" dirty="0"/>
              <a:t>Evaluate without a calculator:</a:t>
            </a:r>
            <a:endParaRPr lang="en-GB" sz="2200" dirty="0"/>
          </a:p>
        </p:txBody>
      </p:sp>
      <p:sp>
        <p:nvSpPr>
          <p:cNvPr id="16" name="TextBox 15">
            <a:extLst>
              <a:ext uri="{FF2B5EF4-FFF2-40B4-BE49-F238E27FC236}">
                <a16:creationId xmlns:a16="http://schemas.microsoft.com/office/drawing/2014/main" id="{4C222076-994C-46B2-B833-A7D614F210D6}"/>
              </a:ext>
            </a:extLst>
          </p:cNvPr>
          <p:cNvSpPr txBox="1"/>
          <p:nvPr/>
        </p:nvSpPr>
        <p:spPr>
          <a:xfrm>
            <a:off x="8412021" y="915603"/>
            <a:ext cx="2800814" cy="769441"/>
          </a:xfrm>
          <a:prstGeom prst="rect">
            <a:avLst/>
          </a:prstGeom>
          <a:noFill/>
        </p:spPr>
        <p:txBody>
          <a:bodyPr wrap="square" rtlCol="0">
            <a:spAutoFit/>
          </a:bodyPr>
          <a:lstStyle/>
          <a:p>
            <a:r>
              <a:rPr lang="en-US" sz="2200" dirty="0"/>
              <a:t>Evaluate without a calculator:</a:t>
            </a:r>
            <a:endParaRPr lang="en-GB" sz="2200" dirty="0"/>
          </a:p>
        </p:txBody>
      </p:sp>
      <p:sp>
        <p:nvSpPr>
          <p:cNvPr id="17" name="TextBox 16">
            <a:extLst>
              <a:ext uri="{FF2B5EF4-FFF2-40B4-BE49-F238E27FC236}">
                <a16:creationId xmlns:a16="http://schemas.microsoft.com/office/drawing/2014/main" id="{6456691F-D60A-4BAA-977D-5D247C0EBE5A}"/>
              </a:ext>
            </a:extLst>
          </p:cNvPr>
          <p:cNvSpPr txBox="1"/>
          <p:nvPr/>
        </p:nvSpPr>
        <p:spPr>
          <a:xfrm>
            <a:off x="4470332" y="910589"/>
            <a:ext cx="2800814" cy="769441"/>
          </a:xfrm>
          <a:prstGeom prst="rect">
            <a:avLst/>
          </a:prstGeom>
          <a:noFill/>
        </p:spPr>
        <p:txBody>
          <a:bodyPr wrap="square" rtlCol="0">
            <a:spAutoFit/>
          </a:bodyPr>
          <a:lstStyle/>
          <a:p>
            <a:r>
              <a:rPr lang="en-US" sz="2200" dirty="0"/>
              <a:t>Evaluate without a calculator:</a:t>
            </a:r>
            <a:endParaRPr lang="en-GB" sz="2200" dirty="0"/>
          </a:p>
        </p:txBody>
      </p:sp>
      <p:sp>
        <p:nvSpPr>
          <p:cNvPr id="10" name="TextBox 9">
            <a:extLst>
              <a:ext uri="{FF2B5EF4-FFF2-40B4-BE49-F238E27FC236}">
                <a16:creationId xmlns:a16="http://schemas.microsoft.com/office/drawing/2014/main" id="{36B4D8A0-B4C3-7D46-1168-31F393AE4CFA}"/>
              </a:ext>
            </a:extLst>
          </p:cNvPr>
          <p:cNvSpPr txBox="1"/>
          <p:nvPr/>
        </p:nvSpPr>
        <p:spPr>
          <a:xfrm>
            <a:off x="695445" y="1888677"/>
            <a:ext cx="1729384" cy="430887"/>
          </a:xfrm>
          <a:prstGeom prst="rect">
            <a:avLst/>
          </a:prstGeom>
          <a:noFill/>
        </p:spPr>
        <p:txBody>
          <a:bodyPr wrap="square" rtlCol="0">
            <a:spAutoFit/>
          </a:bodyPr>
          <a:lstStyle/>
          <a:p>
            <a:r>
              <a:rPr lang="en-US" sz="2200" dirty="0"/>
              <a:t>a</a:t>
            </a:r>
            <a:r>
              <a:rPr lang="en-US" sz="2200"/>
              <a:t>)  4 x 2.1</a:t>
            </a:r>
            <a:endParaRPr lang="en-GB" sz="2200" dirty="0"/>
          </a:p>
        </p:txBody>
      </p:sp>
      <p:sp>
        <p:nvSpPr>
          <p:cNvPr id="11" name="TextBox 10">
            <a:extLst>
              <a:ext uri="{FF2B5EF4-FFF2-40B4-BE49-F238E27FC236}">
                <a16:creationId xmlns:a16="http://schemas.microsoft.com/office/drawing/2014/main" id="{12697BEC-0A9A-ADAB-7566-4C7E199341FA}"/>
              </a:ext>
            </a:extLst>
          </p:cNvPr>
          <p:cNvSpPr txBox="1"/>
          <p:nvPr/>
        </p:nvSpPr>
        <p:spPr>
          <a:xfrm>
            <a:off x="695445" y="2785384"/>
            <a:ext cx="1729384" cy="430887"/>
          </a:xfrm>
          <a:prstGeom prst="rect">
            <a:avLst/>
          </a:prstGeom>
          <a:noFill/>
        </p:spPr>
        <p:txBody>
          <a:bodyPr wrap="square" rtlCol="0">
            <a:spAutoFit/>
          </a:bodyPr>
          <a:lstStyle/>
          <a:p>
            <a:r>
              <a:rPr lang="en-US" sz="2200" dirty="0"/>
              <a:t>b)  0.3 x 3</a:t>
            </a:r>
            <a:endParaRPr lang="en-GB" sz="2200" dirty="0"/>
          </a:p>
        </p:txBody>
      </p:sp>
      <p:sp>
        <p:nvSpPr>
          <p:cNvPr id="12" name="TextBox 11">
            <a:extLst>
              <a:ext uri="{FF2B5EF4-FFF2-40B4-BE49-F238E27FC236}">
                <a16:creationId xmlns:a16="http://schemas.microsoft.com/office/drawing/2014/main" id="{2094F499-4BEB-B65E-9DC0-3B8838D72B41}"/>
              </a:ext>
            </a:extLst>
          </p:cNvPr>
          <p:cNvSpPr txBox="1"/>
          <p:nvPr/>
        </p:nvSpPr>
        <p:spPr>
          <a:xfrm>
            <a:off x="695445" y="3682091"/>
            <a:ext cx="1729384" cy="430887"/>
          </a:xfrm>
          <a:prstGeom prst="rect">
            <a:avLst/>
          </a:prstGeom>
          <a:noFill/>
        </p:spPr>
        <p:txBody>
          <a:bodyPr wrap="square" rtlCol="0">
            <a:spAutoFit/>
          </a:bodyPr>
          <a:lstStyle/>
          <a:p>
            <a:r>
              <a:rPr lang="en-US" sz="2200" dirty="0"/>
              <a:t>c)  7.8 x 3</a:t>
            </a:r>
            <a:endParaRPr lang="en-GB" sz="2200" dirty="0"/>
          </a:p>
        </p:txBody>
      </p:sp>
      <p:sp>
        <p:nvSpPr>
          <p:cNvPr id="13" name="TextBox 12">
            <a:extLst>
              <a:ext uri="{FF2B5EF4-FFF2-40B4-BE49-F238E27FC236}">
                <a16:creationId xmlns:a16="http://schemas.microsoft.com/office/drawing/2014/main" id="{BFD9D767-0319-7C4C-9DA0-9D20AA9DD25C}"/>
              </a:ext>
            </a:extLst>
          </p:cNvPr>
          <p:cNvSpPr txBox="1"/>
          <p:nvPr/>
        </p:nvSpPr>
        <p:spPr>
          <a:xfrm>
            <a:off x="695445" y="4578798"/>
            <a:ext cx="1729384" cy="430887"/>
          </a:xfrm>
          <a:prstGeom prst="rect">
            <a:avLst/>
          </a:prstGeom>
          <a:noFill/>
        </p:spPr>
        <p:txBody>
          <a:bodyPr wrap="square" rtlCol="0">
            <a:spAutoFit/>
          </a:bodyPr>
          <a:lstStyle/>
          <a:p>
            <a:r>
              <a:rPr lang="en-US" sz="2200" dirty="0"/>
              <a:t>d)  5 x 4.23</a:t>
            </a:r>
            <a:endParaRPr lang="en-GB" sz="2200" dirty="0"/>
          </a:p>
        </p:txBody>
      </p:sp>
      <p:sp>
        <p:nvSpPr>
          <p:cNvPr id="14" name="TextBox 13">
            <a:extLst>
              <a:ext uri="{FF2B5EF4-FFF2-40B4-BE49-F238E27FC236}">
                <a16:creationId xmlns:a16="http://schemas.microsoft.com/office/drawing/2014/main" id="{C1E59968-A757-02DF-DD83-8B588029D9C6}"/>
              </a:ext>
            </a:extLst>
          </p:cNvPr>
          <p:cNvSpPr txBox="1"/>
          <p:nvPr/>
        </p:nvSpPr>
        <p:spPr>
          <a:xfrm>
            <a:off x="695445" y="5475505"/>
            <a:ext cx="1729384" cy="430887"/>
          </a:xfrm>
          <a:prstGeom prst="rect">
            <a:avLst/>
          </a:prstGeom>
          <a:noFill/>
        </p:spPr>
        <p:txBody>
          <a:bodyPr wrap="square" rtlCol="0">
            <a:spAutoFit/>
          </a:bodyPr>
          <a:lstStyle/>
          <a:p>
            <a:r>
              <a:rPr lang="en-US" sz="2200" dirty="0"/>
              <a:t>e)  0.6 x 1.2</a:t>
            </a:r>
            <a:endParaRPr lang="en-GB" sz="2200" dirty="0"/>
          </a:p>
        </p:txBody>
      </p:sp>
      <p:sp>
        <p:nvSpPr>
          <p:cNvPr id="19" name="TextBox 18">
            <a:extLst>
              <a:ext uri="{FF2B5EF4-FFF2-40B4-BE49-F238E27FC236}">
                <a16:creationId xmlns:a16="http://schemas.microsoft.com/office/drawing/2014/main" id="{36B4D8A0-B4C3-7D46-1168-31F393AE4CFA}"/>
              </a:ext>
            </a:extLst>
          </p:cNvPr>
          <p:cNvSpPr txBox="1"/>
          <p:nvPr/>
        </p:nvSpPr>
        <p:spPr>
          <a:xfrm>
            <a:off x="4708380" y="1897117"/>
            <a:ext cx="1729384" cy="430887"/>
          </a:xfrm>
          <a:prstGeom prst="rect">
            <a:avLst/>
          </a:prstGeom>
          <a:noFill/>
        </p:spPr>
        <p:txBody>
          <a:bodyPr wrap="square" rtlCol="0">
            <a:spAutoFit/>
          </a:bodyPr>
          <a:lstStyle/>
          <a:p>
            <a:r>
              <a:rPr lang="en-US" sz="2200" dirty="0"/>
              <a:t>a)  0.4 x 0.4</a:t>
            </a:r>
            <a:endParaRPr lang="en-GB" sz="2200" dirty="0"/>
          </a:p>
        </p:txBody>
      </p:sp>
      <p:sp>
        <p:nvSpPr>
          <p:cNvPr id="20" name="TextBox 19">
            <a:extLst>
              <a:ext uri="{FF2B5EF4-FFF2-40B4-BE49-F238E27FC236}">
                <a16:creationId xmlns:a16="http://schemas.microsoft.com/office/drawing/2014/main" id="{12697BEC-0A9A-ADAB-7566-4C7E199341FA}"/>
              </a:ext>
            </a:extLst>
          </p:cNvPr>
          <p:cNvSpPr txBox="1"/>
          <p:nvPr/>
        </p:nvSpPr>
        <p:spPr>
          <a:xfrm>
            <a:off x="4708380" y="2791011"/>
            <a:ext cx="1729384" cy="430887"/>
          </a:xfrm>
          <a:prstGeom prst="rect">
            <a:avLst/>
          </a:prstGeom>
          <a:noFill/>
        </p:spPr>
        <p:txBody>
          <a:bodyPr wrap="square" rtlCol="0">
            <a:spAutoFit/>
          </a:bodyPr>
          <a:lstStyle/>
          <a:p>
            <a:r>
              <a:rPr lang="en-US" sz="2200" dirty="0"/>
              <a:t>b)  0.3 x 0.3</a:t>
            </a:r>
            <a:endParaRPr lang="en-GB" sz="2200" dirty="0"/>
          </a:p>
        </p:txBody>
      </p:sp>
      <p:sp>
        <p:nvSpPr>
          <p:cNvPr id="21" name="TextBox 20">
            <a:extLst>
              <a:ext uri="{FF2B5EF4-FFF2-40B4-BE49-F238E27FC236}">
                <a16:creationId xmlns:a16="http://schemas.microsoft.com/office/drawing/2014/main" id="{2094F499-4BEB-B65E-9DC0-3B8838D72B41}"/>
              </a:ext>
            </a:extLst>
          </p:cNvPr>
          <p:cNvSpPr txBox="1"/>
          <p:nvPr/>
        </p:nvSpPr>
        <p:spPr>
          <a:xfrm>
            <a:off x="4708379" y="3684905"/>
            <a:ext cx="2324720" cy="430887"/>
          </a:xfrm>
          <a:prstGeom prst="rect">
            <a:avLst/>
          </a:prstGeom>
          <a:noFill/>
        </p:spPr>
        <p:txBody>
          <a:bodyPr wrap="square" rtlCol="0">
            <a:spAutoFit/>
          </a:bodyPr>
          <a:lstStyle/>
          <a:p>
            <a:r>
              <a:rPr lang="en-US" sz="2200" dirty="0"/>
              <a:t>c)  0.323 x 0.21</a:t>
            </a:r>
            <a:endParaRPr lang="en-GB" sz="2200" dirty="0"/>
          </a:p>
        </p:txBody>
      </p:sp>
      <p:sp>
        <p:nvSpPr>
          <p:cNvPr id="22" name="TextBox 21">
            <a:extLst>
              <a:ext uri="{FF2B5EF4-FFF2-40B4-BE49-F238E27FC236}">
                <a16:creationId xmlns:a16="http://schemas.microsoft.com/office/drawing/2014/main" id="{BFD9D767-0319-7C4C-9DA0-9D20AA9DD25C}"/>
              </a:ext>
            </a:extLst>
          </p:cNvPr>
          <p:cNvSpPr txBox="1"/>
          <p:nvPr/>
        </p:nvSpPr>
        <p:spPr>
          <a:xfrm>
            <a:off x="4708379" y="4578798"/>
            <a:ext cx="1991131" cy="430887"/>
          </a:xfrm>
          <a:prstGeom prst="rect">
            <a:avLst/>
          </a:prstGeom>
          <a:noFill/>
        </p:spPr>
        <p:txBody>
          <a:bodyPr wrap="square" rtlCol="0">
            <a:spAutoFit/>
          </a:bodyPr>
          <a:lstStyle/>
          <a:p>
            <a:r>
              <a:rPr lang="en-US" sz="2200" dirty="0"/>
              <a:t>d)  0.99 x 0.89</a:t>
            </a:r>
            <a:endParaRPr lang="en-GB" sz="2200" dirty="0"/>
          </a:p>
        </p:txBody>
      </p:sp>
      <mc:AlternateContent xmlns:mc="http://schemas.openxmlformats.org/markup-compatibility/2006">
        <mc:Choice xmlns:a14="http://schemas.microsoft.com/office/drawing/2010/main" Requires="a14">
          <p:sp>
            <p:nvSpPr>
              <p:cNvPr id="27" name="TextBox 26">
                <a:extLst>
                  <a:ext uri="{FF2B5EF4-FFF2-40B4-BE49-F238E27FC236}">
                    <a16:creationId xmlns:a16="http://schemas.microsoft.com/office/drawing/2014/main" id="{36B4D8A0-B4C3-7D46-1168-31F393AE4CFA}"/>
                  </a:ext>
                </a:extLst>
              </p:cNvPr>
              <p:cNvSpPr txBox="1"/>
              <p:nvPr/>
            </p:nvSpPr>
            <p:spPr>
              <a:xfrm>
                <a:off x="8855402" y="1751972"/>
                <a:ext cx="1729384" cy="704295"/>
              </a:xfrm>
              <a:prstGeom prst="rect">
                <a:avLst/>
              </a:prstGeom>
              <a:noFill/>
            </p:spPr>
            <p:txBody>
              <a:bodyPr wrap="square" rtlCol="0">
                <a:spAutoFit/>
              </a:bodyPr>
              <a:lstStyle/>
              <a:p>
                <a:r>
                  <a:rPr lang="en-US" sz="2200" dirty="0"/>
                  <a:t>a)  0.1 x </a:t>
                </a:r>
                <a14:m>
                  <m:oMath xmlns:m="http://schemas.openxmlformats.org/officeDocument/2006/math">
                    <m:f>
                      <m:fPr>
                        <m:ctrlPr>
                          <a:rPr lang="en-US" sz="2800" i="1" smtClean="0">
                            <a:latin typeface="Cambria Math" panose="02040503050406030204" pitchFamily="18" charset="0"/>
                          </a:rPr>
                        </m:ctrlPr>
                      </m:fPr>
                      <m:num>
                        <m:r>
                          <a:rPr lang="en-GB" sz="2800" b="0" i="1" smtClean="0">
                            <a:latin typeface="Cambria Math" panose="02040503050406030204" pitchFamily="18" charset="0"/>
                          </a:rPr>
                          <m:t>2</m:t>
                        </m:r>
                      </m:num>
                      <m:den>
                        <m:r>
                          <a:rPr lang="en-GB" sz="2800" b="0" i="1" smtClean="0">
                            <a:latin typeface="Cambria Math" panose="02040503050406030204" pitchFamily="18" charset="0"/>
                          </a:rPr>
                          <m:t>5</m:t>
                        </m:r>
                      </m:den>
                    </m:f>
                  </m:oMath>
                </a14:m>
                <a:endParaRPr lang="en-GB" sz="2200" dirty="0"/>
              </a:p>
            </p:txBody>
          </p:sp>
        </mc:Choice>
        <mc:Fallback>
          <p:sp>
            <p:nvSpPr>
              <p:cNvPr id="27" name="TextBox 26">
                <a:extLst>
                  <a:ext uri="{FF2B5EF4-FFF2-40B4-BE49-F238E27FC236}">
                    <a16:creationId xmlns:a16="http://schemas.microsoft.com/office/drawing/2014/main" id="{36B4D8A0-B4C3-7D46-1168-31F393AE4CFA}"/>
                  </a:ext>
                </a:extLst>
              </p:cNvPr>
              <p:cNvSpPr txBox="1">
                <a:spLocks noRot="1" noChangeAspect="1" noMove="1" noResize="1" noEditPoints="1" noAdjustHandles="1" noChangeArrowheads="1" noChangeShapeType="1" noTextEdit="1"/>
              </p:cNvSpPr>
              <p:nvPr/>
            </p:nvSpPr>
            <p:spPr>
              <a:xfrm>
                <a:off x="8855402" y="1751972"/>
                <a:ext cx="1729384" cy="704295"/>
              </a:xfrm>
              <a:prstGeom prst="rect">
                <a:avLst/>
              </a:prstGeom>
              <a:blipFill>
                <a:blip r:embed="rId2"/>
                <a:stretch>
                  <a:fillRect l="-4594" b="-862"/>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9" name="TextBox 28">
                <a:extLst>
                  <a:ext uri="{FF2B5EF4-FFF2-40B4-BE49-F238E27FC236}">
                    <a16:creationId xmlns:a16="http://schemas.microsoft.com/office/drawing/2014/main" id="{12697BEC-0A9A-ADAB-7566-4C7E199341FA}"/>
                  </a:ext>
                </a:extLst>
              </p:cNvPr>
              <p:cNvSpPr txBox="1"/>
              <p:nvPr/>
            </p:nvSpPr>
            <p:spPr>
              <a:xfrm>
                <a:off x="8855402" y="2791011"/>
                <a:ext cx="1729384" cy="434734"/>
              </a:xfrm>
              <a:prstGeom prst="rect">
                <a:avLst/>
              </a:prstGeom>
              <a:noFill/>
            </p:spPr>
            <p:txBody>
              <a:bodyPr wrap="square" rtlCol="0">
                <a:spAutoFit/>
              </a:bodyPr>
              <a:lstStyle/>
              <a:p>
                <a:r>
                  <a:rPr lang="en-US" sz="2200" dirty="0"/>
                  <a:t>b)  </a:t>
                </a:r>
                <a14:m>
                  <m:oMath xmlns:m="http://schemas.openxmlformats.org/officeDocument/2006/math">
                    <m:sSup>
                      <m:sSupPr>
                        <m:ctrlPr>
                          <a:rPr lang="en-US" sz="2200" i="1" smtClean="0">
                            <a:latin typeface="Cambria Math" panose="02040503050406030204" pitchFamily="18" charset="0"/>
                          </a:rPr>
                        </m:ctrlPr>
                      </m:sSupPr>
                      <m:e>
                        <m:d>
                          <m:dPr>
                            <m:ctrlPr>
                              <a:rPr lang="en-US" sz="2200" i="1" smtClean="0">
                                <a:latin typeface="Cambria Math" panose="02040503050406030204" pitchFamily="18" charset="0"/>
                              </a:rPr>
                            </m:ctrlPr>
                          </m:dPr>
                          <m:e>
                            <m:r>
                              <a:rPr lang="en-GB" sz="2200" b="0" i="1" smtClean="0">
                                <a:latin typeface="Cambria Math" panose="02040503050406030204" pitchFamily="18" charset="0"/>
                              </a:rPr>
                              <m:t>0.2</m:t>
                            </m:r>
                          </m:e>
                        </m:d>
                      </m:e>
                      <m:sup>
                        <m:r>
                          <a:rPr lang="en-GB" sz="2200" b="0" i="1" smtClean="0">
                            <a:latin typeface="Cambria Math" panose="02040503050406030204" pitchFamily="18" charset="0"/>
                          </a:rPr>
                          <m:t>5</m:t>
                        </m:r>
                      </m:sup>
                    </m:sSup>
                  </m:oMath>
                </a14:m>
                <a:endParaRPr lang="en-GB" sz="2200" dirty="0"/>
              </a:p>
            </p:txBody>
          </p:sp>
        </mc:Choice>
        <mc:Fallback>
          <p:sp>
            <p:nvSpPr>
              <p:cNvPr id="29" name="TextBox 28">
                <a:extLst>
                  <a:ext uri="{FF2B5EF4-FFF2-40B4-BE49-F238E27FC236}">
                    <a16:creationId xmlns:a16="http://schemas.microsoft.com/office/drawing/2014/main" id="{12697BEC-0A9A-ADAB-7566-4C7E199341FA}"/>
                  </a:ext>
                </a:extLst>
              </p:cNvPr>
              <p:cNvSpPr txBox="1">
                <a:spLocks noRot="1" noChangeAspect="1" noMove="1" noResize="1" noEditPoints="1" noAdjustHandles="1" noChangeArrowheads="1" noChangeShapeType="1" noTextEdit="1"/>
              </p:cNvSpPr>
              <p:nvPr/>
            </p:nvSpPr>
            <p:spPr>
              <a:xfrm>
                <a:off x="8855402" y="2791011"/>
                <a:ext cx="1729384" cy="434734"/>
              </a:xfrm>
              <a:prstGeom prst="rect">
                <a:avLst/>
              </a:prstGeom>
              <a:blipFill>
                <a:blip r:embed="rId3"/>
                <a:stretch>
                  <a:fillRect l="-4594" t="-8451" b="-28169"/>
                </a:stretch>
              </a:blipFill>
            </p:spPr>
            <p:txBody>
              <a:bodyPr/>
              <a:lstStyle/>
              <a:p>
                <a:r>
                  <a:rPr lang="en-GB">
                    <a:noFill/>
                  </a:rPr>
                  <a:t> </a:t>
                </a:r>
              </a:p>
            </p:txBody>
          </p:sp>
        </mc:Fallback>
      </mc:AlternateContent>
    </p:spTree>
    <p:extLst>
      <p:ext uri="{BB962C8B-B14F-4D97-AF65-F5344CB8AC3E}">
        <p14:creationId xmlns:p14="http://schemas.microsoft.com/office/powerpoint/2010/main" val="27311086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9A457-75D0-E296-2351-371606418D98}"/>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45456472-DA09-87BB-3971-C6644A131B72}"/>
              </a:ext>
            </a:extLst>
          </p:cNvPr>
          <p:cNvGrpSpPr/>
          <p:nvPr/>
        </p:nvGrpSpPr>
        <p:grpSpPr>
          <a:xfrm>
            <a:off x="293249" y="783208"/>
            <a:ext cx="11605502" cy="5695951"/>
            <a:chOff x="256001" y="783208"/>
            <a:chExt cx="11605502" cy="5695951"/>
          </a:xfrm>
        </p:grpSpPr>
        <p:sp>
          <p:nvSpPr>
            <p:cNvPr id="6" name="Rectangle: Rounded Corners 5">
              <a:extLst>
                <a:ext uri="{FF2B5EF4-FFF2-40B4-BE49-F238E27FC236}">
                  <a16:creationId xmlns:a16="http://schemas.microsoft.com/office/drawing/2014/main" id="{B3CC535D-54A6-7BAA-33BC-33DCFB088EB5}"/>
                </a:ext>
              </a:extLst>
            </p:cNvPr>
            <p:cNvSpPr/>
            <p:nvPr/>
          </p:nvSpPr>
          <p:spPr>
            <a:xfrm>
              <a:off x="256001" y="783208"/>
              <a:ext cx="3636000" cy="5695951"/>
            </a:xfrm>
            <a:prstGeom prst="roundRect">
              <a:avLst>
                <a:gd name="adj" fmla="val 4399"/>
              </a:avLst>
            </a:prstGeom>
            <a:solidFill>
              <a:schemeClr val="bg1"/>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Rounded Corners 70">
              <a:extLst>
                <a:ext uri="{FF2B5EF4-FFF2-40B4-BE49-F238E27FC236}">
                  <a16:creationId xmlns:a16="http://schemas.microsoft.com/office/drawing/2014/main" id="{85D36048-FBB2-7C9F-D46D-9D51C14A52EE}"/>
                </a:ext>
              </a:extLst>
            </p:cNvPr>
            <p:cNvSpPr/>
            <p:nvPr/>
          </p:nvSpPr>
          <p:spPr>
            <a:xfrm>
              <a:off x="4229994" y="783208"/>
              <a:ext cx="3636000" cy="5695951"/>
            </a:xfrm>
            <a:prstGeom prst="roundRect">
              <a:avLst>
                <a:gd name="adj" fmla="val 4691"/>
              </a:avLst>
            </a:prstGeom>
            <a:solidFill>
              <a:schemeClr val="bg1"/>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Rectangle: Rounded Corners 169">
              <a:extLst>
                <a:ext uri="{FF2B5EF4-FFF2-40B4-BE49-F238E27FC236}">
                  <a16:creationId xmlns:a16="http://schemas.microsoft.com/office/drawing/2014/main" id="{9480E278-B50F-3948-FCE2-141630BD2343}"/>
                </a:ext>
              </a:extLst>
            </p:cNvPr>
            <p:cNvSpPr/>
            <p:nvPr/>
          </p:nvSpPr>
          <p:spPr>
            <a:xfrm>
              <a:off x="8225503" y="783208"/>
              <a:ext cx="3636000" cy="5695951"/>
            </a:xfrm>
            <a:prstGeom prst="roundRect">
              <a:avLst>
                <a:gd name="adj" fmla="val 3231"/>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 name="TextBox 6">
            <a:extLst>
              <a:ext uri="{FF2B5EF4-FFF2-40B4-BE49-F238E27FC236}">
                <a16:creationId xmlns:a16="http://schemas.microsoft.com/office/drawing/2014/main" id="{442520FA-352B-D06A-4226-6131633A7596}"/>
              </a:ext>
            </a:extLst>
          </p:cNvPr>
          <p:cNvSpPr txBox="1"/>
          <p:nvPr/>
        </p:nvSpPr>
        <p:spPr>
          <a:xfrm>
            <a:off x="2224431" y="19947"/>
            <a:ext cx="7743138" cy="584775"/>
          </a:xfrm>
          <a:prstGeom prst="rect">
            <a:avLst/>
          </a:prstGeom>
          <a:noFill/>
        </p:spPr>
        <p:txBody>
          <a:bodyPr wrap="square" rtlCol="0">
            <a:spAutoFit/>
          </a:bodyPr>
          <a:lstStyle/>
          <a:p>
            <a:pPr algn="ctr"/>
            <a:r>
              <a:rPr lang="en-US" sz="3200" dirty="0">
                <a:latin typeface="Arial Black" panose="020B0A04020102020204" pitchFamily="34" charset="0"/>
              </a:rPr>
              <a:t>Solutions</a:t>
            </a:r>
            <a:endParaRPr lang="en-GB" sz="3200" dirty="0">
              <a:latin typeface="Arial Black" panose="020B0A04020102020204" pitchFamily="34" charset="0"/>
            </a:endParaRPr>
          </a:p>
        </p:txBody>
      </p:sp>
      <p:sp>
        <p:nvSpPr>
          <p:cNvPr id="2" name="TextBox 1">
            <a:extLst>
              <a:ext uri="{FF2B5EF4-FFF2-40B4-BE49-F238E27FC236}">
                <a16:creationId xmlns:a16="http://schemas.microsoft.com/office/drawing/2014/main" id="{FD54B53E-B873-BF76-95BE-BCCF5BD907C2}"/>
              </a:ext>
            </a:extLst>
          </p:cNvPr>
          <p:cNvSpPr txBox="1"/>
          <p:nvPr/>
        </p:nvSpPr>
        <p:spPr>
          <a:xfrm>
            <a:off x="481435" y="934010"/>
            <a:ext cx="2800814" cy="769441"/>
          </a:xfrm>
          <a:prstGeom prst="rect">
            <a:avLst/>
          </a:prstGeom>
          <a:noFill/>
        </p:spPr>
        <p:txBody>
          <a:bodyPr wrap="square" rtlCol="0">
            <a:spAutoFit/>
          </a:bodyPr>
          <a:lstStyle/>
          <a:p>
            <a:r>
              <a:rPr lang="en-US" sz="2200" dirty="0"/>
              <a:t>Evaluate without a calculator:</a:t>
            </a:r>
            <a:endParaRPr lang="en-GB" sz="2200" dirty="0"/>
          </a:p>
        </p:txBody>
      </p:sp>
      <p:sp>
        <p:nvSpPr>
          <p:cNvPr id="16" name="TextBox 15">
            <a:extLst>
              <a:ext uri="{FF2B5EF4-FFF2-40B4-BE49-F238E27FC236}">
                <a16:creationId xmlns:a16="http://schemas.microsoft.com/office/drawing/2014/main" id="{AF8D6EB1-E8AE-AF18-2FCC-96F96157C3E0}"/>
              </a:ext>
            </a:extLst>
          </p:cNvPr>
          <p:cNvSpPr txBox="1"/>
          <p:nvPr/>
        </p:nvSpPr>
        <p:spPr>
          <a:xfrm>
            <a:off x="8412021" y="915603"/>
            <a:ext cx="2800814" cy="769441"/>
          </a:xfrm>
          <a:prstGeom prst="rect">
            <a:avLst/>
          </a:prstGeom>
          <a:noFill/>
        </p:spPr>
        <p:txBody>
          <a:bodyPr wrap="square" rtlCol="0">
            <a:spAutoFit/>
          </a:bodyPr>
          <a:lstStyle/>
          <a:p>
            <a:r>
              <a:rPr lang="en-US" sz="2200" dirty="0"/>
              <a:t>Evaluate without a calculator:</a:t>
            </a:r>
            <a:endParaRPr lang="en-GB" sz="2200" dirty="0"/>
          </a:p>
        </p:txBody>
      </p:sp>
      <p:sp>
        <p:nvSpPr>
          <p:cNvPr id="17" name="TextBox 16">
            <a:extLst>
              <a:ext uri="{FF2B5EF4-FFF2-40B4-BE49-F238E27FC236}">
                <a16:creationId xmlns:a16="http://schemas.microsoft.com/office/drawing/2014/main" id="{BBA8FDE6-BE93-3E16-F394-692203C0AC60}"/>
              </a:ext>
            </a:extLst>
          </p:cNvPr>
          <p:cNvSpPr txBox="1"/>
          <p:nvPr/>
        </p:nvSpPr>
        <p:spPr>
          <a:xfrm>
            <a:off x="4470332" y="910589"/>
            <a:ext cx="2800814" cy="769441"/>
          </a:xfrm>
          <a:prstGeom prst="rect">
            <a:avLst/>
          </a:prstGeom>
          <a:noFill/>
        </p:spPr>
        <p:txBody>
          <a:bodyPr wrap="square" rtlCol="0">
            <a:spAutoFit/>
          </a:bodyPr>
          <a:lstStyle/>
          <a:p>
            <a:r>
              <a:rPr lang="en-US" sz="2200" dirty="0"/>
              <a:t>Evaluate without a calculator:</a:t>
            </a:r>
            <a:endParaRPr lang="en-GB" sz="2200" dirty="0"/>
          </a:p>
        </p:txBody>
      </p:sp>
      <p:sp>
        <p:nvSpPr>
          <p:cNvPr id="10" name="TextBox 9">
            <a:extLst>
              <a:ext uri="{FF2B5EF4-FFF2-40B4-BE49-F238E27FC236}">
                <a16:creationId xmlns:a16="http://schemas.microsoft.com/office/drawing/2014/main" id="{96204FF7-957A-8EF8-4A20-4459EF800F0B}"/>
              </a:ext>
            </a:extLst>
          </p:cNvPr>
          <p:cNvSpPr txBox="1"/>
          <p:nvPr/>
        </p:nvSpPr>
        <p:spPr>
          <a:xfrm>
            <a:off x="695445" y="1888677"/>
            <a:ext cx="1729384" cy="430887"/>
          </a:xfrm>
          <a:prstGeom prst="rect">
            <a:avLst/>
          </a:prstGeom>
          <a:noFill/>
        </p:spPr>
        <p:txBody>
          <a:bodyPr wrap="square" rtlCol="0">
            <a:spAutoFit/>
          </a:bodyPr>
          <a:lstStyle/>
          <a:p>
            <a:r>
              <a:rPr lang="en-US" sz="2200" dirty="0"/>
              <a:t>a</a:t>
            </a:r>
            <a:r>
              <a:rPr lang="en-US" sz="2200"/>
              <a:t>)  4 x 2.1</a:t>
            </a:r>
            <a:endParaRPr lang="en-GB" sz="2200" dirty="0"/>
          </a:p>
        </p:txBody>
      </p:sp>
      <p:sp>
        <p:nvSpPr>
          <p:cNvPr id="11" name="TextBox 10">
            <a:extLst>
              <a:ext uri="{FF2B5EF4-FFF2-40B4-BE49-F238E27FC236}">
                <a16:creationId xmlns:a16="http://schemas.microsoft.com/office/drawing/2014/main" id="{7D0AF0C6-2D5E-4EB4-13D8-A16E4579E7A2}"/>
              </a:ext>
            </a:extLst>
          </p:cNvPr>
          <p:cNvSpPr txBox="1"/>
          <p:nvPr/>
        </p:nvSpPr>
        <p:spPr>
          <a:xfrm>
            <a:off x="695445" y="2785384"/>
            <a:ext cx="1729384" cy="430887"/>
          </a:xfrm>
          <a:prstGeom prst="rect">
            <a:avLst/>
          </a:prstGeom>
          <a:noFill/>
        </p:spPr>
        <p:txBody>
          <a:bodyPr wrap="square" rtlCol="0">
            <a:spAutoFit/>
          </a:bodyPr>
          <a:lstStyle/>
          <a:p>
            <a:r>
              <a:rPr lang="en-US" sz="2200" dirty="0"/>
              <a:t>b)  0.3 x 3</a:t>
            </a:r>
            <a:endParaRPr lang="en-GB" sz="2200" dirty="0"/>
          </a:p>
        </p:txBody>
      </p:sp>
      <p:sp>
        <p:nvSpPr>
          <p:cNvPr id="12" name="TextBox 11">
            <a:extLst>
              <a:ext uri="{FF2B5EF4-FFF2-40B4-BE49-F238E27FC236}">
                <a16:creationId xmlns:a16="http://schemas.microsoft.com/office/drawing/2014/main" id="{752EB4EF-42C1-940B-5175-E39B14F45BC7}"/>
              </a:ext>
            </a:extLst>
          </p:cNvPr>
          <p:cNvSpPr txBox="1"/>
          <p:nvPr/>
        </p:nvSpPr>
        <p:spPr>
          <a:xfrm>
            <a:off x="695445" y="3682091"/>
            <a:ext cx="1729384" cy="430887"/>
          </a:xfrm>
          <a:prstGeom prst="rect">
            <a:avLst/>
          </a:prstGeom>
          <a:noFill/>
        </p:spPr>
        <p:txBody>
          <a:bodyPr wrap="square" rtlCol="0">
            <a:spAutoFit/>
          </a:bodyPr>
          <a:lstStyle/>
          <a:p>
            <a:r>
              <a:rPr lang="en-US" sz="2200" dirty="0"/>
              <a:t>c)  7.8 x 3</a:t>
            </a:r>
            <a:endParaRPr lang="en-GB" sz="2200" dirty="0"/>
          </a:p>
        </p:txBody>
      </p:sp>
      <p:sp>
        <p:nvSpPr>
          <p:cNvPr id="13" name="TextBox 12">
            <a:extLst>
              <a:ext uri="{FF2B5EF4-FFF2-40B4-BE49-F238E27FC236}">
                <a16:creationId xmlns:a16="http://schemas.microsoft.com/office/drawing/2014/main" id="{BBCCFEFF-614D-AEB6-9654-DE9B930A121D}"/>
              </a:ext>
            </a:extLst>
          </p:cNvPr>
          <p:cNvSpPr txBox="1"/>
          <p:nvPr/>
        </p:nvSpPr>
        <p:spPr>
          <a:xfrm>
            <a:off x="695445" y="4578798"/>
            <a:ext cx="1729384" cy="430887"/>
          </a:xfrm>
          <a:prstGeom prst="rect">
            <a:avLst/>
          </a:prstGeom>
          <a:noFill/>
        </p:spPr>
        <p:txBody>
          <a:bodyPr wrap="square" rtlCol="0">
            <a:spAutoFit/>
          </a:bodyPr>
          <a:lstStyle/>
          <a:p>
            <a:r>
              <a:rPr lang="en-US" sz="2200" dirty="0"/>
              <a:t>d)  5 x 4.23</a:t>
            </a:r>
            <a:endParaRPr lang="en-GB" sz="2200" dirty="0"/>
          </a:p>
        </p:txBody>
      </p:sp>
      <p:sp>
        <p:nvSpPr>
          <p:cNvPr id="14" name="TextBox 13">
            <a:extLst>
              <a:ext uri="{FF2B5EF4-FFF2-40B4-BE49-F238E27FC236}">
                <a16:creationId xmlns:a16="http://schemas.microsoft.com/office/drawing/2014/main" id="{665B0A95-5F6A-5E13-DD36-2052C3648203}"/>
              </a:ext>
            </a:extLst>
          </p:cNvPr>
          <p:cNvSpPr txBox="1"/>
          <p:nvPr/>
        </p:nvSpPr>
        <p:spPr>
          <a:xfrm>
            <a:off x="695445" y="5475505"/>
            <a:ext cx="1729384" cy="430887"/>
          </a:xfrm>
          <a:prstGeom prst="rect">
            <a:avLst/>
          </a:prstGeom>
          <a:noFill/>
        </p:spPr>
        <p:txBody>
          <a:bodyPr wrap="square" rtlCol="0">
            <a:spAutoFit/>
          </a:bodyPr>
          <a:lstStyle/>
          <a:p>
            <a:r>
              <a:rPr lang="en-US" sz="2200" dirty="0"/>
              <a:t>e)  0.6 x 1.2</a:t>
            </a:r>
            <a:endParaRPr lang="en-GB" sz="2200" dirty="0"/>
          </a:p>
        </p:txBody>
      </p:sp>
      <p:sp>
        <p:nvSpPr>
          <p:cNvPr id="19" name="TextBox 18">
            <a:extLst>
              <a:ext uri="{FF2B5EF4-FFF2-40B4-BE49-F238E27FC236}">
                <a16:creationId xmlns:a16="http://schemas.microsoft.com/office/drawing/2014/main" id="{96AAC71E-9538-8551-6216-227741AB398B}"/>
              </a:ext>
            </a:extLst>
          </p:cNvPr>
          <p:cNvSpPr txBox="1"/>
          <p:nvPr/>
        </p:nvSpPr>
        <p:spPr>
          <a:xfrm>
            <a:off x="4708380" y="1897117"/>
            <a:ext cx="1729384" cy="430887"/>
          </a:xfrm>
          <a:prstGeom prst="rect">
            <a:avLst/>
          </a:prstGeom>
          <a:noFill/>
        </p:spPr>
        <p:txBody>
          <a:bodyPr wrap="square" rtlCol="0">
            <a:spAutoFit/>
          </a:bodyPr>
          <a:lstStyle/>
          <a:p>
            <a:r>
              <a:rPr lang="en-US" sz="2200" dirty="0"/>
              <a:t>a)  0.4 x 0.4</a:t>
            </a:r>
            <a:endParaRPr lang="en-GB" sz="2200" dirty="0"/>
          </a:p>
        </p:txBody>
      </p:sp>
      <p:sp>
        <p:nvSpPr>
          <p:cNvPr id="20" name="TextBox 19">
            <a:extLst>
              <a:ext uri="{FF2B5EF4-FFF2-40B4-BE49-F238E27FC236}">
                <a16:creationId xmlns:a16="http://schemas.microsoft.com/office/drawing/2014/main" id="{18E34CF1-FD90-BF16-A750-D9F102C511BC}"/>
              </a:ext>
            </a:extLst>
          </p:cNvPr>
          <p:cNvSpPr txBox="1"/>
          <p:nvPr/>
        </p:nvSpPr>
        <p:spPr>
          <a:xfrm>
            <a:off x="4708380" y="2791011"/>
            <a:ext cx="1729384" cy="430887"/>
          </a:xfrm>
          <a:prstGeom prst="rect">
            <a:avLst/>
          </a:prstGeom>
          <a:noFill/>
        </p:spPr>
        <p:txBody>
          <a:bodyPr wrap="square" rtlCol="0">
            <a:spAutoFit/>
          </a:bodyPr>
          <a:lstStyle/>
          <a:p>
            <a:r>
              <a:rPr lang="en-US" sz="2200" dirty="0"/>
              <a:t>b)  0.3 x 0.3</a:t>
            </a:r>
            <a:endParaRPr lang="en-GB" sz="2200" dirty="0"/>
          </a:p>
        </p:txBody>
      </p:sp>
      <p:sp>
        <p:nvSpPr>
          <p:cNvPr id="21" name="TextBox 20">
            <a:extLst>
              <a:ext uri="{FF2B5EF4-FFF2-40B4-BE49-F238E27FC236}">
                <a16:creationId xmlns:a16="http://schemas.microsoft.com/office/drawing/2014/main" id="{81B6B9DE-362F-4BCD-3B18-D2832C3BE9CD}"/>
              </a:ext>
            </a:extLst>
          </p:cNvPr>
          <p:cNvSpPr txBox="1"/>
          <p:nvPr/>
        </p:nvSpPr>
        <p:spPr>
          <a:xfrm>
            <a:off x="4708379" y="3684905"/>
            <a:ext cx="2324720" cy="430887"/>
          </a:xfrm>
          <a:prstGeom prst="rect">
            <a:avLst/>
          </a:prstGeom>
          <a:noFill/>
        </p:spPr>
        <p:txBody>
          <a:bodyPr wrap="square" rtlCol="0">
            <a:spAutoFit/>
          </a:bodyPr>
          <a:lstStyle/>
          <a:p>
            <a:r>
              <a:rPr lang="en-US" sz="2200" dirty="0"/>
              <a:t>c)  0.323 x 0.21</a:t>
            </a:r>
            <a:endParaRPr lang="en-GB" sz="2200" dirty="0"/>
          </a:p>
        </p:txBody>
      </p:sp>
      <p:sp>
        <p:nvSpPr>
          <p:cNvPr id="22" name="TextBox 21">
            <a:extLst>
              <a:ext uri="{FF2B5EF4-FFF2-40B4-BE49-F238E27FC236}">
                <a16:creationId xmlns:a16="http://schemas.microsoft.com/office/drawing/2014/main" id="{FDC18B55-B141-C617-9510-F385FDD87AA0}"/>
              </a:ext>
            </a:extLst>
          </p:cNvPr>
          <p:cNvSpPr txBox="1"/>
          <p:nvPr/>
        </p:nvSpPr>
        <p:spPr>
          <a:xfrm>
            <a:off x="4708379" y="4578798"/>
            <a:ext cx="1991131" cy="430887"/>
          </a:xfrm>
          <a:prstGeom prst="rect">
            <a:avLst/>
          </a:prstGeom>
          <a:noFill/>
        </p:spPr>
        <p:txBody>
          <a:bodyPr wrap="square" rtlCol="0">
            <a:spAutoFit/>
          </a:bodyPr>
          <a:lstStyle/>
          <a:p>
            <a:r>
              <a:rPr lang="en-US" sz="2200" dirty="0"/>
              <a:t>d)  0.99 x 0.89</a:t>
            </a:r>
            <a:endParaRPr lang="en-GB" sz="2200" dirty="0"/>
          </a:p>
        </p:txBody>
      </p:sp>
      <mc:AlternateContent xmlns:mc="http://schemas.openxmlformats.org/markup-compatibility/2006">
        <mc:Choice xmlns:a14="http://schemas.microsoft.com/office/drawing/2010/main" Requires="a14">
          <p:sp>
            <p:nvSpPr>
              <p:cNvPr id="27" name="TextBox 26">
                <a:extLst>
                  <a:ext uri="{FF2B5EF4-FFF2-40B4-BE49-F238E27FC236}">
                    <a16:creationId xmlns:a16="http://schemas.microsoft.com/office/drawing/2014/main" id="{3573A81F-06B8-7147-0F7A-C11B613A4258}"/>
                  </a:ext>
                </a:extLst>
              </p:cNvPr>
              <p:cNvSpPr txBox="1"/>
              <p:nvPr/>
            </p:nvSpPr>
            <p:spPr>
              <a:xfrm>
                <a:off x="8855402" y="1751972"/>
                <a:ext cx="1729384" cy="704295"/>
              </a:xfrm>
              <a:prstGeom prst="rect">
                <a:avLst/>
              </a:prstGeom>
              <a:noFill/>
            </p:spPr>
            <p:txBody>
              <a:bodyPr wrap="square" rtlCol="0">
                <a:spAutoFit/>
              </a:bodyPr>
              <a:lstStyle/>
              <a:p>
                <a:r>
                  <a:rPr lang="en-US" sz="2200" dirty="0"/>
                  <a:t>a)  0.1 x </a:t>
                </a:r>
                <a14:m>
                  <m:oMath xmlns:m="http://schemas.openxmlformats.org/officeDocument/2006/math">
                    <m:f>
                      <m:fPr>
                        <m:ctrlPr>
                          <a:rPr lang="en-US" sz="2800" i="1" smtClean="0">
                            <a:latin typeface="Cambria Math" panose="02040503050406030204" pitchFamily="18" charset="0"/>
                          </a:rPr>
                        </m:ctrlPr>
                      </m:fPr>
                      <m:num>
                        <m:r>
                          <a:rPr lang="en-GB" sz="2800" b="0" i="1" smtClean="0">
                            <a:latin typeface="Cambria Math" panose="02040503050406030204" pitchFamily="18" charset="0"/>
                          </a:rPr>
                          <m:t>2</m:t>
                        </m:r>
                      </m:num>
                      <m:den>
                        <m:r>
                          <a:rPr lang="en-GB" sz="2800" b="0" i="1" smtClean="0">
                            <a:latin typeface="Cambria Math" panose="02040503050406030204" pitchFamily="18" charset="0"/>
                          </a:rPr>
                          <m:t>5</m:t>
                        </m:r>
                      </m:den>
                    </m:f>
                  </m:oMath>
                </a14:m>
                <a:endParaRPr lang="en-GB" sz="2200" dirty="0"/>
              </a:p>
            </p:txBody>
          </p:sp>
        </mc:Choice>
        <mc:Fallback>
          <p:sp>
            <p:nvSpPr>
              <p:cNvPr id="27" name="TextBox 26">
                <a:extLst>
                  <a:ext uri="{FF2B5EF4-FFF2-40B4-BE49-F238E27FC236}">
                    <a16:creationId xmlns:a16="http://schemas.microsoft.com/office/drawing/2014/main" id="{3573A81F-06B8-7147-0F7A-C11B613A4258}"/>
                  </a:ext>
                </a:extLst>
              </p:cNvPr>
              <p:cNvSpPr txBox="1">
                <a:spLocks noRot="1" noChangeAspect="1" noMove="1" noResize="1" noEditPoints="1" noAdjustHandles="1" noChangeArrowheads="1" noChangeShapeType="1" noTextEdit="1"/>
              </p:cNvSpPr>
              <p:nvPr/>
            </p:nvSpPr>
            <p:spPr>
              <a:xfrm>
                <a:off x="8855402" y="1751972"/>
                <a:ext cx="1729384" cy="704295"/>
              </a:xfrm>
              <a:prstGeom prst="rect">
                <a:avLst/>
              </a:prstGeom>
              <a:blipFill>
                <a:blip r:embed="rId2"/>
                <a:stretch>
                  <a:fillRect l="-4594" b="-862"/>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9" name="TextBox 28">
                <a:extLst>
                  <a:ext uri="{FF2B5EF4-FFF2-40B4-BE49-F238E27FC236}">
                    <a16:creationId xmlns:a16="http://schemas.microsoft.com/office/drawing/2014/main" id="{146E05CA-2E14-2216-AE7F-9BF00D59AFAF}"/>
                  </a:ext>
                </a:extLst>
              </p:cNvPr>
              <p:cNvSpPr txBox="1"/>
              <p:nvPr/>
            </p:nvSpPr>
            <p:spPr>
              <a:xfrm>
                <a:off x="8855402" y="2791011"/>
                <a:ext cx="1729384" cy="434734"/>
              </a:xfrm>
              <a:prstGeom prst="rect">
                <a:avLst/>
              </a:prstGeom>
              <a:noFill/>
            </p:spPr>
            <p:txBody>
              <a:bodyPr wrap="square" rtlCol="0">
                <a:spAutoFit/>
              </a:bodyPr>
              <a:lstStyle/>
              <a:p>
                <a:r>
                  <a:rPr lang="en-US" sz="2200" dirty="0"/>
                  <a:t>b)  </a:t>
                </a:r>
                <a14:m>
                  <m:oMath xmlns:m="http://schemas.openxmlformats.org/officeDocument/2006/math">
                    <m:sSup>
                      <m:sSupPr>
                        <m:ctrlPr>
                          <a:rPr lang="en-US" sz="2200" i="1" smtClean="0">
                            <a:latin typeface="Cambria Math" panose="02040503050406030204" pitchFamily="18" charset="0"/>
                          </a:rPr>
                        </m:ctrlPr>
                      </m:sSupPr>
                      <m:e>
                        <m:d>
                          <m:dPr>
                            <m:ctrlPr>
                              <a:rPr lang="en-US" sz="2200" i="1" smtClean="0">
                                <a:latin typeface="Cambria Math" panose="02040503050406030204" pitchFamily="18" charset="0"/>
                              </a:rPr>
                            </m:ctrlPr>
                          </m:dPr>
                          <m:e>
                            <m:r>
                              <a:rPr lang="en-GB" sz="2200" b="0" i="1" smtClean="0">
                                <a:latin typeface="Cambria Math" panose="02040503050406030204" pitchFamily="18" charset="0"/>
                              </a:rPr>
                              <m:t>0.2</m:t>
                            </m:r>
                          </m:e>
                        </m:d>
                      </m:e>
                      <m:sup>
                        <m:r>
                          <a:rPr lang="en-GB" sz="2200" b="0" i="1" smtClean="0">
                            <a:latin typeface="Cambria Math" panose="02040503050406030204" pitchFamily="18" charset="0"/>
                          </a:rPr>
                          <m:t>5</m:t>
                        </m:r>
                      </m:sup>
                    </m:sSup>
                  </m:oMath>
                </a14:m>
                <a:endParaRPr lang="en-GB" sz="2200" dirty="0"/>
              </a:p>
            </p:txBody>
          </p:sp>
        </mc:Choice>
        <mc:Fallback>
          <p:sp>
            <p:nvSpPr>
              <p:cNvPr id="29" name="TextBox 28">
                <a:extLst>
                  <a:ext uri="{FF2B5EF4-FFF2-40B4-BE49-F238E27FC236}">
                    <a16:creationId xmlns:a16="http://schemas.microsoft.com/office/drawing/2014/main" id="{146E05CA-2E14-2216-AE7F-9BF00D59AFAF}"/>
                  </a:ext>
                </a:extLst>
              </p:cNvPr>
              <p:cNvSpPr txBox="1">
                <a:spLocks noRot="1" noChangeAspect="1" noMove="1" noResize="1" noEditPoints="1" noAdjustHandles="1" noChangeArrowheads="1" noChangeShapeType="1" noTextEdit="1"/>
              </p:cNvSpPr>
              <p:nvPr/>
            </p:nvSpPr>
            <p:spPr>
              <a:xfrm>
                <a:off x="8855402" y="2791011"/>
                <a:ext cx="1729384" cy="434734"/>
              </a:xfrm>
              <a:prstGeom prst="rect">
                <a:avLst/>
              </a:prstGeom>
              <a:blipFill>
                <a:blip r:embed="rId3"/>
                <a:stretch>
                  <a:fillRect l="-4594" t="-8451" b="-28169"/>
                </a:stretch>
              </a:blipFill>
            </p:spPr>
            <p:txBody>
              <a:bodyPr/>
              <a:lstStyle/>
              <a:p>
                <a:r>
                  <a:rPr lang="en-GB">
                    <a:noFill/>
                  </a:rPr>
                  <a:t> </a:t>
                </a:r>
              </a:p>
            </p:txBody>
          </p:sp>
        </mc:Fallback>
      </mc:AlternateContent>
      <p:sp>
        <p:nvSpPr>
          <p:cNvPr id="4" name="TextBox 3">
            <a:extLst>
              <a:ext uri="{FF2B5EF4-FFF2-40B4-BE49-F238E27FC236}">
                <a16:creationId xmlns:a16="http://schemas.microsoft.com/office/drawing/2014/main" id="{E1D8E35C-DFA3-C28E-5D09-F03ECE3FD5DE}"/>
              </a:ext>
            </a:extLst>
          </p:cNvPr>
          <p:cNvSpPr txBox="1"/>
          <p:nvPr/>
        </p:nvSpPr>
        <p:spPr>
          <a:xfrm>
            <a:off x="2111249" y="1897117"/>
            <a:ext cx="1169984" cy="430887"/>
          </a:xfrm>
          <a:prstGeom prst="rect">
            <a:avLst/>
          </a:prstGeom>
          <a:noFill/>
        </p:spPr>
        <p:txBody>
          <a:bodyPr wrap="square" rtlCol="0">
            <a:spAutoFit/>
          </a:bodyPr>
          <a:lstStyle/>
          <a:p>
            <a:r>
              <a:rPr lang="en-US" sz="2200" b="1" dirty="0">
                <a:solidFill>
                  <a:srgbClr val="FF0000"/>
                </a:solidFill>
              </a:rPr>
              <a:t>= 8.4</a:t>
            </a:r>
            <a:endParaRPr lang="en-GB" sz="2200" b="1" dirty="0">
              <a:solidFill>
                <a:srgbClr val="FF0000"/>
              </a:solidFill>
            </a:endParaRPr>
          </a:p>
        </p:txBody>
      </p:sp>
      <p:sp>
        <p:nvSpPr>
          <p:cNvPr id="5" name="TextBox 4">
            <a:extLst>
              <a:ext uri="{FF2B5EF4-FFF2-40B4-BE49-F238E27FC236}">
                <a16:creationId xmlns:a16="http://schemas.microsoft.com/office/drawing/2014/main" id="{2F1F2E30-6C29-41F0-4460-46835A6AD806}"/>
              </a:ext>
            </a:extLst>
          </p:cNvPr>
          <p:cNvSpPr txBox="1"/>
          <p:nvPr/>
        </p:nvSpPr>
        <p:spPr>
          <a:xfrm>
            <a:off x="2124472" y="2801668"/>
            <a:ext cx="1169984" cy="430887"/>
          </a:xfrm>
          <a:prstGeom prst="rect">
            <a:avLst/>
          </a:prstGeom>
          <a:noFill/>
        </p:spPr>
        <p:txBody>
          <a:bodyPr wrap="square" rtlCol="0">
            <a:spAutoFit/>
          </a:bodyPr>
          <a:lstStyle/>
          <a:p>
            <a:r>
              <a:rPr lang="en-US" sz="2200" b="1" dirty="0">
                <a:solidFill>
                  <a:srgbClr val="FF0000"/>
                </a:solidFill>
              </a:rPr>
              <a:t>= 0.9</a:t>
            </a:r>
            <a:endParaRPr lang="en-GB" sz="2200" b="1" dirty="0">
              <a:solidFill>
                <a:srgbClr val="FF0000"/>
              </a:solidFill>
            </a:endParaRPr>
          </a:p>
        </p:txBody>
      </p:sp>
      <p:sp>
        <p:nvSpPr>
          <p:cNvPr id="8" name="TextBox 7">
            <a:extLst>
              <a:ext uri="{FF2B5EF4-FFF2-40B4-BE49-F238E27FC236}">
                <a16:creationId xmlns:a16="http://schemas.microsoft.com/office/drawing/2014/main" id="{32E68ACC-C549-1804-79F0-3106D83A6F44}"/>
              </a:ext>
            </a:extLst>
          </p:cNvPr>
          <p:cNvSpPr txBox="1"/>
          <p:nvPr/>
        </p:nvSpPr>
        <p:spPr>
          <a:xfrm>
            <a:off x="2129197" y="3682091"/>
            <a:ext cx="1334299" cy="430887"/>
          </a:xfrm>
          <a:prstGeom prst="rect">
            <a:avLst/>
          </a:prstGeom>
          <a:noFill/>
        </p:spPr>
        <p:txBody>
          <a:bodyPr wrap="square" rtlCol="0">
            <a:spAutoFit/>
          </a:bodyPr>
          <a:lstStyle/>
          <a:p>
            <a:r>
              <a:rPr lang="en-US" sz="2200" b="1" dirty="0">
                <a:solidFill>
                  <a:srgbClr val="FF0000"/>
                </a:solidFill>
              </a:rPr>
              <a:t>= 23.4</a:t>
            </a:r>
            <a:endParaRPr lang="en-GB" sz="2200" b="1" dirty="0">
              <a:solidFill>
                <a:srgbClr val="FF0000"/>
              </a:solidFill>
            </a:endParaRPr>
          </a:p>
        </p:txBody>
      </p:sp>
      <p:sp>
        <p:nvSpPr>
          <p:cNvPr id="9" name="TextBox 8">
            <a:extLst>
              <a:ext uri="{FF2B5EF4-FFF2-40B4-BE49-F238E27FC236}">
                <a16:creationId xmlns:a16="http://schemas.microsoft.com/office/drawing/2014/main" id="{2FF84FBD-B648-D8EC-5EA8-3634F51C3C10}"/>
              </a:ext>
            </a:extLst>
          </p:cNvPr>
          <p:cNvSpPr txBox="1"/>
          <p:nvPr/>
        </p:nvSpPr>
        <p:spPr>
          <a:xfrm>
            <a:off x="2270180" y="4596265"/>
            <a:ext cx="1434683" cy="430887"/>
          </a:xfrm>
          <a:prstGeom prst="rect">
            <a:avLst/>
          </a:prstGeom>
          <a:noFill/>
        </p:spPr>
        <p:txBody>
          <a:bodyPr wrap="square" rtlCol="0">
            <a:spAutoFit/>
          </a:bodyPr>
          <a:lstStyle/>
          <a:p>
            <a:r>
              <a:rPr lang="en-US" sz="2200" b="1" dirty="0">
                <a:solidFill>
                  <a:srgbClr val="FF0000"/>
                </a:solidFill>
              </a:rPr>
              <a:t>= 21.15</a:t>
            </a:r>
            <a:endParaRPr lang="en-GB" sz="2200" b="1" dirty="0">
              <a:solidFill>
                <a:srgbClr val="FF0000"/>
              </a:solidFill>
            </a:endParaRPr>
          </a:p>
        </p:txBody>
      </p:sp>
      <p:sp>
        <p:nvSpPr>
          <p:cNvPr id="15" name="TextBox 14">
            <a:extLst>
              <a:ext uri="{FF2B5EF4-FFF2-40B4-BE49-F238E27FC236}">
                <a16:creationId xmlns:a16="http://schemas.microsoft.com/office/drawing/2014/main" id="{797DBFB4-726D-7F1A-9C85-CEAB98884917}"/>
              </a:ext>
            </a:extLst>
          </p:cNvPr>
          <p:cNvSpPr txBox="1"/>
          <p:nvPr/>
        </p:nvSpPr>
        <p:spPr>
          <a:xfrm>
            <a:off x="2319736" y="5465739"/>
            <a:ext cx="1434683" cy="430887"/>
          </a:xfrm>
          <a:prstGeom prst="rect">
            <a:avLst/>
          </a:prstGeom>
          <a:noFill/>
        </p:spPr>
        <p:txBody>
          <a:bodyPr wrap="square" rtlCol="0">
            <a:spAutoFit/>
          </a:bodyPr>
          <a:lstStyle/>
          <a:p>
            <a:r>
              <a:rPr lang="en-US" sz="2200" b="1" dirty="0">
                <a:solidFill>
                  <a:srgbClr val="FF0000"/>
                </a:solidFill>
              </a:rPr>
              <a:t>= 0.72</a:t>
            </a:r>
            <a:endParaRPr lang="en-GB" sz="2200" b="1" dirty="0">
              <a:solidFill>
                <a:srgbClr val="FF0000"/>
              </a:solidFill>
            </a:endParaRPr>
          </a:p>
        </p:txBody>
      </p:sp>
      <p:sp>
        <p:nvSpPr>
          <p:cNvPr id="18" name="TextBox 17">
            <a:extLst>
              <a:ext uri="{FF2B5EF4-FFF2-40B4-BE49-F238E27FC236}">
                <a16:creationId xmlns:a16="http://schemas.microsoft.com/office/drawing/2014/main" id="{F7AADD8C-A5EF-313E-8EB8-984561B9F17D}"/>
              </a:ext>
            </a:extLst>
          </p:cNvPr>
          <p:cNvSpPr txBox="1"/>
          <p:nvPr/>
        </p:nvSpPr>
        <p:spPr>
          <a:xfrm>
            <a:off x="6384028" y="1897116"/>
            <a:ext cx="1157409" cy="430887"/>
          </a:xfrm>
          <a:prstGeom prst="rect">
            <a:avLst/>
          </a:prstGeom>
          <a:noFill/>
        </p:spPr>
        <p:txBody>
          <a:bodyPr wrap="square" rtlCol="0">
            <a:spAutoFit/>
          </a:bodyPr>
          <a:lstStyle/>
          <a:p>
            <a:r>
              <a:rPr lang="en-US" sz="2200" b="1" dirty="0">
                <a:solidFill>
                  <a:srgbClr val="FF0000"/>
                </a:solidFill>
              </a:rPr>
              <a:t>= 0.16</a:t>
            </a:r>
            <a:endParaRPr lang="en-GB" sz="2200" b="1" dirty="0">
              <a:solidFill>
                <a:srgbClr val="FF0000"/>
              </a:solidFill>
            </a:endParaRPr>
          </a:p>
        </p:txBody>
      </p:sp>
      <p:sp>
        <p:nvSpPr>
          <p:cNvPr id="23" name="TextBox 22">
            <a:extLst>
              <a:ext uri="{FF2B5EF4-FFF2-40B4-BE49-F238E27FC236}">
                <a16:creationId xmlns:a16="http://schemas.microsoft.com/office/drawing/2014/main" id="{6C4AC920-6947-41EA-5B97-E1430F8F560D}"/>
              </a:ext>
            </a:extLst>
          </p:cNvPr>
          <p:cNvSpPr txBox="1"/>
          <p:nvPr/>
        </p:nvSpPr>
        <p:spPr>
          <a:xfrm>
            <a:off x="6384028" y="2795473"/>
            <a:ext cx="1449329" cy="430887"/>
          </a:xfrm>
          <a:prstGeom prst="rect">
            <a:avLst/>
          </a:prstGeom>
          <a:noFill/>
        </p:spPr>
        <p:txBody>
          <a:bodyPr wrap="square" rtlCol="0">
            <a:spAutoFit/>
          </a:bodyPr>
          <a:lstStyle/>
          <a:p>
            <a:r>
              <a:rPr lang="en-US" sz="2200" b="1" dirty="0">
                <a:solidFill>
                  <a:srgbClr val="FF0000"/>
                </a:solidFill>
              </a:rPr>
              <a:t>= 0.09</a:t>
            </a:r>
            <a:endParaRPr lang="en-GB" sz="2200" b="1" dirty="0">
              <a:solidFill>
                <a:srgbClr val="FF0000"/>
              </a:solidFill>
            </a:endParaRPr>
          </a:p>
        </p:txBody>
      </p:sp>
      <p:sp>
        <p:nvSpPr>
          <p:cNvPr id="24" name="TextBox 23">
            <a:extLst>
              <a:ext uri="{FF2B5EF4-FFF2-40B4-BE49-F238E27FC236}">
                <a16:creationId xmlns:a16="http://schemas.microsoft.com/office/drawing/2014/main" id="{5652FCBA-D805-2243-B32C-1603F0CB2989}"/>
              </a:ext>
            </a:extLst>
          </p:cNvPr>
          <p:cNvSpPr txBox="1"/>
          <p:nvPr/>
        </p:nvSpPr>
        <p:spPr>
          <a:xfrm>
            <a:off x="6262039" y="3916407"/>
            <a:ext cx="1820957" cy="430887"/>
          </a:xfrm>
          <a:prstGeom prst="rect">
            <a:avLst/>
          </a:prstGeom>
          <a:noFill/>
        </p:spPr>
        <p:txBody>
          <a:bodyPr wrap="square" rtlCol="0">
            <a:spAutoFit/>
          </a:bodyPr>
          <a:lstStyle/>
          <a:p>
            <a:r>
              <a:rPr lang="en-US" sz="2200" b="1" dirty="0">
                <a:solidFill>
                  <a:srgbClr val="FF0000"/>
                </a:solidFill>
              </a:rPr>
              <a:t>= 0.06783</a:t>
            </a:r>
            <a:endParaRPr lang="en-GB" sz="2200" b="1" dirty="0">
              <a:solidFill>
                <a:srgbClr val="FF0000"/>
              </a:solidFill>
            </a:endParaRPr>
          </a:p>
        </p:txBody>
      </p:sp>
      <p:sp>
        <p:nvSpPr>
          <p:cNvPr id="25" name="TextBox 24">
            <a:extLst>
              <a:ext uri="{FF2B5EF4-FFF2-40B4-BE49-F238E27FC236}">
                <a16:creationId xmlns:a16="http://schemas.microsoft.com/office/drawing/2014/main" id="{4D628D89-6619-4F74-2F8D-CE5255985F33}"/>
              </a:ext>
            </a:extLst>
          </p:cNvPr>
          <p:cNvSpPr txBox="1"/>
          <p:nvPr/>
        </p:nvSpPr>
        <p:spPr>
          <a:xfrm>
            <a:off x="6595908" y="4578797"/>
            <a:ext cx="1397211" cy="430887"/>
          </a:xfrm>
          <a:prstGeom prst="rect">
            <a:avLst/>
          </a:prstGeom>
          <a:noFill/>
        </p:spPr>
        <p:txBody>
          <a:bodyPr wrap="square" rtlCol="0">
            <a:spAutoFit/>
          </a:bodyPr>
          <a:lstStyle/>
          <a:p>
            <a:r>
              <a:rPr lang="en-US" sz="2200" b="1" dirty="0">
                <a:solidFill>
                  <a:srgbClr val="FF0000"/>
                </a:solidFill>
              </a:rPr>
              <a:t>= 0.8811</a:t>
            </a:r>
            <a:endParaRPr lang="en-GB" sz="2200" b="1" dirty="0">
              <a:solidFill>
                <a:srgbClr val="FF0000"/>
              </a:solidFill>
            </a:endParaRPr>
          </a:p>
        </p:txBody>
      </p:sp>
      <p:sp>
        <p:nvSpPr>
          <p:cNvPr id="26" name="TextBox 25">
            <a:extLst>
              <a:ext uri="{FF2B5EF4-FFF2-40B4-BE49-F238E27FC236}">
                <a16:creationId xmlns:a16="http://schemas.microsoft.com/office/drawing/2014/main" id="{4B059779-A107-C211-4CCC-54DA96194A22}"/>
              </a:ext>
            </a:extLst>
          </p:cNvPr>
          <p:cNvSpPr txBox="1"/>
          <p:nvPr/>
        </p:nvSpPr>
        <p:spPr>
          <a:xfrm>
            <a:off x="10333416" y="1908700"/>
            <a:ext cx="1283664" cy="430887"/>
          </a:xfrm>
          <a:prstGeom prst="rect">
            <a:avLst/>
          </a:prstGeom>
          <a:noFill/>
        </p:spPr>
        <p:txBody>
          <a:bodyPr wrap="square" rtlCol="0">
            <a:spAutoFit/>
          </a:bodyPr>
          <a:lstStyle/>
          <a:p>
            <a:r>
              <a:rPr lang="en-US" sz="2200" b="1" dirty="0">
                <a:solidFill>
                  <a:srgbClr val="FF0000"/>
                </a:solidFill>
              </a:rPr>
              <a:t>= 0.04</a:t>
            </a:r>
            <a:endParaRPr lang="en-GB" sz="2200" b="1" dirty="0">
              <a:solidFill>
                <a:srgbClr val="FF0000"/>
              </a:solidFill>
            </a:endParaRPr>
          </a:p>
        </p:txBody>
      </p:sp>
      <p:sp>
        <p:nvSpPr>
          <p:cNvPr id="28" name="TextBox 27">
            <a:extLst>
              <a:ext uri="{FF2B5EF4-FFF2-40B4-BE49-F238E27FC236}">
                <a16:creationId xmlns:a16="http://schemas.microsoft.com/office/drawing/2014/main" id="{97FB214A-5763-28A1-2930-726BF40A5D2B}"/>
              </a:ext>
            </a:extLst>
          </p:cNvPr>
          <p:cNvSpPr txBox="1"/>
          <p:nvPr/>
        </p:nvSpPr>
        <p:spPr>
          <a:xfrm>
            <a:off x="10080751" y="2810536"/>
            <a:ext cx="1435450" cy="430887"/>
          </a:xfrm>
          <a:prstGeom prst="rect">
            <a:avLst/>
          </a:prstGeom>
          <a:noFill/>
        </p:spPr>
        <p:txBody>
          <a:bodyPr wrap="square" rtlCol="0">
            <a:spAutoFit/>
          </a:bodyPr>
          <a:lstStyle/>
          <a:p>
            <a:r>
              <a:rPr lang="en-US" sz="2200" b="1" dirty="0">
                <a:solidFill>
                  <a:srgbClr val="FF0000"/>
                </a:solidFill>
              </a:rPr>
              <a:t>= 0.00032</a:t>
            </a:r>
            <a:endParaRPr lang="en-GB" sz="2200" b="1" dirty="0">
              <a:solidFill>
                <a:srgbClr val="FF0000"/>
              </a:solidFill>
            </a:endParaRPr>
          </a:p>
        </p:txBody>
      </p:sp>
    </p:spTree>
    <p:extLst>
      <p:ext uri="{BB962C8B-B14F-4D97-AF65-F5344CB8AC3E}">
        <p14:creationId xmlns:p14="http://schemas.microsoft.com/office/powerpoint/2010/main" val="2541854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E54B66B-8B11-4D26-19D9-CCC6BCF12936}"/>
              </a:ext>
            </a:extLst>
          </p:cNvPr>
          <p:cNvSpPr/>
          <p:nvPr/>
        </p:nvSpPr>
        <p:spPr>
          <a:xfrm>
            <a:off x="231981" y="206611"/>
            <a:ext cx="11728038" cy="6444779"/>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5" name="TextBox 4">
            <a:extLst>
              <a:ext uri="{FF2B5EF4-FFF2-40B4-BE49-F238E27FC236}">
                <a16:creationId xmlns:a16="http://schemas.microsoft.com/office/drawing/2014/main" id="{2B2DC93A-C73A-44BC-8F8A-6B9E2BDD87E1}"/>
              </a:ext>
            </a:extLst>
          </p:cNvPr>
          <p:cNvSpPr txBox="1"/>
          <p:nvPr/>
        </p:nvSpPr>
        <p:spPr>
          <a:xfrm>
            <a:off x="815424" y="1250144"/>
            <a:ext cx="4408329" cy="430887"/>
          </a:xfrm>
          <a:prstGeom prst="rect">
            <a:avLst/>
          </a:prstGeom>
          <a:noFill/>
        </p:spPr>
        <p:txBody>
          <a:bodyPr wrap="square" rtlCol="0">
            <a:spAutoFit/>
          </a:bodyPr>
          <a:lstStyle/>
          <a:p>
            <a:r>
              <a:rPr lang="en-US" sz="2200" dirty="0"/>
              <a:t>Evaluate without a calculator:</a:t>
            </a:r>
            <a:endParaRPr lang="en-GB" sz="2200" dirty="0"/>
          </a:p>
        </p:txBody>
      </p:sp>
      <p:sp>
        <p:nvSpPr>
          <p:cNvPr id="8" name="TextBox 7">
            <a:extLst>
              <a:ext uri="{FF2B5EF4-FFF2-40B4-BE49-F238E27FC236}">
                <a16:creationId xmlns:a16="http://schemas.microsoft.com/office/drawing/2014/main" id="{25C7CB0D-1E61-4ABF-88D4-293C0DFA5CA5}"/>
              </a:ext>
            </a:extLst>
          </p:cNvPr>
          <p:cNvSpPr txBox="1"/>
          <p:nvPr/>
        </p:nvSpPr>
        <p:spPr>
          <a:xfrm>
            <a:off x="1389356" y="235999"/>
            <a:ext cx="9413288" cy="584775"/>
          </a:xfrm>
          <a:prstGeom prst="rect">
            <a:avLst/>
          </a:prstGeom>
          <a:noFill/>
        </p:spPr>
        <p:txBody>
          <a:bodyPr wrap="square" rtlCol="0">
            <a:spAutoFit/>
          </a:bodyPr>
          <a:lstStyle/>
          <a:p>
            <a:pPr algn="ctr"/>
            <a:r>
              <a:rPr lang="en-US" sz="3200" dirty="0">
                <a:latin typeface="Arial Black" panose="020B0A04020102020204" pitchFamily="34" charset="0"/>
              </a:rPr>
              <a:t>Example : Division of Decimals</a:t>
            </a:r>
            <a:endParaRPr lang="en-GB" sz="3200" dirty="0">
              <a:latin typeface="Arial Black" panose="020B0A04020102020204" pitchFamily="34" charset="0"/>
            </a:endParaRPr>
          </a:p>
        </p:txBody>
      </p:sp>
      <p:sp>
        <p:nvSpPr>
          <p:cNvPr id="6" name="TextBox 5">
            <a:extLst>
              <a:ext uri="{FF2B5EF4-FFF2-40B4-BE49-F238E27FC236}">
                <a16:creationId xmlns:a16="http://schemas.microsoft.com/office/drawing/2014/main" id="{F3686D4E-253D-4527-97F7-0493F39904DF}"/>
              </a:ext>
            </a:extLst>
          </p:cNvPr>
          <p:cNvSpPr txBox="1"/>
          <p:nvPr/>
        </p:nvSpPr>
        <p:spPr>
          <a:xfrm>
            <a:off x="4976325" y="1250144"/>
            <a:ext cx="2331380" cy="430887"/>
          </a:xfrm>
          <a:prstGeom prst="rect">
            <a:avLst/>
          </a:prstGeom>
          <a:noFill/>
        </p:spPr>
        <p:txBody>
          <a:bodyPr wrap="square" rtlCol="0">
            <a:spAutoFit/>
          </a:bodyPr>
          <a:lstStyle/>
          <a:p>
            <a:r>
              <a:rPr lang="en-US" sz="2200" dirty="0"/>
              <a:t>1340  </a:t>
            </a:r>
            <a:r>
              <a:rPr lang="en-US" sz="2200" dirty="0">
                <a:latin typeface="Elephant" panose="02020904090505020303" pitchFamily="18" charset="0"/>
              </a:rPr>
              <a:t>÷ </a:t>
            </a:r>
            <a:r>
              <a:rPr lang="en-US" sz="2200" dirty="0"/>
              <a:t> 0.4</a:t>
            </a:r>
            <a:endParaRPr lang="en-GB" sz="2200" dirty="0"/>
          </a:p>
        </p:txBody>
      </p:sp>
    </p:spTree>
    <p:extLst>
      <p:ext uri="{BB962C8B-B14F-4D97-AF65-F5344CB8AC3E}">
        <p14:creationId xmlns:p14="http://schemas.microsoft.com/office/powerpoint/2010/main" val="3794571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49617CB-18CF-0B33-F4B5-4604E1A50B54}"/>
              </a:ext>
            </a:extLst>
          </p:cNvPr>
          <p:cNvSpPr/>
          <p:nvPr/>
        </p:nvSpPr>
        <p:spPr>
          <a:xfrm>
            <a:off x="231981" y="206611"/>
            <a:ext cx="11728038" cy="6444779"/>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8" name="TextBox 7">
            <a:extLst>
              <a:ext uri="{FF2B5EF4-FFF2-40B4-BE49-F238E27FC236}">
                <a16:creationId xmlns:a16="http://schemas.microsoft.com/office/drawing/2014/main" id="{25C7CB0D-1E61-4ABF-88D4-293C0DFA5CA5}"/>
              </a:ext>
            </a:extLst>
          </p:cNvPr>
          <p:cNvSpPr txBox="1"/>
          <p:nvPr/>
        </p:nvSpPr>
        <p:spPr>
          <a:xfrm>
            <a:off x="2426225" y="237982"/>
            <a:ext cx="7339550" cy="584775"/>
          </a:xfrm>
          <a:prstGeom prst="rect">
            <a:avLst/>
          </a:prstGeom>
          <a:noFill/>
        </p:spPr>
        <p:txBody>
          <a:bodyPr wrap="square" rtlCol="0">
            <a:spAutoFit/>
          </a:bodyPr>
          <a:lstStyle/>
          <a:p>
            <a:pPr algn="ctr"/>
            <a:r>
              <a:rPr lang="en-US" sz="3200" dirty="0">
                <a:latin typeface="Arial Black" panose="020B0A04020102020204" pitchFamily="34" charset="0"/>
              </a:rPr>
              <a:t>Solution</a:t>
            </a:r>
            <a:endParaRPr lang="en-GB" sz="3200" dirty="0">
              <a:latin typeface="Arial Black" panose="020B0A04020102020204" pitchFamily="34" charset="0"/>
            </a:endParaRPr>
          </a:p>
        </p:txBody>
      </p:sp>
      <p:sp>
        <p:nvSpPr>
          <p:cNvPr id="5" name="TextBox 4"/>
          <p:cNvSpPr txBox="1"/>
          <p:nvPr/>
        </p:nvSpPr>
        <p:spPr>
          <a:xfrm>
            <a:off x="554921" y="1423029"/>
            <a:ext cx="3844957" cy="430887"/>
          </a:xfrm>
          <a:prstGeom prst="rect">
            <a:avLst/>
          </a:prstGeom>
          <a:noFill/>
        </p:spPr>
        <p:txBody>
          <a:bodyPr wrap="square" rtlCol="0">
            <a:spAutoFit/>
          </a:bodyPr>
          <a:lstStyle/>
          <a:p>
            <a:r>
              <a:rPr lang="en-GB" sz="2200" dirty="0"/>
              <a:t>Remove the decimal points</a:t>
            </a:r>
          </a:p>
        </p:txBody>
      </p:sp>
      <p:sp>
        <p:nvSpPr>
          <p:cNvPr id="14" name="TextBox 13"/>
          <p:cNvSpPr txBox="1"/>
          <p:nvPr/>
        </p:nvSpPr>
        <p:spPr>
          <a:xfrm>
            <a:off x="554921" y="3428999"/>
            <a:ext cx="3844957" cy="1107996"/>
          </a:xfrm>
          <a:prstGeom prst="rect">
            <a:avLst/>
          </a:prstGeom>
          <a:noFill/>
        </p:spPr>
        <p:txBody>
          <a:bodyPr wrap="square" rtlCol="0">
            <a:spAutoFit/>
          </a:bodyPr>
          <a:lstStyle/>
          <a:p>
            <a:r>
              <a:rPr lang="en-GB" sz="2200" dirty="0"/>
              <a:t>Use an estimate to decide where the decimal point should go in the answer.</a:t>
            </a:r>
          </a:p>
        </p:txBody>
      </p:sp>
      <p:sp>
        <p:nvSpPr>
          <p:cNvPr id="10" name="TextBox 9">
            <a:extLst>
              <a:ext uri="{FF2B5EF4-FFF2-40B4-BE49-F238E27FC236}">
                <a16:creationId xmlns:a16="http://schemas.microsoft.com/office/drawing/2014/main" id="{F3686D4E-253D-4527-97F7-0493F39904DF}"/>
              </a:ext>
            </a:extLst>
          </p:cNvPr>
          <p:cNvSpPr txBox="1"/>
          <p:nvPr/>
        </p:nvSpPr>
        <p:spPr>
          <a:xfrm>
            <a:off x="1729933" y="2070229"/>
            <a:ext cx="3086006" cy="430887"/>
          </a:xfrm>
          <a:prstGeom prst="rect">
            <a:avLst/>
          </a:prstGeom>
          <a:noFill/>
        </p:spPr>
        <p:txBody>
          <a:bodyPr wrap="square" rtlCol="0">
            <a:spAutoFit/>
          </a:bodyPr>
          <a:lstStyle/>
          <a:p>
            <a:r>
              <a:rPr lang="en-US" sz="2200" dirty="0"/>
              <a:t>134  ÷  4  =  33.5</a:t>
            </a:r>
            <a:endParaRPr lang="en-GB" sz="2200" dirty="0"/>
          </a:p>
        </p:txBody>
      </p:sp>
      <p:sp>
        <p:nvSpPr>
          <p:cNvPr id="31" name="TextBox 30">
            <a:extLst>
              <a:ext uri="{FF2B5EF4-FFF2-40B4-BE49-F238E27FC236}">
                <a16:creationId xmlns:a16="http://schemas.microsoft.com/office/drawing/2014/main" id="{F3686D4E-253D-4527-97F7-0493F39904DF}"/>
              </a:ext>
            </a:extLst>
          </p:cNvPr>
          <p:cNvSpPr txBox="1"/>
          <p:nvPr/>
        </p:nvSpPr>
        <p:spPr>
          <a:xfrm>
            <a:off x="2655780" y="4797950"/>
            <a:ext cx="3086006" cy="430887"/>
          </a:xfrm>
          <a:prstGeom prst="rect">
            <a:avLst/>
          </a:prstGeom>
          <a:noFill/>
        </p:spPr>
        <p:txBody>
          <a:bodyPr wrap="square" rtlCol="0">
            <a:spAutoFit/>
          </a:bodyPr>
          <a:lstStyle/>
          <a:p>
            <a:r>
              <a:rPr lang="en-US" sz="2200" dirty="0"/>
              <a:t>134  ÷  0.4  =  </a:t>
            </a:r>
            <a:r>
              <a:rPr lang="en-US" sz="2200" b="1" u="sng" dirty="0">
                <a:solidFill>
                  <a:srgbClr val="FF0000"/>
                </a:solidFill>
              </a:rPr>
              <a:t>335</a:t>
            </a:r>
            <a:endParaRPr lang="en-GB" sz="2200" b="1" u="sng" dirty="0">
              <a:solidFill>
                <a:srgbClr val="FF0000"/>
              </a:solidFill>
            </a:endParaRPr>
          </a:p>
        </p:txBody>
      </p:sp>
      <p:pic>
        <p:nvPicPr>
          <p:cNvPr id="6" name="Picture 5">
            <a:extLst>
              <a:ext uri="{FF2B5EF4-FFF2-40B4-BE49-F238E27FC236}">
                <a16:creationId xmlns:a16="http://schemas.microsoft.com/office/drawing/2014/main" id="{E503E6DF-1433-20DF-C77B-5255DF4DFB5D}"/>
              </a:ext>
            </a:extLst>
          </p:cNvPr>
          <p:cNvPicPr>
            <a:picLocks noChangeAspect="1"/>
          </p:cNvPicPr>
          <p:nvPr/>
        </p:nvPicPr>
        <p:blipFill>
          <a:blip r:embed="rId2"/>
          <a:stretch>
            <a:fillRect/>
          </a:stretch>
        </p:blipFill>
        <p:spPr>
          <a:xfrm>
            <a:off x="5308373" y="1977781"/>
            <a:ext cx="2011035" cy="615782"/>
          </a:xfrm>
          <a:prstGeom prst="rect">
            <a:avLst/>
          </a:prstGeom>
        </p:spPr>
      </p:pic>
      <p:sp>
        <p:nvSpPr>
          <p:cNvPr id="7" name="TextBox 6">
            <a:extLst>
              <a:ext uri="{FF2B5EF4-FFF2-40B4-BE49-F238E27FC236}">
                <a16:creationId xmlns:a16="http://schemas.microsoft.com/office/drawing/2014/main" id="{CF7810EA-79B4-C650-843D-5AAC433EC126}"/>
              </a:ext>
            </a:extLst>
          </p:cNvPr>
          <p:cNvSpPr txBox="1"/>
          <p:nvPr/>
        </p:nvSpPr>
        <p:spPr>
          <a:xfrm>
            <a:off x="554921" y="822757"/>
            <a:ext cx="2331380" cy="430887"/>
          </a:xfrm>
          <a:prstGeom prst="rect">
            <a:avLst/>
          </a:prstGeom>
          <a:noFill/>
        </p:spPr>
        <p:txBody>
          <a:bodyPr wrap="square" rtlCol="0">
            <a:spAutoFit/>
          </a:bodyPr>
          <a:lstStyle/>
          <a:p>
            <a:r>
              <a:rPr lang="en-US" sz="2200" dirty="0"/>
              <a:t>1340  </a:t>
            </a:r>
            <a:r>
              <a:rPr lang="en-US" sz="2200" dirty="0">
                <a:latin typeface="Elephant" panose="02020904090505020303" pitchFamily="18" charset="0"/>
              </a:rPr>
              <a:t>÷ </a:t>
            </a:r>
            <a:r>
              <a:rPr lang="en-US" sz="2200" dirty="0"/>
              <a:t> 0.4</a:t>
            </a:r>
            <a:endParaRPr lang="en-GB" sz="2200" dirty="0"/>
          </a:p>
        </p:txBody>
      </p:sp>
    </p:spTree>
    <p:extLst>
      <p:ext uri="{BB962C8B-B14F-4D97-AF65-F5344CB8AC3E}">
        <p14:creationId xmlns:p14="http://schemas.microsoft.com/office/powerpoint/2010/main" val="1178853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CC613FE-FD3B-42E3-B416-37E555F64EA5}"/>
              </a:ext>
            </a:extLst>
          </p:cNvPr>
          <p:cNvGrpSpPr/>
          <p:nvPr/>
        </p:nvGrpSpPr>
        <p:grpSpPr>
          <a:xfrm>
            <a:off x="253859" y="730339"/>
            <a:ext cx="11684282" cy="5695951"/>
            <a:chOff x="339921" y="880948"/>
            <a:chExt cx="11684282" cy="5695951"/>
          </a:xfrm>
        </p:grpSpPr>
        <p:sp>
          <p:nvSpPr>
            <p:cNvPr id="6" name="Rectangle: Rounded Corners 5">
              <a:extLst>
                <a:ext uri="{FF2B5EF4-FFF2-40B4-BE49-F238E27FC236}">
                  <a16:creationId xmlns:a16="http://schemas.microsoft.com/office/drawing/2014/main" id="{6D06C8A0-7451-497D-BAB9-FB0AEE967B75}"/>
                </a:ext>
              </a:extLst>
            </p:cNvPr>
            <p:cNvSpPr/>
            <p:nvPr/>
          </p:nvSpPr>
          <p:spPr>
            <a:xfrm>
              <a:off x="339921" y="880948"/>
              <a:ext cx="3636000" cy="5695951"/>
            </a:xfrm>
            <a:prstGeom prst="roundRect">
              <a:avLst>
                <a:gd name="adj" fmla="val 3523"/>
              </a:avLst>
            </a:prstGeom>
            <a:solidFill>
              <a:schemeClr val="bg1"/>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Rounded Corners 70">
              <a:extLst>
                <a:ext uri="{FF2B5EF4-FFF2-40B4-BE49-F238E27FC236}">
                  <a16:creationId xmlns:a16="http://schemas.microsoft.com/office/drawing/2014/main" id="{1402E703-C130-4EAA-AAD7-AC8D86E9C1A8}"/>
                </a:ext>
              </a:extLst>
            </p:cNvPr>
            <p:cNvSpPr/>
            <p:nvPr/>
          </p:nvSpPr>
          <p:spPr>
            <a:xfrm>
              <a:off x="4364062" y="880948"/>
              <a:ext cx="3636000" cy="5695951"/>
            </a:xfrm>
            <a:prstGeom prst="roundRect">
              <a:avLst>
                <a:gd name="adj" fmla="val 3231"/>
              </a:avLst>
            </a:prstGeom>
            <a:solidFill>
              <a:schemeClr val="bg1"/>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Rectangle: Rounded Corners 169">
              <a:extLst>
                <a:ext uri="{FF2B5EF4-FFF2-40B4-BE49-F238E27FC236}">
                  <a16:creationId xmlns:a16="http://schemas.microsoft.com/office/drawing/2014/main" id="{89041FC1-DC6C-4459-86BC-8C9309E23D6A}"/>
                </a:ext>
              </a:extLst>
            </p:cNvPr>
            <p:cNvSpPr/>
            <p:nvPr/>
          </p:nvSpPr>
          <p:spPr>
            <a:xfrm>
              <a:off x="8388203" y="880948"/>
              <a:ext cx="3636000" cy="5695951"/>
            </a:xfrm>
            <a:prstGeom prst="roundRect">
              <a:avLst>
                <a:gd name="adj" fmla="val 2647"/>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 name="TextBox 6">
            <a:extLst>
              <a:ext uri="{FF2B5EF4-FFF2-40B4-BE49-F238E27FC236}">
                <a16:creationId xmlns:a16="http://schemas.microsoft.com/office/drawing/2014/main" id="{D362C3C6-DC19-43D9-8F8D-081E55F8857D}"/>
              </a:ext>
            </a:extLst>
          </p:cNvPr>
          <p:cNvSpPr txBox="1"/>
          <p:nvPr/>
        </p:nvSpPr>
        <p:spPr>
          <a:xfrm>
            <a:off x="2223648" y="49131"/>
            <a:ext cx="7743138" cy="584775"/>
          </a:xfrm>
          <a:prstGeom prst="rect">
            <a:avLst/>
          </a:prstGeom>
          <a:noFill/>
        </p:spPr>
        <p:txBody>
          <a:bodyPr wrap="square" rtlCol="0">
            <a:spAutoFit/>
          </a:bodyPr>
          <a:lstStyle/>
          <a:p>
            <a:pPr algn="ctr"/>
            <a:r>
              <a:rPr lang="en-US" sz="3200" dirty="0">
                <a:latin typeface="Arial Black" panose="020B0A04020102020204" pitchFamily="34" charset="0"/>
              </a:rPr>
              <a:t>Exercise</a:t>
            </a:r>
            <a:endParaRPr lang="en-GB" sz="3200" dirty="0">
              <a:latin typeface="Arial Black" panose="020B0A04020102020204" pitchFamily="34" charset="0"/>
            </a:endParaRPr>
          </a:p>
        </p:txBody>
      </p:sp>
      <p:sp>
        <p:nvSpPr>
          <p:cNvPr id="2" name="TextBox 1">
            <a:extLst>
              <a:ext uri="{FF2B5EF4-FFF2-40B4-BE49-F238E27FC236}">
                <a16:creationId xmlns:a16="http://schemas.microsoft.com/office/drawing/2014/main" id="{A2C67DC4-8E93-4369-B242-236694446364}"/>
              </a:ext>
            </a:extLst>
          </p:cNvPr>
          <p:cNvSpPr txBox="1"/>
          <p:nvPr/>
        </p:nvSpPr>
        <p:spPr>
          <a:xfrm>
            <a:off x="386751" y="820424"/>
            <a:ext cx="3145354" cy="769441"/>
          </a:xfrm>
          <a:prstGeom prst="rect">
            <a:avLst/>
          </a:prstGeom>
          <a:noFill/>
        </p:spPr>
        <p:txBody>
          <a:bodyPr wrap="square" rtlCol="0">
            <a:spAutoFit/>
          </a:bodyPr>
          <a:lstStyle/>
          <a:p>
            <a:r>
              <a:rPr lang="en-US" sz="2200" dirty="0"/>
              <a:t>Evaluate without a calculator:</a:t>
            </a:r>
            <a:endParaRPr lang="en-GB" sz="2200" dirty="0"/>
          </a:p>
        </p:txBody>
      </p:sp>
      <p:sp>
        <p:nvSpPr>
          <p:cNvPr id="16" name="TextBox 15">
            <a:extLst>
              <a:ext uri="{FF2B5EF4-FFF2-40B4-BE49-F238E27FC236}">
                <a16:creationId xmlns:a16="http://schemas.microsoft.com/office/drawing/2014/main" id="{4C222076-994C-46B2-B833-A7D614F210D6}"/>
              </a:ext>
            </a:extLst>
          </p:cNvPr>
          <p:cNvSpPr txBox="1"/>
          <p:nvPr/>
        </p:nvSpPr>
        <p:spPr>
          <a:xfrm>
            <a:off x="8355495" y="818434"/>
            <a:ext cx="3219733" cy="430887"/>
          </a:xfrm>
          <a:prstGeom prst="rect">
            <a:avLst/>
          </a:prstGeom>
          <a:noFill/>
        </p:spPr>
        <p:txBody>
          <a:bodyPr wrap="square" rtlCol="0">
            <a:spAutoFit/>
          </a:bodyPr>
          <a:lstStyle/>
          <a:p>
            <a:r>
              <a:rPr lang="en-US" sz="2200" dirty="0"/>
              <a:t>Solve these equations:</a:t>
            </a:r>
            <a:endParaRPr lang="en-GB" sz="2200" dirty="0"/>
          </a:p>
        </p:txBody>
      </p:sp>
      <p:sp>
        <p:nvSpPr>
          <p:cNvPr id="17" name="TextBox 16">
            <a:extLst>
              <a:ext uri="{FF2B5EF4-FFF2-40B4-BE49-F238E27FC236}">
                <a16:creationId xmlns:a16="http://schemas.microsoft.com/office/drawing/2014/main" id="{6456691F-D60A-4BAA-977D-5D247C0EBE5A}"/>
              </a:ext>
            </a:extLst>
          </p:cNvPr>
          <p:cNvSpPr txBox="1"/>
          <p:nvPr/>
        </p:nvSpPr>
        <p:spPr>
          <a:xfrm>
            <a:off x="4327893" y="819285"/>
            <a:ext cx="3105401" cy="769441"/>
          </a:xfrm>
          <a:prstGeom prst="rect">
            <a:avLst/>
          </a:prstGeom>
          <a:noFill/>
        </p:spPr>
        <p:txBody>
          <a:bodyPr wrap="square" rtlCol="0">
            <a:spAutoFit/>
          </a:bodyPr>
          <a:lstStyle/>
          <a:p>
            <a:r>
              <a:rPr lang="en-US" sz="2200" dirty="0"/>
              <a:t>Evaluate without a calculator:</a:t>
            </a:r>
            <a:endParaRPr lang="en-GB" sz="2200" dirty="0"/>
          </a:p>
        </p:txBody>
      </p:sp>
      <p:sp>
        <p:nvSpPr>
          <p:cNvPr id="9" name="TextBox 8">
            <a:extLst>
              <a:ext uri="{FF2B5EF4-FFF2-40B4-BE49-F238E27FC236}">
                <a16:creationId xmlns:a16="http://schemas.microsoft.com/office/drawing/2014/main" id="{A495501E-1B68-4843-FBCE-1D6C23652CAC}"/>
              </a:ext>
            </a:extLst>
          </p:cNvPr>
          <p:cNvSpPr txBox="1"/>
          <p:nvPr/>
        </p:nvSpPr>
        <p:spPr>
          <a:xfrm>
            <a:off x="597014" y="1699500"/>
            <a:ext cx="567195" cy="430887"/>
          </a:xfrm>
          <a:prstGeom prst="rect">
            <a:avLst/>
          </a:prstGeom>
          <a:noFill/>
        </p:spPr>
        <p:txBody>
          <a:bodyPr wrap="square" rtlCol="0">
            <a:spAutoFit/>
          </a:bodyPr>
          <a:lstStyle/>
          <a:p>
            <a:r>
              <a:rPr lang="en-US" sz="2200" dirty="0"/>
              <a:t>1.</a:t>
            </a:r>
            <a:endParaRPr lang="en-GB" sz="2200" dirty="0"/>
          </a:p>
        </p:txBody>
      </p:sp>
      <p:sp>
        <p:nvSpPr>
          <p:cNvPr id="10" name="TextBox 9">
            <a:extLst>
              <a:ext uri="{FF2B5EF4-FFF2-40B4-BE49-F238E27FC236}">
                <a16:creationId xmlns:a16="http://schemas.microsoft.com/office/drawing/2014/main" id="{F032FD0D-C878-67E5-182C-32A484BCD019}"/>
              </a:ext>
            </a:extLst>
          </p:cNvPr>
          <p:cNvSpPr txBox="1"/>
          <p:nvPr/>
        </p:nvSpPr>
        <p:spPr>
          <a:xfrm>
            <a:off x="597014" y="2488277"/>
            <a:ext cx="567195" cy="430887"/>
          </a:xfrm>
          <a:prstGeom prst="rect">
            <a:avLst/>
          </a:prstGeom>
          <a:noFill/>
        </p:spPr>
        <p:txBody>
          <a:bodyPr wrap="square" rtlCol="0">
            <a:spAutoFit/>
          </a:bodyPr>
          <a:lstStyle/>
          <a:p>
            <a:r>
              <a:rPr lang="en-US" sz="2200" dirty="0"/>
              <a:t>2.</a:t>
            </a:r>
            <a:endParaRPr lang="en-GB" sz="2200" dirty="0"/>
          </a:p>
        </p:txBody>
      </p:sp>
      <p:sp>
        <p:nvSpPr>
          <p:cNvPr id="11" name="TextBox 10">
            <a:extLst>
              <a:ext uri="{FF2B5EF4-FFF2-40B4-BE49-F238E27FC236}">
                <a16:creationId xmlns:a16="http://schemas.microsoft.com/office/drawing/2014/main" id="{8AB9BA39-4F9D-3D9A-083D-65EB4F610C4F}"/>
              </a:ext>
            </a:extLst>
          </p:cNvPr>
          <p:cNvSpPr txBox="1"/>
          <p:nvPr/>
        </p:nvSpPr>
        <p:spPr>
          <a:xfrm>
            <a:off x="597014" y="3277054"/>
            <a:ext cx="567195" cy="430887"/>
          </a:xfrm>
          <a:prstGeom prst="rect">
            <a:avLst/>
          </a:prstGeom>
          <a:noFill/>
        </p:spPr>
        <p:txBody>
          <a:bodyPr wrap="square" rtlCol="0">
            <a:spAutoFit/>
          </a:bodyPr>
          <a:lstStyle/>
          <a:p>
            <a:r>
              <a:rPr lang="en-US" sz="2200" dirty="0"/>
              <a:t>3.</a:t>
            </a:r>
            <a:endParaRPr lang="en-GB" sz="2200" dirty="0"/>
          </a:p>
        </p:txBody>
      </p:sp>
      <p:sp>
        <p:nvSpPr>
          <p:cNvPr id="12" name="TextBox 11">
            <a:extLst>
              <a:ext uri="{FF2B5EF4-FFF2-40B4-BE49-F238E27FC236}">
                <a16:creationId xmlns:a16="http://schemas.microsoft.com/office/drawing/2014/main" id="{DC17D53E-2022-F3D0-B231-6E62502B4124}"/>
              </a:ext>
            </a:extLst>
          </p:cNvPr>
          <p:cNvSpPr txBox="1"/>
          <p:nvPr/>
        </p:nvSpPr>
        <p:spPr>
          <a:xfrm>
            <a:off x="597014" y="4065831"/>
            <a:ext cx="567195" cy="430887"/>
          </a:xfrm>
          <a:prstGeom prst="rect">
            <a:avLst/>
          </a:prstGeom>
          <a:noFill/>
        </p:spPr>
        <p:txBody>
          <a:bodyPr wrap="square" rtlCol="0">
            <a:spAutoFit/>
          </a:bodyPr>
          <a:lstStyle/>
          <a:p>
            <a:r>
              <a:rPr lang="en-US" sz="2200" dirty="0"/>
              <a:t>4.</a:t>
            </a:r>
            <a:endParaRPr lang="en-GB" sz="2200" dirty="0"/>
          </a:p>
        </p:txBody>
      </p:sp>
      <p:sp>
        <p:nvSpPr>
          <p:cNvPr id="13" name="TextBox 12">
            <a:extLst>
              <a:ext uri="{FF2B5EF4-FFF2-40B4-BE49-F238E27FC236}">
                <a16:creationId xmlns:a16="http://schemas.microsoft.com/office/drawing/2014/main" id="{EEC50E69-2E7A-94E9-74D7-091198E3B7CD}"/>
              </a:ext>
            </a:extLst>
          </p:cNvPr>
          <p:cNvSpPr txBox="1"/>
          <p:nvPr/>
        </p:nvSpPr>
        <p:spPr>
          <a:xfrm>
            <a:off x="597014" y="4854608"/>
            <a:ext cx="567195" cy="430887"/>
          </a:xfrm>
          <a:prstGeom prst="rect">
            <a:avLst/>
          </a:prstGeom>
          <a:noFill/>
        </p:spPr>
        <p:txBody>
          <a:bodyPr wrap="square" rtlCol="0">
            <a:spAutoFit/>
          </a:bodyPr>
          <a:lstStyle/>
          <a:p>
            <a:r>
              <a:rPr lang="en-US" sz="2200" dirty="0"/>
              <a:t>5.</a:t>
            </a:r>
            <a:endParaRPr lang="en-GB" sz="2200" dirty="0"/>
          </a:p>
        </p:txBody>
      </p:sp>
      <p:sp>
        <p:nvSpPr>
          <p:cNvPr id="14" name="TextBox 13">
            <a:extLst>
              <a:ext uri="{FF2B5EF4-FFF2-40B4-BE49-F238E27FC236}">
                <a16:creationId xmlns:a16="http://schemas.microsoft.com/office/drawing/2014/main" id="{2AF478C3-D13F-1562-0879-21152040FAC4}"/>
              </a:ext>
            </a:extLst>
          </p:cNvPr>
          <p:cNvSpPr txBox="1"/>
          <p:nvPr/>
        </p:nvSpPr>
        <p:spPr>
          <a:xfrm>
            <a:off x="597014" y="5643383"/>
            <a:ext cx="567195" cy="430887"/>
          </a:xfrm>
          <a:prstGeom prst="rect">
            <a:avLst/>
          </a:prstGeom>
          <a:noFill/>
        </p:spPr>
        <p:txBody>
          <a:bodyPr wrap="square" rtlCol="0">
            <a:spAutoFit/>
          </a:bodyPr>
          <a:lstStyle/>
          <a:p>
            <a:r>
              <a:rPr lang="en-US" sz="2200" dirty="0"/>
              <a:t>6.</a:t>
            </a:r>
            <a:endParaRPr lang="en-GB" sz="2200" dirty="0"/>
          </a:p>
        </p:txBody>
      </p:sp>
      <p:sp>
        <p:nvSpPr>
          <p:cNvPr id="15" name="TextBox 14">
            <a:extLst>
              <a:ext uri="{FF2B5EF4-FFF2-40B4-BE49-F238E27FC236}">
                <a16:creationId xmlns:a16="http://schemas.microsoft.com/office/drawing/2014/main" id="{B05F261E-FD78-9090-F231-8FDF13E877B9}"/>
              </a:ext>
            </a:extLst>
          </p:cNvPr>
          <p:cNvSpPr txBox="1"/>
          <p:nvPr/>
        </p:nvSpPr>
        <p:spPr>
          <a:xfrm>
            <a:off x="1144530" y="1699500"/>
            <a:ext cx="1382503" cy="430887"/>
          </a:xfrm>
          <a:prstGeom prst="rect">
            <a:avLst/>
          </a:prstGeom>
          <a:noFill/>
        </p:spPr>
        <p:txBody>
          <a:bodyPr wrap="square" rtlCol="0">
            <a:spAutoFit/>
          </a:bodyPr>
          <a:lstStyle/>
          <a:p>
            <a:r>
              <a:rPr lang="en-US" sz="2200" dirty="0"/>
              <a:t>12 </a:t>
            </a:r>
            <a:r>
              <a:rPr lang="en-US" sz="2200" dirty="0">
                <a:latin typeface="Elephant" panose="02020904090505020303" pitchFamily="18" charset="0"/>
              </a:rPr>
              <a:t>÷</a:t>
            </a:r>
            <a:r>
              <a:rPr lang="en-US" sz="2200" dirty="0"/>
              <a:t> 8</a:t>
            </a:r>
            <a:endParaRPr lang="en-GB" sz="2200" dirty="0"/>
          </a:p>
        </p:txBody>
      </p:sp>
      <p:sp>
        <p:nvSpPr>
          <p:cNvPr id="49" name="TextBox 48">
            <a:extLst>
              <a:ext uri="{FF2B5EF4-FFF2-40B4-BE49-F238E27FC236}">
                <a16:creationId xmlns:a16="http://schemas.microsoft.com/office/drawing/2014/main" id="{B05F261E-FD78-9090-F231-8FDF13E877B9}"/>
              </a:ext>
            </a:extLst>
          </p:cNvPr>
          <p:cNvSpPr txBox="1"/>
          <p:nvPr/>
        </p:nvSpPr>
        <p:spPr>
          <a:xfrm>
            <a:off x="1144530" y="2487210"/>
            <a:ext cx="2037394" cy="430887"/>
          </a:xfrm>
          <a:prstGeom prst="rect">
            <a:avLst/>
          </a:prstGeom>
          <a:noFill/>
        </p:spPr>
        <p:txBody>
          <a:bodyPr wrap="square" rtlCol="0">
            <a:spAutoFit/>
          </a:bodyPr>
          <a:lstStyle/>
          <a:p>
            <a:r>
              <a:rPr lang="en-US" sz="2200" dirty="0"/>
              <a:t>1.2 </a:t>
            </a:r>
            <a:r>
              <a:rPr lang="en-US" sz="2200" dirty="0">
                <a:latin typeface="Elephant" panose="02020904090505020303" pitchFamily="18" charset="0"/>
              </a:rPr>
              <a:t>÷</a:t>
            </a:r>
            <a:r>
              <a:rPr lang="en-US" sz="2200" dirty="0"/>
              <a:t> 8</a:t>
            </a:r>
            <a:endParaRPr lang="en-GB" sz="2200" dirty="0"/>
          </a:p>
        </p:txBody>
      </p:sp>
      <p:sp>
        <p:nvSpPr>
          <p:cNvPr id="50" name="TextBox 49">
            <a:extLst>
              <a:ext uri="{FF2B5EF4-FFF2-40B4-BE49-F238E27FC236}">
                <a16:creationId xmlns:a16="http://schemas.microsoft.com/office/drawing/2014/main" id="{B05F261E-FD78-9090-F231-8FDF13E877B9}"/>
              </a:ext>
            </a:extLst>
          </p:cNvPr>
          <p:cNvSpPr txBox="1"/>
          <p:nvPr/>
        </p:nvSpPr>
        <p:spPr>
          <a:xfrm>
            <a:off x="1144530" y="3274920"/>
            <a:ext cx="2037394" cy="430887"/>
          </a:xfrm>
          <a:prstGeom prst="rect">
            <a:avLst/>
          </a:prstGeom>
          <a:noFill/>
        </p:spPr>
        <p:txBody>
          <a:bodyPr wrap="square" rtlCol="0">
            <a:spAutoFit/>
          </a:bodyPr>
          <a:lstStyle/>
          <a:p>
            <a:r>
              <a:rPr lang="en-US" sz="2200" dirty="0"/>
              <a:t>12 </a:t>
            </a:r>
            <a:r>
              <a:rPr lang="en-US" sz="2200" dirty="0">
                <a:latin typeface="Elephant" panose="02020904090505020303" pitchFamily="18" charset="0"/>
              </a:rPr>
              <a:t>÷</a:t>
            </a:r>
            <a:r>
              <a:rPr lang="en-US" sz="2200" dirty="0"/>
              <a:t> 80</a:t>
            </a:r>
            <a:endParaRPr lang="en-GB" sz="2200" dirty="0"/>
          </a:p>
        </p:txBody>
      </p:sp>
      <p:sp>
        <p:nvSpPr>
          <p:cNvPr id="51" name="TextBox 50">
            <a:extLst>
              <a:ext uri="{FF2B5EF4-FFF2-40B4-BE49-F238E27FC236}">
                <a16:creationId xmlns:a16="http://schemas.microsoft.com/office/drawing/2014/main" id="{B05F261E-FD78-9090-F231-8FDF13E877B9}"/>
              </a:ext>
            </a:extLst>
          </p:cNvPr>
          <p:cNvSpPr txBox="1"/>
          <p:nvPr/>
        </p:nvSpPr>
        <p:spPr>
          <a:xfrm>
            <a:off x="1144530" y="4062630"/>
            <a:ext cx="2037394" cy="430887"/>
          </a:xfrm>
          <a:prstGeom prst="rect">
            <a:avLst/>
          </a:prstGeom>
          <a:noFill/>
        </p:spPr>
        <p:txBody>
          <a:bodyPr wrap="square" rtlCol="0">
            <a:spAutoFit/>
          </a:bodyPr>
          <a:lstStyle/>
          <a:p>
            <a:r>
              <a:rPr lang="en-US" sz="2200" dirty="0"/>
              <a:t>12 </a:t>
            </a:r>
            <a:r>
              <a:rPr lang="en-US" sz="2200" dirty="0">
                <a:latin typeface="Elephant" panose="02020904090505020303" pitchFamily="18" charset="0"/>
              </a:rPr>
              <a:t>÷</a:t>
            </a:r>
            <a:r>
              <a:rPr lang="en-US" sz="2200" dirty="0"/>
              <a:t> 0.8</a:t>
            </a:r>
            <a:endParaRPr lang="en-GB" sz="2200" dirty="0"/>
          </a:p>
        </p:txBody>
      </p:sp>
      <p:sp>
        <p:nvSpPr>
          <p:cNvPr id="52" name="TextBox 51">
            <a:extLst>
              <a:ext uri="{FF2B5EF4-FFF2-40B4-BE49-F238E27FC236}">
                <a16:creationId xmlns:a16="http://schemas.microsoft.com/office/drawing/2014/main" id="{B05F261E-FD78-9090-F231-8FDF13E877B9}"/>
              </a:ext>
            </a:extLst>
          </p:cNvPr>
          <p:cNvSpPr txBox="1"/>
          <p:nvPr/>
        </p:nvSpPr>
        <p:spPr>
          <a:xfrm>
            <a:off x="1144530" y="4850340"/>
            <a:ext cx="2037394" cy="430887"/>
          </a:xfrm>
          <a:prstGeom prst="rect">
            <a:avLst/>
          </a:prstGeom>
          <a:noFill/>
        </p:spPr>
        <p:txBody>
          <a:bodyPr wrap="square" rtlCol="0">
            <a:spAutoFit/>
          </a:bodyPr>
          <a:lstStyle/>
          <a:p>
            <a:r>
              <a:rPr lang="en-US" sz="2200" dirty="0"/>
              <a:t>120 </a:t>
            </a:r>
            <a:r>
              <a:rPr lang="en-US" sz="2200" dirty="0">
                <a:latin typeface="Elephant" panose="02020904090505020303" pitchFamily="18" charset="0"/>
              </a:rPr>
              <a:t>÷</a:t>
            </a:r>
            <a:r>
              <a:rPr lang="en-US" sz="2200" dirty="0"/>
              <a:t> 80</a:t>
            </a:r>
            <a:endParaRPr lang="en-GB" sz="2200" dirty="0"/>
          </a:p>
        </p:txBody>
      </p:sp>
      <p:sp>
        <p:nvSpPr>
          <p:cNvPr id="53" name="TextBox 52">
            <a:extLst>
              <a:ext uri="{FF2B5EF4-FFF2-40B4-BE49-F238E27FC236}">
                <a16:creationId xmlns:a16="http://schemas.microsoft.com/office/drawing/2014/main" id="{B05F261E-FD78-9090-F231-8FDF13E877B9}"/>
              </a:ext>
            </a:extLst>
          </p:cNvPr>
          <p:cNvSpPr txBox="1"/>
          <p:nvPr/>
        </p:nvSpPr>
        <p:spPr>
          <a:xfrm>
            <a:off x="1144530" y="5638051"/>
            <a:ext cx="2037394" cy="430887"/>
          </a:xfrm>
          <a:prstGeom prst="rect">
            <a:avLst/>
          </a:prstGeom>
          <a:noFill/>
        </p:spPr>
        <p:txBody>
          <a:bodyPr wrap="square" rtlCol="0">
            <a:spAutoFit/>
          </a:bodyPr>
          <a:lstStyle/>
          <a:p>
            <a:r>
              <a:rPr lang="en-US" sz="2200" dirty="0"/>
              <a:t>1.2 </a:t>
            </a:r>
            <a:r>
              <a:rPr lang="en-US" sz="2200" dirty="0">
                <a:latin typeface="Elephant" panose="02020904090505020303" pitchFamily="18" charset="0"/>
              </a:rPr>
              <a:t>÷</a:t>
            </a:r>
            <a:r>
              <a:rPr lang="en-US" sz="2200" dirty="0"/>
              <a:t> 80</a:t>
            </a:r>
            <a:endParaRPr lang="en-GB" sz="2200" dirty="0"/>
          </a:p>
        </p:txBody>
      </p:sp>
      <p:sp>
        <p:nvSpPr>
          <p:cNvPr id="54" name="TextBox 53">
            <a:extLst>
              <a:ext uri="{FF2B5EF4-FFF2-40B4-BE49-F238E27FC236}">
                <a16:creationId xmlns:a16="http://schemas.microsoft.com/office/drawing/2014/main" id="{A495501E-1B68-4843-FBCE-1D6C23652CAC}"/>
              </a:ext>
            </a:extLst>
          </p:cNvPr>
          <p:cNvSpPr txBox="1"/>
          <p:nvPr/>
        </p:nvSpPr>
        <p:spPr>
          <a:xfrm>
            <a:off x="4506588" y="1699500"/>
            <a:ext cx="567195" cy="430887"/>
          </a:xfrm>
          <a:prstGeom prst="rect">
            <a:avLst/>
          </a:prstGeom>
          <a:noFill/>
        </p:spPr>
        <p:txBody>
          <a:bodyPr wrap="square" rtlCol="0">
            <a:spAutoFit/>
          </a:bodyPr>
          <a:lstStyle/>
          <a:p>
            <a:r>
              <a:rPr lang="en-US" sz="2200" dirty="0"/>
              <a:t>1.</a:t>
            </a:r>
            <a:endParaRPr lang="en-GB" sz="2200" dirty="0"/>
          </a:p>
        </p:txBody>
      </p:sp>
      <p:sp>
        <p:nvSpPr>
          <p:cNvPr id="55" name="TextBox 54">
            <a:extLst>
              <a:ext uri="{FF2B5EF4-FFF2-40B4-BE49-F238E27FC236}">
                <a16:creationId xmlns:a16="http://schemas.microsoft.com/office/drawing/2014/main" id="{F032FD0D-C878-67E5-182C-32A484BCD019}"/>
              </a:ext>
            </a:extLst>
          </p:cNvPr>
          <p:cNvSpPr txBox="1"/>
          <p:nvPr/>
        </p:nvSpPr>
        <p:spPr>
          <a:xfrm>
            <a:off x="4506588" y="2487210"/>
            <a:ext cx="567195" cy="430887"/>
          </a:xfrm>
          <a:prstGeom prst="rect">
            <a:avLst/>
          </a:prstGeom>
          <a:noFill/>
        </p:spPr>
        <p:txBody>
          <a:bodyPr wrap="square" rtlCol="0">
            <a:spAutoFit/>
          </a:bodyPr>
          <a:lstStyle/>
          <a:p>
            <a:r>
              <a:rPr lang="en-US" sz="2200" dirty="0"/>
              <a:t>2.</a:t>
            </a:r>
            <a:endParaRPr lang="en-GB" sz="2200" dirty="0"/>
          </a:p>
        </p:txBody>
      </p:sp>
      <p:sp>
        <p:nvSpPr>
          <p:cNvPr id="56" name="TextBox 55">
            <a:extLst>
              <a:ext uri="{FF2B5EF4-FFF2-40B4-BE49-F238E27FC236}">
                <a16:creationId xmlns:a16="http://schemas.microsoft.com/office/drawing/2014/main" id="{8AB9BA39-4F9D-3D9A-083D-65EB4F610C4F}"/>
              </a:ext>
            </a:extLst>
          </p:cNvPr>
          <p:cNvSpPr txBox="1"/>
          <p:nvPr/>
        </p:nvSpPr>
        <p:spPr>
          <a:xfrm>
            <a:off x="4506588" y="3274920"/>
            <a:ext cx="567195" cy="430887"/>
          </a:xfrm>
          <a:prstGeom prst="rect">
            <a:avLst/>
          </a:prstGeom>
          <a:noFill/>
        </p:spPr>
        <p:txBody>
          <a:bodyPr wrap="square" rtlCol="0">
            <a:spAutoFit/>
          </a:bodyPr>
          <a:lstStyle/>
          <a:p>
            <a:r>
              <a:rPr lang="en-US" sz="2200" dirty="0"/>
              <a:t>3.</a:t>
            </a:r>
            <a:endParaRPr lang="en-GB" sz="2200" dirty="0"/>
          </a:p>
        </p:txBody>
      </p:sp>
      <p:sp>
        <p:nvSpPr>
          <p:cNvPr id="57" name="TextBox 56">
            <a:extLst>
              <a:ext uri="{FF2B5EF4-FFF2-40B4-BE49-F238E27FC236}">
                <a16:creationId xmlns:a16="http://schemas.microsoft.com/office/drawing/2014/main" id="{DC17D53E-2022-F3D0-B231-6E62502B4124}"/>
              </a:ext>
            </a:extLst>
          </p:cNvPr>
          <p:cNvSpPr txBox="1"/>
          <p:nvPr/>
        </p:nvSpPr>
        <p:spPr>
          <a:xfrm>
            <a:off x="4506588" y="4062630"/>
            <a:ext cx="567195" cy="430887"/>
          </a:xfrm>
          <a:prstGeom prst="rect">
            <a:avLst/>
          </a:prstGeom>
          <a:noFill/>
        </p:spPr>
        <p:txBody>
          <a:bodyPr wrap="square" rtlCol="0">
            <a:spAutoFit/>
          </a:bodyPr>
          <a:lstStyle/>
          <a:p>
            <a:r>
              <a:rPr lang="en-US" sz="2200" dirty="0"/>
              <a:t>4.</a:t>
            </a:r>
            <a:endParaRPr lang="en-GB" sz="2200" dirty="0"/>
          </a:p>
        </p:txBody>
      </p:sp>
      <p:sp>
        <p:nvSpPr>
          <p:cNvPr id="58" name="TextBox 57">
            <a:extLst>
              <a:ext uri="{FF2B5EF4-FFF2-40B4-BE49-F238E27FC236}">
                <a16:creationId xmlns:a16="http://schemas.microsoft.com/office/drawing/2014/main" id="{B05F261E-FD78-9090-F231-8FDF13E877B9}"/>
              </a:ext>
            </a:extLst>
          </p:cNvPr>
          <p:cNvSpPr txBox="1"/>
          <p:nvPr/>
        </p:nvSpPr>
        <p:spPr>
          <a:xfrm>
            <a:off x="5009111" y="1699500"/>
            <a:ext cx="2037394" cy="430887"/>
          </a:xfrm>
          <a:prstGeom prst="rect">
            <a:avLst/>
          </a:prstGeom>
          <a:noFill/>
        </p:spPr>
        <p:txBody>
          <a:bodyPr wrap="square" rtlCol="0">
            <a:spAutoFit/>
          </a:bodyPr>
          <a:lstStyle/>
          <a:p>
            <a:r>
              <a:rPr lang="en-US" sz="2200" dirty="0"/>
              <a:t>1 </a:t>
            </a:r>
            <a:r>
              <a:rPr lang="en-US" sz="2200" dirty="0">
                <a:latin typeface="Elephant" panose="02020904090505020303" pitchFamily="18" charset="0"/>
              </a:rPr>
              <a:t>÷</a:t>
            </a:r>
            <a:r>
              <a:rPr lang="en-US" sz="2200" dirty="0"/>
              <a:t> 0.1</a:t>
            </a:r>
            <a:endParaRPr lang="en-GB" sz="2200" dirty="0"/>
          </a:p>
        </p:txBody>
      </p:sp>
      <p:sp>
        <p:nvSpPr>
          <p:cNvPr id="59" name="TextBox 58">
            <a:extLst>
              <a:ext uri="{FF2B5EF4-FFF2-40B4-BE49-F238E27FC236}">
                <a16:creationId xmlns:a16="http://schemas.microsoft.com/office/drawing/2014/main" id="{B05F261E-FD78-9090-F231-8FDF13E877B9}"/>
              </a:ext>
            </a:extLst>
          </p:cNvPr>
          <p:cNvSpPr txBox="1"/>
          <p:nvPr/>
        </p:nvSpPr>
        <p:spPr>
          <a:xfrm>
            <a:off x="5009111" y="2492579"/>
            <a:ext cx="2037394" cy="430887"/>
          </a:xfrm>
          <a:prstGeom prst="rect">
            <a:avLst/>
          </a:prstGeom>
          <a:noFill/>
        </p:spPr>
        <p:txBody>
          <a:bodyPr wrap="square" rtlCol="0">
            <a:spAutoFit/>
          </a:bodyPr>
          <a:lstStyle/>
          <a:p>
            <a:r>
              <a:rPr lang="en-US" sz="2200" dirty="0"/>
              <a:t>40 </a:t>
            </a:r>
            <a:r>
              <a:rPr lang="en-US" sz="2200" dirty="0">
                <a:latin typeface="Elephant" panose="02020904090505020303" pitchFamily="18" charset="0"/>
              </a:rPr>
              <a:t>÷</a:t>
            </a:r>
            <a:r>
              <a:rPr lang="en-US" sz="2200" dirty="0"/>
              <a:t> 0.5</a:t>
            </a:r>
            <a:endParaRPr lang="en-GB" sz="2200" dirty="0"/>
          </a:p>
        </p:txBody>
      </p:sp>
      <p:sp>
        <p:nvSpPr>
          <p:cNvPr id="60" name="TextBox 59">
            <a:extLst>
              <a:ext uri="{FF2B5EF4-FFF2-40B4-BE49-F238E27FC236}">
                <a16:creationId xmlns:a16="http://schemas.microsoft.com/office/drawing/2014/main" id="{B05F261E-FD78-9090-F231-8FDF13E877B9}"/>
              </a:ext>
            </a:extLst>
          </p:cNvPr>
          <p:cNvSpPr txBox="1"/>
          <p:nvPr/>
        </p:nvSpPr>
        <p:spPr>
          <a:xfrm>
            <a:off x="5009111" y="3280616"/>
            <a:ext cx="2037394" cy="430887"/>
          </a:xfrm>
          <a:prstGeom prst="rect">
            <a:avLst/>
          </a:prstGeom>
          <a:noFill/>
        </p:spPr>
        <p:txBody>
          <a:bodyPr wrap="square" rtlCol="0">
            <a:spAutoFit/>
          </a:bodyPr>
          <a:lstStyle/>
          <a:p>
            <a:r>
              <a:rPr lang="en-US" sz="2200" dirty="0"/>
              <a:t>12 </a:t>
            </a:r>
            <a:r>
              <a:rPr lang="en-US" sz="2200" dirty="0">
                <a:latin typeface="Elephant" panose="02020904090505020303" pitchFamily="18" charset="0"/>
              </a:rPr>
              <a:t>÷</a:t>
            </a:r>
            <a:r>
              <a:rPr lang="en-US" sz="2200" dirty="0"/>
              <a:t> 0.12</a:t>
            </a:r>
            <a:endParaRPr lang="en-GB" sz="2200" dirty="0"/>
          </a:p>
        </p:txBody>
      </p:sp>
      <p:sp>
        <p:nvSpPr>
          <p:cNvPr id="61" name="TextBox 60">
            <a:extLst>
              <a:ext uri="{FF2B5EF4-FFF2-40B4-BE49-F238E27FC236}">
                <a16:creationId xmlns:a16="http://schemas.microsoft.com/office/drawing/2014/main" id="{B05F261E-FD78-9090-F231-8FDF13E877B9}"/>
              </a:ext>
            </a:extLst>
          </p:cNvPr>
          <p:cNvSpPr txBox="1"/>
          <p:nvPr/>
        </p:nvSpPr>
        <p:spPr>
          <a:xfrm>
            <a:off x="5007269" y="4078737"/>
            <a:ext cx="2037394" cy="430887"/>
          </a:xfrm>
          <a:prstGeom prst="rect">
            <a:avLst/>
          </a:prstGeom>
          <a:noFill/>
        </p:spPr>
        <p:txBody>
          <a:bodyPr wrap="square" rtlCol="0">
            <a:spAutoFit/>
          </a:bodyPr>
          <a:lstStyle/>
          <a:p>
            <a:r>
              <a:rPr lang="en-US" sz="2200" dirty="0"/>
              <a:t>7.08 </a:t>
            </a:r>
            <a:r>
              <a:rPr lang="en-US" sz="2200" dirty="0">
                <a:latin typeface="Elephant" panose="02020904090505020303" pitchFamily="18" charset="0"/>
              </a:rPr>
              <a:t>÷</a:t>
            </a:r>
            <a:r>
              <a:rPr lang="en-US" sz="2200" dirty="0"/>
              <a:t> 0.3 </a:t>
            </a:r>
            <a:endParaRPr lang="en-GB" sz="2200" dirty="0"/>
          </a:p>
        </p:txBody>
      </p:sp>
      <p:sp>
        <p:nvSpPr>
          <p:cNvPr id="62" name="TextBox 61">
            <a:extLst>
              <a:ext uri="{FF2B5EF4-FFF2-40B4-BE49-F238E27FC236}">
                <a16:creationId xmlns:a16="http://schemas.microsoft.com/office/drawing/2014/main" id="{A495501E-1B68-4843-FBCE-1D6C23652CAC}"/>
              </a:ext>
            </a:extLst>
          </p:cNvPr>
          <p:cNvSpPr txBox="1"/>
          <p:nvPr/>
        </p:nvSpPr>
        <p:spPr>
          <a:xfrm>
            <a:off x="8634705" y="1699115"/>
            <a:ext cx="567195" cy="430887"/>
          </a:xfrm>
          <a:prstGeom prst="rect">
            <a:avLst/>
          </a:prstGeom>
          <a:noFill/>
        </p:spPr>
        <p:txBody>
          <a:bodyPr wrap="square" rtlCol="0">
            <a:spAutoFit/>
          </a:bodyPr>
          <a:lstStyle/>
          <a:p>
            <a:r>
              <a:rPr lang="en-US" sz="2200" dirty="0"/>
              <a:t>1.</a:t>
            </a:r>
            <a:endParaRPr lang="en-GB" sz="2200" dirty="0"/>
          </a:p>
        </p:txBody>
      </p:sp>
      <p:sp>
        <p:nvSpPr>
          <p:cNvPr id="63" name="TextBox 62">
            <a:extLst>
              <a:ext uri="{FF2B5EF4-FFF2-40B4-BE49-F238E27FC236}">
                <a16:creationId xmlns:a16="http://schemas.microsoft.com/office/drawing/2014/main" id="{F032FD0D-C878-67E5-182C-32A484BCD019}"/>
              </a:ext>
            </a:extLst>
          </p:cNvPr>
          <p:cNvSpPr txBox="1"/>
          <p:nvPr/>
        </p:nvSpPr>
        <p:spPr>
          <a:xfrm>
            <a:off x="8634705" y="2487017"/>
            <a:ext cx="567195" cy="430887"/>
          </a:xfrm>
          <a:prstGeom prst="rect">
            <a:avLst/>
          </a:prstGeom>
          <a:noFill/>
        </p:spPr>
        <p:txBody>
          <a:bodyPr wrap="square" rtlCol="0">
            <a:spAutoFit/>
          </a:bodyPr>
          <a:lstStyle/>
          <a:p>
            <a:r>
              <a:rPr lang="en-US" sz="2200" dirty="0"/>
              <a:t>2.</a:t>
            </a:r>
            <a:endParaRPr lang="en-GB" sz="2200" dirty="0"/>
          </a:p>
        </p:txBody>
      </p:sp>
      <p:sp>
        <p:nvSpPr>
          <p:cNvPr id="64" name="TextBox 63">
            <a:extLst>
              <a:ext uri="{FF2B5EF4-FFF2-40B4-BE49-F238E27FC236}">
                <a16:creationId xmlns:a16="http://schemas.microsoft.com/office/drawing/2014/main" id="{8AB9BA39-4F9D-3D9A-083D-65EB4F610C4F}"/>
              </a:ext>
            </a:extLst>
          </p:cNvPr>
          <p:cNvSpPr txBox="1"/>
          <p:nvPr/>
        </p:nvSpPr>
        <p:spPr>
          <a:xfrm>
            <a:off x="8634705" y="3274919"/>
            <a:ext cx="567195" cy="430887"/>
          </a:xfrm>
          <a:prstGeom prst="rect">
            <a:avLst/>
          </a:prstGeom>
          <a:noFill/>
        </p:spPr>
        <p:txBody>
          <a:bodyPr wrap="square" rtlCol="0">
            <a:spAutoFit/>
          </a:bodyPr>
          <a:lstStyle/>
          <a:p>
            <a:r>
              <a:rPr lang="en-US" sz="2200" dirty="0"/>
              <a:t>3.</a:t>
            </a:r>
            <a:endParaRPr lang="en-GB" sz="2200" dirty="0"/>
          </a:p>
        </p:txBody>
      </p:sp>
      <p:sp>
        <p:nvSpPr>
          <p:cNvPr id="65" name="TextBox 64">
            <a:extLst>
              <a:ext uri="{FF2B5EF4-FFF2-40B4-BE49-F238E27FC236}">
                <a16:creationId xmlns:a16="http://schemas.microsoft.com/office/drawing/2014/main" id="{B05F261E-FD78-9090-F231-8FDF13E877B9}"/>
              </a:ext>
            </a:extLst>
          </p:cNvPr>
          <p:cNvSpPr txBox="1"/>
          <p:nvPr/>
        </p:nvSpPr>
        <p:spPr>
          <a:xfrm>
            <a:off x="9201900" y="1699115"/>
            <a:ext cx="2037394" cy="430887"/>
          </a:xfrm>
          <a:prstGeom prst="rect">
            <a:avLst/>
          </a:prstGeom>
          <a:noFill/>
        </p:spPr>
        <p:txBody>
          <a:bodyPr wrap="square" rtlCol="0">
            <a:spAutoFit/>
          </a:bodyPr>
          <a:lstStyle/>
          <a:p>
            <a:r>
              <a:rPr lang="en-US" sz="2200" dirty="0"/>
              <a:t>2x = 37</a:t>
            </a:r>
            <a:endParaRPr lang="en-GB" sz="2200" dirty="0"/>
          </a:p>
        </p:txBody>
      </p:sp>
      <p:sp>
        <p:nvSpPr>
          <p:cNvPr id="66" name="TextBox 65">
            <a:extLst>
              <a:ext uri="{FF2B5EF4-FFF2-40B4-BE49-F238E27FC236}">
                <a16:creationId xmlns:a16="http://schemas.microsoft.com/office/drawing/2014/main" id="{B05F261E-FD78-9090-F231-8FDF13E877B9}"/>
              </a:ext>
            </a:extLst>
          </p:cNvPr>
          <p:cNvSpPr txBox="1"/>
          <p:nvPr/>
        </p:nvSpPr>
        <p:spPr>
          <a:xfrm>
            <a:off x="9201900" y="2487016"/>
            <a:ext cx="2037394" cy="430887"/>
          </a:xfrm>
          <a:prstGeom prst="rect">
            <a:avLst/>
          </a:prstGeom>
          <a:noFill/>
        </p:spPr>
        <p:txBody>
          <a:bodyPr wrap="square" rtlCol="0">
            <a:spAutoFit/>
          </a:bodyPr>
          <a:lstStyle/>
          <a:p>
            <a:r>
              <a:rPr lang="en-US" sz="2200" dirty="0"/>
              <a:t>5x =  0.2</a:t>
            </a:r>
            <a:endParaRPr lang="en-GB" sz="2200" dirty="0"/>
          </a:p>
        </p:txBody>
      </p:sp>
      <p:sp>
        <p:nvSpPr>
          <p:cNvPr id="67" name="TextBox 66">
            <a:extLst>
              <a:ext uri="{FF2B5EF4-FFF2-40B4-BE49-F238E27FC236}">
                <a16:creationId xmlns:a16="http://schemas.microsoft.com/office/drawing/2014/main" id="{B05F261E-FD78-9090-F231-8FDF13E877B9}"/>
              </a:ext>
            </a:extLst>
          </p:cNvPr>
          <p:cNvSpPr txBox="1"/>
          <p:nvPr/>
        </p:nvSpPr>
        <p:spPr>
          <a:xfrm>
            <a:off x="9201900" y="3274918"/>
            <a:ext cx="2037394" cy="430887"/>
          </a:xfrm>
          <a:prstGeom prst="rect">
            <a:avLst/>
          </a:prstGeom>
          <a:noFill/>
        </p:spPr>
        <p:txBody>
          <a:bodyPr wrap="square" rtlCol="0">
            <a:spAutoFit/>
          </a:bodyPr>
          <a:lstStyle/>
          <a:p>
            <a:r>
              <a:rPr lang="en-US" sz="2200" dirty="0"/>
              <a:t>3x = 17</a:t>
            </a:r>
            <a:endParaRPr lang="en-GB" sz="2200" dirty="0"/>
          </a:p>
        </p:txBody>
      </p:sp>
    </p:spTree>
    <p:extLst>
      <p:ext uri="{BB962C8B-B14F-4D97-AF65-F5344CB8AC3E}">
        <p14:creationId xmlns:p14="http://schemas.microsoft.com/office/powerpoint/2010/main" val="10487815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2375A-24A5-C7C8-389F-AD8FDB6AC3BA}"/>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13483F36-40FF-CF2B-4D10-5663645139EB}"/>
              </a:ext>
            </a:extLst>
          </p:cNvPr>
          <p:cNvGrpSpPr/>
          <p:nvPr/>
        </p:nvGrpSpPr>
        <p:grpSpPr>
          <a:xfrm>
            <a:off x="253859" y="730339"/>
            <a:ext cx="11684282" cy="5695951"/>
            <a:chOff x="339921" y="880948"/>
            <a:chExt cx="11684282" cy="5695951"/>
          </a:xfrm>
        </p:grpSpPr>
        <p:sp>
          <p:nvSpPr>
            <p:cNvPr id="6" name="Rectangle: Rounded Corners 5">
              <a:extLst>
                <a:ext uri="{FF2B5EF4-FFF2-40B4-BE49-F238E27FC236}">
                  <a16:creationId xmlns:a16="http://schemas.microsoft.com/office/drawing/2014/main" id="{668B82C1-1B8D-6440-ADFA-94D8876C3100}"/>
                </a:ext>
              </a:extLst>
            </p:cNvPr>
            <p:cNvSpPr/>
            <p:nvPr/>
          </p:nvSpPr>
          <p:spPr>
            <a:xfrm>
              <a:off x="339921" y="880948"/>
              <a:ext cx="3636000" cy="5695951"/>
            </a:xfrm>
            <a:prstGeom prst="roundRect">
              <a:avLst>
                <a:gd name="adj" fmla="val 3523"/>
              </a:avLst>
            </a:prstGeom>
            <a:solidFill>
              <a:schemeClr val="bg1"/>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Rounded Corners 70">
              <a:extLst>
                <a:ext uri="{FF2B5EF4-FFF2-40B4-BE49-F238E27FC236}">
                  <a16:creationId xmlns:a16="http://schemas.microsoft.com/office/drawing/2014/main" id="{E957F12E-5E53-2CC1-35FA-13681CCFF6C3}"/>
                </a:ext>
              </a:extLst>
            </p:cNvPr>
            <p:cNvSpPr/>
            <p:nvPr/>
          </p:nvSpPr>
          <p:spPr>
            <a:xfrm>
              <a:off x="4364062" y="880948"/>
              <a:ext cx="3636000" cy="5695951"/>
            </a:xfrm>
            <a:prstGeom prst="roundRect">
              <a:avLst>
                <a:gd name="adj" fmla="val 3231"/>
              </a:avLst>
            </a:prstGeom>
            <a:solidFill>
              <a:schemeClr val="bg1"/>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Rectangle: Rounded Corners 169">
              <a:extLst>
                <a:ext uri="{FF2B5EF4-FFF2-40B4-BE49-F238E27FC236}">
                  <a16:creationId xmlns:a16="http://schemas.microsoft.com/office/drawing/2014/main" id="{01E69637-8349-BEBF-2417-2B18249C11A0}"/>
                </a:ext>
              </a:extLst>
            </p:cNvPr>
            <p:cNvSpPr/>
            <p:nvPr/>
          </p:nvSpPr>
          <p:spPr>
            <a:xfrm>
              <a:off x="8388203" y="880948"/>
              <a:ext cx="3636000" cy="5695951"/>
            </a:xfrm>
            <a:prstGeom prst="roundRect">
              <a:avLst>
                <a:gd name="adj" fmla="val 2647"/>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 name="TextBox 6">
            <a:extLst>
              <a:ext uri="{FF2B5EF4-FFF2-40B4-BE49-F238E27FC236}">
                <a16:creationId xmlns:a16="http://schemas.microsoft.com/office/drawing/2014/main" id="{9299F68D-FA69-F03B-9592-9BA33B5154D8}"/>
              </a:ext>
            </a:extLst>
          </p:cNvPr>
          <p:cNvSpPr txBox="1"/>
          <p:nvPr/>
        </p:nvSpPr>
        <p:spPr>
          <a:xfrm>
            <a:off x="2223648" y="49131"/>
            <a:ext cx="7743138" cy="584775"/>
          </a:xfrm>
          <a:prstGeom prst="rect">
            <a:avLst/>
          </a:prstGeom>
          <a:noFill/>
        </p:spPr>
        <p:txBody>
          <a:bodyPr wrap="square" rtlCol="0">
            <a:spAutoFit/>
          </a:bodyPr>
          <a:lstStyle/>
          <a:p>
            <a:pPr algn="ctr"/>
            <a:r>
              <a:rPr lang="en-US" sz="3200" dirty="0">
                <a:latin typeface="Arial Black" panose="020B0A04020102020204" pitchFamily="34" charset="0"/>
              </a:rPr>
              <a:t>Exercise</a:t>
            </a:r>
            <a:endParaRPr lang="en-GB" sz="3200" dirty="0">
              <a:latin typeface="Arial Black" panose="020B0A04020102020204" pitchFamily="34" charset="0"/>
            </a:endParaRPr>
          </a:p>
        </p:txBody>
      </p:sp>
      <p:sp>
        <p:nvSpPr>
          <p:cNvPr id="2" name="TextBox 1">
            <a:extLst>
              <a:ext uri="{FF2B5EF4-FFF2-40B4-BE49-F238E27FC236}">
                <a16:creationId xmlns:a16="http://schemas.microsoft.com/office/drawing/2014/main" id="{0D08F19A-A3BC-378D-FC9A-8013C31D5710}"/>
              </a:ext>
            </a:extLst>
          </p:cNvPr>
          <p:cNvSpPr txBox="1"/>
          <p:nvPr/>
        </p:nvSpPr>
        <p:spPr>
          <a:xfrm>
            <a:off x="386751" y="820424"/>
            <a:ext cx="3145354" cy="769441"/>
          </a:xfrm>
          <a:prstGeom prst="rect">
            <a:avLst/>
          </a:prstGeom>
          <a:noFill/>
        </p:spPr>
        <p:txBody>
          <a:bodyPr wrap="square" rtlCol="0">
            <a:spAutoFit/>
          </a:bodyPr>
          <a:lstStyle/>
          <a:p>
            <a:r>
              <a:rPr lang="en-US" sz="2200" dirty="0"/>
              <a:t>Evaluate without a calculator:</a:t>
            </a:r>
            <a:endParaRPr lang="en-GB" sz="2200" dirty="0"/>
          </a:p>
        </p:txBody>
      </p:sp>
      <p:sp>
        <p:nvSpPr>
          <p:cNvPr id="16" name="TextBox 15">
            <a:extLst>
              <a:ext uri="{FF2B5EF4-FFF2-40B4-BE49-F238E27FC236}">
                <a16:creationId xmlns:a16="http://schemas.microsoft.com/office/drawing/2014/main" id="{56E25C0E-F36F-7CE1-8389-BADA6CBAAD02}"/>
              </a:ext>
            </a:extLst>
          </p:cNvPr>
          <p:cNvSpPr txBox="1"/>
          <p:nvPr/>
        </p:nvSpPr>
        <p:spPr>
          <a:xfrm>
            <a:off x="8355495" y="818434"/>
            <a:ext cx="3219733" cy="430887"/>
          </a:xfrm>
          <a:prstGeom prst="rect">
            <a:avLst/>
          </a:prstGeom>
          <a:noFill/>
        </p:spPr>
        <p:txBody>
          <a:bodyPr wrap="square" rtlCol="0">
            <a:spAutoFit/>
          </a:bodyPr>
          <a:lstStyle/>
          <a:p>
            <a:r>
              <a:rPr lang="en-US" sz="2200" dirty="0"/>
              <a:t>Solve these equations:</a:t>
            </a:r>
            <a:endParaRPr lang="en-GB" sz="2200" dirty="0"/>
          </a:p>
        </p:txBody>
      </p:sp>
      <p:sp>
        <p:nvSpPr>
          <p:cNvPr id="17" name="TextBox 16">
            <a:extLst>
              <a:ext uri="{FF2B5EF4-FFF2-40B4-BE49-F238E27FC236}">
                <a16:creationId xmlns:a16="http://schemas.microsoft.com/office/drawing/2014/main" id="{05FBBD4F-E668-B6DF-976A-0D05095274C5}"/>
              </a:ext>
            </a:extLst>
          </p:cNvPr>
          <p:cNvSpPr txBox="1"/>
          <p:nvPr/>
        </p:nvSpPr>
        <p:spPr>
          <a:xfrm>
            <a:off x="4327893" y="819285"/>
            <a:ext cx="3105401" cy="769441"/>
          </a:xfrm>
          <a:prstGeom prst="rect">
            <a:avLst/>
          </a:prstGeom>
          <a:noFill/>
        </p:spPr>
        <p:txBody>
          <a:bodyPr wrap="square" rtlCol="0">
            <a:spAutoFit/>
          </a:bodyPr>
          <a:lstStyle/>
          <a:p>
            <a:r>
              <a:rPr lang="en-US" sz="2200" dirty="0"/>
              <a:t>Evaluate without a calculator:</a:t>
            </a:r>
            <a:endParaRPr lang="en-GB" sz="2200" dirty="0"/>
          </a:p>
        </p:txBody>
      </p:sp>
      <p:sp>
        <p:nvSpPr>
          <p:cNvPr id="9" name="TextBox 8">
            <a:extLst>
              <a:ext uri="{FF2B5EF4-FFF2-40B4-BE49-F238E27FC236}">
                <a16:creationId xmlns:a16="http://schemas.microsoft.com/office/drawing/2014/main" id="{24726A71-C306-2FDA-68A4-4A136BF3CB20}"/>
              </a:ext>
            </a:extLst>
          </p:cNvPr>
          <p:cNvSpPr txBox="1"/>
          <p:nvPr/>
        </p:nvSpPr>
        <p:spPr>
          <a:xfrm>
            <a:off x="597014" y="1699500"/>
            <a:ext cx="567195" cy="430887"/>
          </a:xfrm>
          <a:prstGeom prst="rect">
            <a:avLst/>
          </a:prstGeom>
          <a:noFill/>
        </p:spPr>
        <p:txBody>
          <a:bodyPr wrap="square" rtlCol="0">
            <a:spAutoFit/>
          </a:bodyPr>
          <a:lstStyle/>
          <a:p>
            <a:r>
              <a:rPr lang="en-US" sz="2200" dirty="0"/>
              <a:t>1.</a:t>
            </a:r>
            <a:endParaRPr lang="en-GB" sz="2200" dirty="0"/>
          </a:p>
        </p:txBody>
      </p:sp>
      <p:sp>
        <p:nvSpPr>
          <p:cNvPr id="10" name="TextBox 9">
            <a:extLst>
              <a:ext uri="{FF2B5EF4-FFF2-40B4-BE49-F238E27FC236}">
                <a16:creationId xmlns:a16="http://schemas.microsoft.com/office/drawing/2014/main" id="{7DF7CBA0-B621-EB69-9F63-9C5EBA044CF5}"/>
              </a:ext>
            </a:extLst>
          </p:cNvPr>
          <p:cNvSpPr txBox="1"/>
          <p:nvPr/>
        </p:nvSpPr>
        <p:spPr>
          <a:xfrm>
            <a:off x="597014" y="2488277"/>
            <a:ext cx="567195" cy="430887"/>
          </a:xfrm>
          <a:prstGeom prst="rect">
            <a:avLst/>
          </a:prstGeom>
          <a:noFill/>
        </p:spPr>
        <p:txBody>
          <a:bodyPr wrap="square" rtlCol="0">
            <a:spAutoFit/>
          </a:bodyPr>
          <a:lstStyle/>
          <a:p>
            <a:r>
              <a:rPr lang="en-US" sz="2200" dirty="0"/>
              <a:t>2.</a:t>
            </a:r>
            <a:endParaRPr lang="en-GB" sz="2200" dirty="0"/>
          </a:p>
        </p:txBody>
      </p:sp>
      <p:sp>
        <p:nvSpPr>
          <p:cNvPr id="11" name="TextBox 10">
            <a:extLst>
              <a:ext uri="{FF2B5EF4-FFF2-40B4-BE49-F238E27FC236}">
                <a16:creationId xmlns:a16="http://schemas.microsoft.com/office/drawing/2014/main" id="{1A204457-D4AD-5EB9-8B13-B2BE8B17E3EF}"/>
              </a:ext>
            </a:extLst>
          </p:cNvPr>
          <p:cNvSpPr txBox="1"/>
          <p:nvPr/>
        </p:nvSpPr>
        <p:spPr>
          <a:xfrm>
            <a:off x="597014" y="3277054"/>
            <a:ext cx="567195" cy="430887"/>
          </a:xfrm>
          <a:prstGeom prst="rect">
            <a:avLst/>
          </a:prstGeom>
          <a:noFill/>
        </p:spPr>
        <p:txBody>
          <a:bodyPr wrap="square" rtlCol="0">
            <a:spAutoFit/>
          </a:bodyPr>
          <a:lstStyle/>
          <a:p>
            <a:r>
              <a:rPr lang="en-US" sz="2200" dirty="0"/>
              <a:t>3.</a:t>
            </a:r>
            <a:endParaRPr lang="en-GB" sz="2200" dirty="0"/>
          </a:p>
        </p:txBody>
      </p:sp>
      <p:sp>
        <p:nvSpPr>
          <p:cNvPr id="12" name="TextBox 11">
            <a:extLst>
              <a:ext uri="{FF2B5EF4-FFF2-40B4-BE49-F238E27FC236}">
                <a16:creationId xmlns:a16="http://schemas.microsoft.com/office/drawing/2014/main" id="{0AD73312-FB0C-B201-43D4-A43C0797C802}"/>
              </a:ext>
            </a:extLst>
          </p:cNvPr>
          <p:cNvSpPr txBox="1"/>
          <p:nvPr/>
        </p:nvSpPr>
        <p:spPr>
          <a:xfrm>
            <a:off x="597014" y="4065831"/>
            <a:ext cx="567195" cy="430887"/>
          </a:xfrm>
          <a:prstGeom prst="rect">
            <a:avLst/>
          </a:prstGeom>
          <a:noFill/>
        </p:spPr>
        <p:txBody>
          <a:bodyPr wrap="square" rtlCol="0">
            <a:spAutoFit/>
          </a:bodyPr>
          <a:lstStyle/>
          <a:p>
            <a:r>
              <a:rPr lang="en-US" sz="2200" dirty="0"/>
              <a:t>4.</a:t>
            </a:r>
            <a:endParaRPr lang="en-GB" sz="2200" dirty="0"/>
          </a:p>
        </p:txBody>
      </p:sp>
      <p:sp>
        <p:nvSpPr>
          <p:cNvPr id="13" name="TextBox 12">
            <a:extLst>
              <a:ext uri="{FF2B5EF4-FFF2-40B4-BE49-F238E27FC236}">
                <a16:creationId xmlns:a16="http://schemas.microsoft.com/office/drawing/2014/main" id="{BE14D331-CCF4-C65F-0AE9-86C2B88616DC}"/>
              </a:ext>
            </a:extLst>
          </p:cNvPr>
          <p:cNvSpPr txBox="1"/>
          <p:nvPr/>
        </p:nvSpPr>
        <p:spPr>
          <a:xfrm>
            <a:off x="597014" y="4854608"/>
            <a:ext cx="567195" cy="430887"/>
          </a:xfrm>
          <a:prstGeom prst="rect">
            <a:avLst/>
          </a:prstGeom>
          <a:noFill/>
        </p:spPr>
        <p:txBody>
          <a:bodyPr wrap="square" rtlCol="0">
            <a:spAutoFit/>
          </a:bodyPr>
          <a:lstStyle/>
          <a:p>
            <a:r>
              <a:rPr lang="en-US" sz="2200" dirty="0"/>
              <a:t>5.</a:t>
            </a:r>
            <a:endParaRPr lang="en-GB" sz="2200" dirty="0"/>
          </a:p>
        </p:txBody>
      </p:sp>
      <p:sp>
        <p:nvSpPr>
          <p:cNvPr id="14" name="TextBox 13">
            <a:extLst>
              <a:ext uri="{FF2B5EF4-FFF2-40B4-BE49-F238E27FC236}">
                <a16:creationId xmlns:a16="http://schemas.microsoft.com/office/drawing/2014/main" id="{527322D4-5B15-D13B-AE69-04E948F10AF6}"/>
              </a:ext>
            </a:extLst>
          </p:cNvPr>
          <p:cNvSpPr txBox="1"/>
          <p:nvPr/>
        </p:nvSpPr>
        <p:spPr>
          <a:xfrm>
            <a:off x="597014" y="5643383"/>
            <a:ext cx="567195" cy="430887"/>
          </a:xfrm>
          <a:prstGeom prst="rect">
            <a:avLst/>
          </a:prstGeom>
          <a:noFill/>
        </p:spPr>
        <p:txBody>
          <a:bodyPr wrap="square" rtlCol="0">
            <a:spAutoFit/>
          </a:bodyPr>
          <a:lstStyle/>
          <a:p>
            <a:r>
              <a:rPr lang="en-US" sz="2200" dirty="0"/>
              <a:t>6.</a:t>
            </a:r>
            <a:endParaRPr lang="en-GB" sz="2200" dirty="0"/>
          </a:p>
        </p:txBody>
      </p:sp>
      <p:sp>
        <p:nvSpPr>
          <p:cNvPr id="15" name="TextBox 14">
            <a:extLst>
              <a:ext uri="{FF2B5EF4-FFF2-40B4-BE49-F238E27FC236}">
                <a16:creationId xmlns:a16="http://schemas.microsoft.com/office/drawing/2014/main" id="{2C91F473-B405-1643-298F-5BFFE582A020}"/>
              </a:ext>
            </a:extLst>
          </p:cNvPr>
          <p:cNvSpPr txBox="1"/>
          <p:nvPr/>
        </p:nvSpPr>
        <p:spPr>
          <a:xfrm>
            <a:off x="1144530" y="1699500"/>
            <a:ext cx="1382503" cy="430887"/>
          </a:xfrm>
          <a:prstGeom prst="rect">
            <a:avLst/>
          </a:prstGeom>
          <a:noFill/>
        </p:spPr>
        <p:txBody>
          <a:bodyPr wrap="square" rtlCol="0">
            <a:spAutoFit/>
          </a:bodyPr>
          <a:lstStyle/>
          <a:p>
            <a:r>
              <a:rPr lang="en-US" sz="2200" dirty="0"/>
              <a:t>12 </a:t>
            </a:r>
            <a:r>
              <a:rPr lang="en-US" sz="2200" dirty="0">
                <a:latin typeface="Elephant" panose="02020904090505020303" pitchFamily="18" charset="0"/>
              </a:rPr>
              <a:t>÷</a:t>
            </a:r>
            <a:r>
              <a:rPr lang="en-US" sz="2200" dirty="0"/>
              <a:t> 8</a:t>
            </a:r>
            <a:endParaRPr lang="en-GB" sz="2200" dirty="0"/>
          </a:p>
        </p:txBody>
      </p:sp>
      <p:sp>
        <p:nvSpPr>
          <p:cNvPr id="49" name="TextBox 48">
            <a:extLst>
              <a:ext uri="{FF2B5EF4-FFF2-40B4-BE49-F238E27FC236}">
                <a16:creationId xmlns:a16="http://schemas.microsoft.com/office/drawing/2014/main" id="{61FB5FED-D242-0F28-3029-FAD2A7A9F04D}"/>
              </a:ext>
            </a:extLst>
          </p:cNvPr>
          <p:cNvSpPr txBox="1"/>
          <p:nvPr/>
        </p:nvSpPr>
        <p:spPr>
          <a:xfrm>
            <a:off x="1144530" y="2487210"/>
            <a:ext cx="2037394" cy="430887"/>
          </a:xfrm>
          <a:prstGeom prst="rect">
            <a:avLst/>
          </a:prstGeom>
          <a:noFill/>
        </p:spPr>
        <p:txBody>
          <a:bodyPr wrap="square" rtlCol="0">
            <a:spAutoFit/>
          </a:bodyPr>
          <a:lstStyle/>
          <a:p>
            <a:r>
              <a:rPr lang="en-US" sz="2200" dirty="0"/>
              <a:t>1.2 </a:t>
            </a:r>
            <a:r>
              <a:rPr lang="en-US" sz="2200" dirty="0">
                <a:latin typeface="Elephant" panose="02020904090505020303" pitchFamily="18" charset="0"/>
              </a:rPr>
              <a:t>÷</a:t>
            </a:r>
            <a:r>
              <a:rPr lang="en-US" sz="2200" dirty="0"/>
              <a:t> 8</a:t>
            </a:r>
            <a:endParaRPr lang="en-GB" sz="2200" dirty="0"/>
          </a:p>
        </p:txBody>
      </p:sp>
      <p:sp>
        <p:nvSpPr>
          <p:cNvPr id="50" name="TextBox 49">
            <a:extLst>
              <a:ext uri="{FF2B5EF4-FFF2-40B4-BE49-F238E27FC236}">
                <a16:creationId xmlns:a16="http://schemas.microsoft.com/office/drawing/2014/main" id="{CA3665A6-150F-E845-D715-BCCD67432260}"/>
              </a:ext>
            </a:extLst>
          </p:cNvPr>
          <p:cNvSpPr txBox="1"/>
          <p:nvPr/>
        </p:nvSpPr>
        <p:spPr>
          <a:xfrm>
            <a:off x="1144530" y="3274920"/>
            <a:ext cx="2037394" cy="430887"/>
          </a:xfrm>
          <a:prstGeom prst="rect">
            <a:avLst/>
          </a:prstGeom>
          <a:noFill/>
        </p:spPr>
        <p:txBody>
          <a:bodyPr wrap="square" rtlCol="0">
            <a:spAutoFit/>
          </a:bodyPr>
          <a:lstStyle/>
          <a:p>
            <a:r>
              <a:rPr lang="en-US" sz="2200" dirty="0"/>
              <a:t>12 </a:t>
            </a:r>
            <a:r>
              <a:rPr lang="en-US" sz="2200" dirty="0">
                <a:latin typeface="Elephant" panose="02020904090505020303" pitchFamily="18" charset="0"/>
              </a:rPr>
              <a:t>÷</a:t>
            </a:r>
            <a:r>
              <a:rPr lang="en-US" sz="2200" dirty="0"/>
              <a:t> 80</a:t>
            </a:r>
            <a:endParaRPr lang="en-GB" sz="2200" dirty="0"/>
          </a:p>
        </p:txBody>
      </p:sp>
      <p:sp>
        <p:nvSpPr>
          <p:cNvPr id="51" name="TextBox 50">
            <a:extLst>
              <a:ext uri="{FF2B5EF4-FFF2-40B4-BE49-F238E27FC236}">
                <a16:creationId xmlns:a16="http://schemas.microsoft.com/office/drawing/2014/main" id="{799F9CF3-55C8-9A64-1B35-0823BE4AE6EC}"/>
              </a:ext>
            </a:extLst>
          </p:cNvPr>
          <p:cNvSpPr txBox="1"/>
          <p:nvPr/>
        </p:nvSpPr>
        <p:spPr>
          <a:xfrm>
            <a:off x="1144530" y="4062630"/>
            <a:ext cx="2037394" cy="430887"/>
          </a:xfrm>
          <a:prstGeom prst="rect">
            <a:avLst/>
          </a:prstGeom>
          <a:noFill/>
        </p:spPr>
        <p:txBody>
          <a:bodyPr wrap="square" rtlCol="0">
            <a:spAutoFit/>
          </a:bodyPr>
          <a:lstStyle/>
          <a:p>
            <a:r>
              <a:rPr lang="en-US" sz="2200" dirty="0"/>
              <a:t>12 </a:t>
            </a:r>
            <a:r>
              <a:rPr lang="en-US" sz="2200" dirty="0">
                <a:latin typeface="Elephant" panose="02020904090505020303" pitchFamily="18" charset="0"/>
              </a:rPr>
              <a:t>÷</a:t>
            </a:r>
            <a:r>
              <a:rPr lang="en-US" sz="2200" dirty="0"/>
              <a:t> 0.8</a:t>
            </a:r>
            <a:endParaRPr lang="en-GB" sz="2200" dirty="0"/>
          </a:p>
        </p:txBody>
      </p:sp>
      <p:sp>
        <p:nvSpPr>
          <p:cNvPr id="52" name="TextBox 51">
            <a:extLst>
              <a:ext uri="{FF2B5EF4-FFF2-40B4-BE49-F238E27FC236}">
                <a16:creationId xmlns:a16="http://schemas.microsoft.com/office/drawing/2014/main" id="{428BF1BA-536A-8987-CF1A-9A5FDA56B306}"/>
              </a:ext>
            </a:extLst>
          </p:cNvPr>
          <p:cNvSpPr txBox="1"/>
          <p:nvPr/>
        </p:nvSpPr>
        <p:spPr>
          <a:xfrm>
            <a:off x="1144530" y="4850340"/>
            <a:ext cx="2037394" cy="430887"/>
          </a:xfrm>
          <a:prstGeom prst="rect">
            <a:avLst/>
          </a:prstGeom>
          <a:noFill/>
        </p:spPr>
        <p:txBody>
          <a:bodyPr wrap="square" rtlCol="0">
            <a:spAutoFit/>
          </a:bodyPr>
          <a:lstStyle/>
          <a:p>
            <a:r>
              <a:rPr lang="en-US" sz="2200" dirty="0"/>
              <a:t>120 </a:t>
            </a:r>
            <a:r>
              <a:rPr lang="en-US" sz="2200" dirty="0">
                <a:latin typeface="Elephant" panose="02020904090505020303" pitchFamily="18" charset="0"/>
              </a:rPr>
              <a:t>÷</a:t>
            </a:r>
            <a:r>
              <a:rPr lang="en-US" sz="2200" dirty="0"/>
              <a:t> 80</a:t>
            </a:r>
            <a:endParaRPr lang="en-GB" sz="2200" dirty="0"/>
          </a:p>
        </p:txBody>
      </p:sp>
      <p:sp>
        <p:nvSpPr>
          <p:cNvPr id="53" name="TextBox 52">
            <a:extLst>
              <a:ext uri="{FF2B5EF4-FFF2-40B4-BE49-F238E27FC236}">
                <a16:creationId xmlns:a16="http://schemas.microsoft.com/office/drawing/2014/main" id="{66368A13-A785-D859-2507-0DCD63EC9737}"/>
              </a:ext>
            </a:extLst>
          </p:cNvPr>
          <p:cNvSpPr txBox="1"/>
          <p:nvPr/>
        </p:nvSpPr>
        <p:spPr>
          <a:xfrm>
            <a:off x="1144530" y="5638051"/>
            <a:ext cx="2037394" cy="430887"/>
          </a:xfrm>
          <a:prstGeom prst="rect">
            <a:avLst/>
          </a:prstGeom>
          <a:noFill/>
        </p:spPr>
        <p:txBody>
          <a:bodyPr wrap="square" rtlCol="0">
            <a:spAutoFit/>
          </a:bodyPr>
          <a:lstStyle/>
          <a:p>
            <a:r>
              <a:rPr lang="en-US" sz="2200" dirty="0"/>
              <a:t>1.2 </a:t>
            </a:r>
            <a:r>
              <a:rPr lang="en-US" sz="2200" dirty="0">
                <a:latin typeface="Elephant" panose="02020904090505020303" pitchFamily="18" charset="0"/>
              </a:rPr>
              <a:t>÷</a:t>
            </a:r>
            <a:r>
              <a:rPr lang="en-US" sz="2200" dirty="0"/>
              <a:t> 80</a:t>
            </a:r>
            <a:endParaRPr lang="en-GB" sz="2200" dirty="0"/>
          </a:p>
        </p:txBody>
      </p:sp>
      <p:sp>
        <p:nvSpPr>
          <p:cNvPr id="54" name="TextBox 53">
            <a:extLst>
              <a:ext uri="{FF2B5EF4-FFF2-40B4-BE49-F238E27FC236}">
                <a16:creationId xmlns:a16="http://schemas.microsoft.com/office/drawing/2014/main" id="{BD7C1B4A-66F5-337A-F4B3-693DF918C688}"/>
              </a:ext>
            </a:extLst>
          </p:cNvPr>
          <p:cNvSpPr txBox="1"/>
          <p:nvPr/>
        </p:nvSpPr>
        <p:spPr>
          <a:xfrm>
            <a:off x="4506588" y="1699500"/>
            <a:ext cx="567195" cy="430887"/>
          </a:xfrm>
          <a:prstGeom prst="rect">
            <a:avLst/>
          </a:prstGeom>
          <a:noFill/>
        </p:spPr>
        <p:txBody>
          <a:bodyPr wrap="square" rtlCol="0">
            <a:spAutoFit/>
          </a:bodyPr>
          <a:lstStyle/>
          <a:p>
            <a:r>
              <a:rPr lang="en-US" sz="2200" dirty="0"/>
              <a:t>1.</a:t>
            </a:r>
            <a:endParaRPr lang="en-GB" sz="2200" dirty="0"/>
          </a:p>
        </p:txBody>
      </p:sp>
      <p:sp>
        <p:nvSpPr>
          <p:cNvPr id="55" name="TextBox 54">
            <a:extLst>
              <a:ext uri="{FF2B5EF4-FFF2-40B4-BE49-F238E27FC236}">
                <a16:creationId xmlns:a16="http://schemas.microsoft.com/office/drawing/2014/main" id="{FB2A8BC7-D02A-591C-121D-736AD77F9774}"/>
              </a:ext>
            </a:extLst>
          </p:cNvPr>
          <p:cNvSpPr txBox="1"/>
          <p:nvPr/>
        </p:nvSpPr>
        <p:spPr>
          <a:xfrm>
            <a:off x="4506588" y="2487210"/>
            <a:ext cx="567195" cy="430887"/>
          </a:xfrm>
          <a:prstGeom prst="rect">
            <a:avLst/>
          </a:prstGeom>
          <a:noFill/>
        </p:spPr>
        <p:txBody>
          <a:bodyPr wrap="square" rtlCol="0">
            <a:spAutoFit/>
          </a:bodyPr>
          <a:lstStyle/>
          <a:p>
            <a:r>
              <a:rPr lang="en-US" sz="2200" dirty="0"/>
              <a:t>2.</a:t>
            </a:r>
            <a:endParaRPr lang="en-GB" sz="2200" dirty="0"/>
          </a:p>
        </p:txBody>
      </p:sp>
      <p:sp>
        <p:nvSpPr>
          <p:cNvPr id="56" name="TextBox 55">
            <a:extLst>
              <a:ext uri="{FF2B5EF4-FFF2-40B4-BE49-F238E27FC236}">
                <a16:creationId xmlns:a16="http://schemas.microsoft.com/office/drawing/2014/main" id="{30EBEF13-295D-5FBD-02F1-826519CFE01F}"/>
              </a:ext>
            </a:extLst>
          </p:cNvPr>
          <p:cNvSpPr txBox="1"/>
          <p:nvPr/>
        </p:nvSpPr>
        <p:spPr>
          <a:xfrm>
            <a:off x="4506588" y="3274920"/>
            <a:ext cx="567195" cy="430887"/>
          </a:xfrm>
          <a:prstGeom prst="rect">
            <a:avLst/>
          </a:prstGeom>
          <a:noFill/>
        </p:spPr>
        <p:txBody>
          <a:bodyPr wrap="square" rtlCol="0">
            <a:spAutoFit/>
          </a:bodyPr>
          <a:lstStyle/>
          <a:p>
            <a:r>
              <a:rPr lang="en-US" sz="2200" dirty="0"/>
              <a:t>3.</a:t>
            </a:r>
            <a:endParaRPr lang="en-GB" sz="2200" dirty="0"/>
          </a:p>
        </p:txBody>
      </p:sp>
      <p:sp>
        <p:nvSpPr>
          <p:cNvPr id="57" name="TextBox 56">
            <a:extLst>
              <a:ext uri="{FF2B5EF4-FFF2-40B4-BE49-F238E27FC236}">
                <a16:creationId xmlns:a16="http://schemas.microsoft.com/office/drawing/2014/main" id="{6F3D975A-C5C4-7DEF-4607-026F1C055B07}"/>
              </a:ext>
            </a:extLst>
          </p:cNvPr>
          <p:cNvSpPr txBox="1"/>
          <p:nvPr/>
        </p:nvSpPr>
        <p:spPr>
          <a:xfrm>
            <a:off x="4506588" y="4062630"/>
            <a:ext cx="567195" cy="430887"/>
          </a:xfrm>
          <a:prstGeom prst="rect">
            <a:avLst/>
          </a:prstGeom>
          <a:noFill/>
        </p:spPr>
        <p:txBody>
          <a:bodyPr wrap="square" rtlCol="0">
            <a:spAutoFit/>
          </a:bodyPr>
          <a:lstStyle/>
          <a:p>
            <a:r>
              <a:rPr lang="en-US" sz="2200" dirty="0"/>
              <a:t>4.</a:t>
            </a:r>
            <a:endParaRPr lang="en-GB" sz="2200" dirty="0"/>
          </a:p>
        </p:txBody>
      </p:sp>
      <p:sp>
        <p:nvSpPr>
          <p:cNvPr id="58" name="TextBox 57">
            <a:extLst>
              <a:ext uri="{FF2B5EF4-FFF2-40B4-BE49-F238E27FC236}">
                <a16:creationId xmlns:a16="http://schemas.microsoft.com/office/drawing/2014/main" id="{2D3D77F8-F79D-CE3C-1018-35AEFE90D9F7}"/>
              </a:ext>
            </a:extLst>
          </p:cNvPr>
          <p:cNvSpPr txBox="1"/>
          <p:nvPr/>
        </p:nvSpPr>
        <p:spPr>
          <a:xfrm>
            <a:off x="5009111" y="1699500"/>
            <a:ext cx="2037394" cy="430887"/>
          </a:xfrm>
          <a:prstGeom prst="rect">
            <a:avLst/>
          </a:prstGeom>
          <a:noFill/>
        </p:spPr>
        <p:txBody>
          <a:bodyPr wrap="square" rtlCol="0">
            <a:spAutoFit/>
          </a:bodyPr>
          <a:lstStyle/>
          <a:p>
            <a:r>
              <a:rPr lang="en-US" sz="2200" dirty="0"/>
              <a:t>1 </a:t>
            </a:r>
            <a:r>
              <a:rPr lang="en-US" sz="2200" dirty="0">
                <a:latin typeface="Elephant" panose="02020904090505020303" pitchFamily="18" charset="0"/>
              </a:rPr>
              <a:t>÷</a:t>
            </a:r>
            <a:r>
              <a:rPr lang="en-US" sz="2200" dirty="0"/>
              <a:t> 0.1</a:t>
            </a:r>
            <a:endParaRPr lang="en-GB" sz="2200" dirty="0"/>
          </a:p>
        </p:txBody>
      </p:sp>
      <p:sp>
        <p:nvSpPr>
          <p:cNvPr id="59" name="TextBox 58">
            <a:extLst>
              <a:ext uri="{FF2B5EF4-FFF2-40B4-BE49-F238E27FC236}">
                <a16:creationId xmlns:a16="http://schemas.microsoft.com/office/drawing/2014/main" id="{F9EFD739-D6E6-4F3E-28F5-EA9BA47B8908}"/>
              </a:ext>
            </a:extLst>
          </p:cNvPr>
          <p:cNvSpPr txBox="1"/>
          <p:nvPr/>
        </p:nvSpPr>
        <p:spPr>
          <a:xfrm>
            <a:off x="5009111" y="2492579"/>
            <a:ext cx="2037394" cy="430887"/>
          </a:xfrm>
          <a:prstGeom prst="rect">
            <a:avLst/>
          </a:prstGeom>
          <a:noFill/>
        </p:spPr>
        <p:txBody>
          <a:bodyPr wrap="square" rtlCol="0">
            <a:spAutoFit/>
          </a:bodyPr>
          <a:lstStyle/>
          <a:p>
            <a:r>
              <a:rPr lang="en-US" sz="2200" dirty="0"/>
              <a:t>40 </a:t>
            </a:r>
            <a:r>
              <a:rPr lang="en-US" sz="2200" dirty="0">
                <a:latin typeface="Elephant" panose="02020904090505020303" pitchFamily="18" charset="0"/>
              </a:rPr>
              <a:t>÷</a:t>
            </a:r>
            <a:r>
              <a:rPr lang="en-US" sz="2200" dirty="0"/>
              <a:t> 0.5</a:t>
            </a:r>
            <a:endParaRPr lang="en-GB" sz="2200" dirty="0"/>
          </a:p>
        </p:txBody>
      </p:sp>
      <p:sp>
        <p:nvSpPr>
          <p:cNvPr id="60" name="TextBox 59">
            <a:extLst>
              <a:ext uri="{FF2B5EF4-FFF2-40B4-BE49-F238E27FC236}">
                <a16:creationId xmlns:a16="http://schemas.microsoft.com/office/drawing/2014/main" id="{55BD890C-B38A-0A16-88E8-B0FAA4297852}"/>
              </a:ext>
            </a:extLst>
          </p:cNvPr>
          <p:cNvSpPr txBox="1"/>
          <p:nvPr/>
        </p:nvSpPr>
        <p:spPr>
          <a:xfrm>
            <a:off x="5009111" y="3280616"/>
            <a:ext cx="2037394" cy="430887"/>
          </a:xfrm>
          <a:prstGeom prst="rect">
            <a:avLst/>
          </a:prstGeom>
          <a:noFill/>
        </p:spPr>
        <p:txBody>
          <a:bodyPr wrap="square" rtlCol="0">
            <a:spAutoFit/>
          </a:bodyPr>
          <a:lstStyle/>
          <a:p>
            <a:r>
              <a:rPr lang="en-US" sz="2200" dirty="0"/>
              <a:t>12 </a:t>
            </a:r>
            <a:r>
              <a:rPr lang="en-US" sz="2200" dirty="0">
                <a:latin typeface="Elephant" panose="02020904090505020303" pitchFamily="18" charset="0"/>
              </a:rPr>
              <a:t>÷</a:t>
            </a:r>
            <a:r>
              <a:rPr lang="en-US" sz="2200" dirty="0"/>
              <a:t> 0.12</a:t>
            </a:r>
            <a:endParaRPr lang="en-GB" sz="2200" dirty="0"/>
          </a:p>
        </p:txBody>
      </p:sp>
      <p:sp>
        <p:nvSpPr>
          <p:cNvPr id="61" name="TextBox 60">
            <a:extLst>
              <a:ext uri="{FF2B5EF4-FFF2-40B4-BE49-F238E27FC236}">
                <a16:creationId xmlns:a16="http://schemas.microsoft.com/office/drawing/2014/main" id="{D9008D90-6A3E-0395-F890-12F167A404DA}"/>
              </a:ext>
            </a:extLst>
          </p:cNvPr>
          <p:cNvSpPr txBox="1"/>
          <p:nvPr/>
        </p:nvSpPr>
        <p:spPr>
          <a:xfrm>
            <a:off x="5007269" y="4078737"/>
            <a:ext cx="2037394" cy="430887"/>
          </a:xfrm>
          <a:prstGeom prst="rect">
            <a:avLst/>
          </a:prstGeom>
          <a:noFill/>
        </p:spPr>
        <p:txBody>
          <a:bodyPr wrap="square" rtlCol="0">
            <a:spAutoFit/>
          </a:bodyPr>
          <a:lstStyle/>
          <a:p>
            <a:r>
              <a:rPr lang="en-US" sz="2200" dirty="0"/>
              <a:t>7.08 </a:t>
            </a:r>
            <a:r>
              <a:rPr lang="en-US" sz="2200" dirty="0">
                <a:latin typeface="Elephant" panose="02020904090505020303" pitchFamily="18" charset="0"/>
              </a:rPr>
              <a:t>÷</a:t>
            </a:r>
            <a:r>
              <a:rPr lang="en-US" sz="2200" dirty="0"/>
              <a:t> 0.3 </a:t>
            </a:r>
            <a:endParaRPr lang="en-GB" sz="2200" dirty="0"/>
          </a:p>
        </p:txBody>
      </p:sp>
      <p:sp>
        <p:nvSpPr>
          <p:cNvPr id="62" name="TextBox 61">
            <a:extLst>
              <a:ext uri="{FF2B5EF4-FFF2-40B4-BE49-F238E27FC236}">
                <a16:creationId xmlns:a16="http://schemas.microsoft.com/office/drawing/2014/main" id="{0A0146D3-6005-2A6F-4DB9-A393514B3D8E}"/>
              </a:ext>
            </a:extLst>
          </p:cNvPr>
          <p:cNvSpPr txBox="1"/>
          <p:nvPr/>
        </p:nvSpPr>
        <p:spPr>
          <a:xfrm>
            <a:off x="8634705" y="1699115"/>
            <a:ext cx="567195" cy="430887"/>
          </a:xfrm>
          <a:prstGeom prst="rect">
            <a:avLst/>
          </a:prstGeom>
          <a:noFill/>
        </p:spPr>
        <p:txBody>
          <a:bodyPr wrap="square" rtlCol="0">
            <a:spAutoFit/>
          </a:bodyPr>
          <a:lstStyle/>
          <a:p>
            <a:r>
              <a:rPr lang="en-US" sz="2200" dirty="0"/>
              <a:t>1.</a:t>
            </a:r>
            <a:endParaRPr lang="en-GB" sz="2200" dirty="0"/>
          </a:p>
        </p:txBody>
      </p:sp>
      <p:sp>
        <p:nvSpPr>
          <p:cNvPr id="63" name="TextBox 62">
            <a:extLst>
              <a:ext uri="{FF2B5EF4-FFF2-40B4-BE49-F238E27FC236}">
                <a16:creationId xmlns:a16="http://schemas.microsoft.com/office/drawing/2014/main" id="{6EE0545E-852E-F2F4-E169-116CDD021FCA}"/>
              </a:ext>
            </a:extLst>
          </p:cNvPr>
          <p:cNvSpPr txBox="1"/>
          <p:nvPr/>
        </p:nvSpPr>
        <p:spPr>
          <a:xfrm>
            <a:off x="8634705" y="2487017"/>
            <a:ext cx="567195" cy="430887"/>
          </a:xfrm>
          <a:prstGeom prst="rect">
            <a:avLst/>
          </a:prstGeom>
          <a:noFill/>
        </p:spPr>
        <p:txBody>
          <a:bodyPr wrap="square" rtlCol="0">
            <a:spAutoFit/>
          </a:bodyPr>
          <a:lstStyle/>
          <a:p>
            <a:r>
              <a:rPr lang="en-US" sz="2200" dirty="0"/>
              <a:t>2.</a:t>
            </a:r>
            <a:endParaRPr lang="en-GB" sz="2200" dirty="0"/>
          </a:p>
        </p:txBody>
      </p:sp>
      <p:sp>
        <p:nvSpPr>
          <p:cNvPr id="64" name="TextBox 63">
            <a:extLst>
              <a:ext uri="{FF2B5EF4-FFF2-40B4-BE49-F238E27FC236}">
                <a16:creationId xmlns:a16="http://schemas.microsoft.com/office/drawing/2014/main" id="{B85D48BA-36B6-CCFB-ECBF-E47FB21D6DA2}"/>
              </a:ext>
            </a:extLst>
          </p:cNvPr>
          <p:cNvSpPr txBox="1"/>
          <p:nvPr/>
        </p:nvSpPr>
        <p:spPr>
          <a:xfrm>
            <a:off x="8634705" y="3274919"/>
            <a:ext cx="567195" cy="430887"/>
          </a:xfrm>
          <a:prstGeom prst="rect">
            <a:avLst/>
          </a:prstGeom>
          <a:noFill/>
        </p:spPr>
        <p:txBody>
          <a:bodyPr wrap="square" rtlCol="0">
            <a:spAutoFit/>
          </a:bodyPr>
          <a:lstStyle/>
          <a:p>
            <a:r>
              <a:rPr lang="en-US" sz="2200" dirty="0"/>
              <a:t>3.</a:t>
            </a:r>
            <a:endParaRPr lang="en-GB" sz="2200" dirty="0"/>
          </a:p>
        </p:txBody>
      </p:sp>
      <p:sp>
        <p:nvSpPr>
          <p:cNvPr id="65" name="TextBox 64">
            <a:extLst>
              <a:ext uri="{FF2B5EF4-FFF2-40B4-BE49-F238E27FC236}">
                <a16:creationId xmlns:a16="http://schemas.microsoft.com/office/drawing/2014/main" id="{C0E88B3E-FC5E-DB11-E124-5CD0053F8891}"/>
              </a:ext>
            </a:extLst>
          </p:cNvPr>
          <p:cNvSpPr txBox="1"/>
          <p:nvPr/>
        </p:nvSpPr>
        <p:spPr>
          <a:xfrm>
            <a:off x="9201900" y="1699115"/>
            <a:ext cx="2037394" cy="430887"/>
          </a:xfrm>
          <a:prstGeom prst="rect">
            <a:avLst/>
          </a:prstGeom>
          <a:noFill/>
        </p:spPr>
        <p:txBody>
          <a:bodyPr wrap="square" rtlCol="0">
            <a:spAutoFit/>
          </a:bodyPr>
          <a:lstStyle/>
          <a:p>
            <a:r>
              <a:rPr lang="en-US" sz="2200" dirty="0"/>
              <a:t>2x = 37</a:t>
            </a:r>
            <a:endParaRPr lang="en-GB" sz="2200" dirty="0"/>
          </a:p>
        </p:txBody>
      </p:sp>
      <p:sp>
        <p:nvSpPr>
          <p:cNvPr id="66" name="TextBox 65">
            <a:extLst>
              <a:ext uri="{FF2B5EF4-FFF2-40B4-BE49-F238E27FC236}">
                <a16:creationId xmlns:a16="http://schemas.microsoft.com/office/drawing/2014/main" id="{517B214C-6A94-0C26-21AC-52FB037840F2}"/>
              </a:ext>
            </a:extLst>
          </p:cNvPr>
          <p:cNvSpPr txBox="1"/>
          <p:nvPr/>
        </p:nvSpPr>
        <p:spPr>
          <a:xfrm>
            <a:off x="9201900" y="2487016"/>
            <a:ext cx="2037394" cy="430887"/>
          </a:xfrm>
          <a:prstGeom prst="rect">
            <a:avLst/>
          </a:prstGeom>
          <a:noFill/>
        </p:spPr>
        <p:txBody>
          <a:bodyPr wrap="square" rtlCol="0">
            <a:spAutoFit/>
          </a:bodyPr>
          <a:lstStyle/>
          <a:p>
            <a:r>
              <a:rPr lang="en-US" sz="2200" dirty="0"/>
              <a:t>5x =  0.2</a:t>
            </a:r>
            <a:endParaRPr lang="en-GB" sz="2200" dirty="0"/>
          </a:p>
        </p:txBody>
      </p:sp>
      <p:sp>
        <p:nvSpPr>
          <p:cNvPr id="67" name="TextBox 66">
            <a:extLst>
              <a:ext uri="{FF2B5EF4-FFF2-40B4-BE49-F238E27FC236}">
                <a16:creationId xmlns:a16="http://schemas.microsoft.com/office/drawing/2014/main" id="{1FBF9219-B393-AADE-DD0E-050E3374DF58}"/>
              </a:ext>
            </a:extLst>
          </p:cNvPr>
          <p:cNvSpPr txBox="1"/>
          <p:nvPr/>
        </p:nvSpPr>
        <p:spPr>
          <a:xfrm>
            <a:off x="9201900" y="3274918"/>
            <a:ext cx="2037394" cy="430887"/>
          </a:xfrm>
          <a:prstGeom prst="rect">
            <a:avLst/>
          </a:prstGeom>
          <a:noFill/>
        </p:spPr>
        <p:txBody>
          <a:bodyPr wrap="square" rtlCol="0">
            <a:spAutoFit/>
          </a:bodyPr>
          <a:lstStyle/>
          <a:p>
            <a:r>
              <a:rPr lang="en-US" sz="2200" dirty="0"/>
              <a:t>3x = 17</a:t>
            </a:r>
            <a:endParaRPr lang="en-GB" sz="2200" dirty="0"/>
          </a:p>
        </p:txBody>
      </p:sp>
      <p:sp>
        <p:nvSpPr>
          <p:cNvPr id="3" name="TextBox 2">
            <a:extLst>
              <a:ext uri="{FF2B5EF4-FFF2-40B4-BE49-F238E27FC236}">
                <a16:creationId xmlns:a16="http://schemas.microsoft.com/office/drawing/2014/main" id="{59AAA24E-1B89-E796-530C-11352699B644}"/>
              </a:ext>
            </a:extLst>
          </p:cNvPr>
          <p:cNvSpPr txBox="1"/>
          <p:nvPr/>
        </p:nvSpPr>
        <p:spPr>
          <a:xfrm>
            <a:off x="2223648" y="1682912"/>
            <a:ext cx="1213960" cy="430887"/>
          </a:xfrm>
          <a:prstGeom prst="rect">
            <a:avLst/>
          </a:prstGeom>
          <a:noFill/>
        </p:spPr>
        <p:txBody>
          <a:bodyPr wrap="square" rtlCol="0">
            <a:spAutoFit/>
          </a:bodyPr>
          <a:lstStyle/>
          <a:p>
            <a:r>
              <a:rPr lang="en-US" sz="2200" b="1" dirty="0">
                <a:solidFill>
                  <a:srgbClr val="FF0000"/>
                </a:solidFill>
              </a:rPr>
              <a:t>= 1.5</a:t>
            </a:r>
            <a:endParaRPr lang="en-GB" sz="2200" b="1" dirty="0">
              <a:solidFill>
                <a:srgbClr val="FF0000"/>
              </a:solidFill>
            </a:endParaRPr>
          </a:p>
        </p:txBody>
      </p:sp>
      <p:sp>
        <p:nvSpPr>
          <p:cNvPr id="5" name="TextBox 4">
            <a:extLst>
              <a:ext uri="{FF2B5EF4-FFF2-40B4-BE49-F238E27FC236}">
                <a16:creationId xmlns:a16="http://schemas.microsoft.com/office/drawing/2014/main" id="{8976A1D6-4BD5-EC3C-A9D3-240B14AB6997}"/>
              </a:ext>
            </a:extLst>
          </p:cNvPr>
          <p:cNvSpPr txBox="1"/>
          <p:nvPr/>
        </p:nvSpPr>
        <p:spPr>
          <a:xfrm>
            <a:off x="6531922" y="3282048"/>
            <a:ext cx="1213960" cy="430887"/>
          </a:xfrm>
          <a:prstGeom prst="rect">
            <a:avLst/>
          </a:prstGeom>
          <a:noFill/>
        </p:spPr>
        <p:txBody>
          <a:bodyPr wrap="square" rtlCol="0">
            <a:spAutoFit/>
          </a:bodyPr>
          <a:lstStyle/>
          <a:p>
            <a:r>
              <a:rPr lang="en-US" sz="2200" b="1" dirty="0">
                <a:solidFill>
                  <a:srgbClr val="FF0000"/>
                </a:solidFill>
              </a:rPr>
              <a:t>= 100</a:t>
            </a:r>
            <a:endParaRPr lang="en-GB" sz="2200" b="1" dirty="0">
              <a:solidFill>
                <a:srgbClr val="FF0000"/>
              </a:solidFill>
            </a:endParaRPr>
          </a:p>
        </p:txBody>
      </p:sp>
      <p:sp>
        <p:nvSpPr>
          <p:cNvPr id="8" name="TextBox 7">
            <a:extLst>
              <a:ext uri="{FF2B5EF4-FFF2-40B4-BE49-F238E27FC236}">
                <a16:creationId xmlns:a16="http://schemas.microsoft.com/office/drawing/2014/main" id="{A0C1F4AA-A99F-1B20-6901-A7ABB41C351A}"/>
              </a:ext>
            </a:extLst>
          </p:cNvPr>
          <p:cNvSpPr txBox="1"/>
          <p:nvPr/>
        </p:nvSpPr>
        <p:spPr>
          <a:xfrm>
            <a:off x="6335068" y="2483914"/>
            <a:ext cx="1213960" cy="430887"/>
          </a:xfrm>
          <a:prstGeom prst="rect">
            <a:avLst/>
          </a:prstGeom>
          <a:noFill/>
        </p:spPr>
        <p:txBody>
          <a:bodyPr wrap="square" rtlCol="0">
            <a:spAutoFit/>
          </a:bodyPr>
          <a:lstStyle/>
          <a:p>
            <a:r>
              <a:rPr lang="en-US" sz="2200" b="1" dirty="0">
                <a:solidFill>
                  <a:srgbClr val="FF0000"/>
                </a:solidFill>
              </a:rPr>
              <a:t>= 80</a:t>
            </a:r>
            <a:endParaRPr lang="en-GB" sz="2200" b="1" dirty="0">
              <a:solidFill>
                <a:srgbClr val="FF0000"/>
              </a:solidFill>
            </a:endParaRPr>
          </a:p>
        </p:txBody>
      </p:sp>
      <p:sp>
        <p:nvSpPr>
          <p:cNvPr id="18" name="TextBox 17">
            <a:extLst>
              <a:ext uri="{FF2B5EF4-FFF2-40B4-BE49-F238E27FC236}">
                <a16:creationId xmlns:a16="http://schemas.microsoft.com/office/drawing/2014/main" id="{E172CBBC-9F72-1802-BE96-939FF3DB163F}"/>
              </a:ext>
            </a:extLst>
          </p:cNvPr>
          <p:cNvSpPr txBox="1"/>
          <p:nvPr/>
        </p:nvSpPr>
        <p:spPr>
          <a:xfrm>
            <a:off x="2259682" y="2473445"/>
            <a:ext cx="1213960" cy="430887"/>
          </a:xfrm>
          <a:prstGeom prst="rect">
            <a:avLst/>
          </a:prstGeom>
          <a:noFill/>
        </p:spPr>
        <p:txBody>
          <a:bodyPr wrap="square" rtlCol="0">
            <a:spAutoFit/>
          </a:bodyPr>
          <a:lstStyle/>
          <a:p>
            <a:r>
              <a:rPr lang="en-US" sz="2200" b="1" dirty="0">
                <a:solidFill>
                  <a:srgbClr val="FF0000"/>
                </a:solidFill>
              </a:rPr>
              <a:t>= 0.15</a:t>
            </a:r>
            <a:endParaRPr lang="en-GB" sz="2200" b="1" dirty="0">
              <a:solidFill>
                <a:srgbClr val="FF0000"/>
              </a:solidFill>
            </a:endParaRPr>
          </a:p>
        </p:txBody>
      </p:sp>
      <p:sp>
        <p:nvSpPr>
          <p:cNvPr id="19" name="TextBox 18">
            <a:extLst>
              <a:ext uri="{FF2B5EF4-FFF2-40B4-BE49-F238E27FC236}">
                <a16:creationId xmlns:a16="http://schemas.microsoft.com/office/drawing/2014/main" id="{AA6C3EFC-FEEF-1820-D14F-2754A69B0197}"/>
              </a:ext>
            </a:extLst>
          </p:cNvPr>
          <p:cNvSpPr txBox="1"/>
          <p:nvPr/>
        </p:nvSpPr>
        <p:spPr>
          <a:xfrm>
            <a:off x="2328611" y="3269070"/>
            <a:ext cx="1213960" cy="430887"/>
          </a:xfrm>
          <a:prstGeom prst="rect">
            <a:avLst/>
          </a:prstGeom>
          <a:noFill/>
        </p:spPr>
        <p:txBody>
          <a:bodyPr wrap="square" rtlCol="0">
            <a:spAutoFit/>
          </a:bodyPr>
          <a:lstStyle/>
          <a:p>
            <a:r>
              <a:rPr lang="en-US" sz="2200" b="1" dirty="0">
                <a:solidFill>
                  <a:srgbClr val="FF0000"/>
                </a:solidFill>
              </a:rPr>
              <a:t>= 0.15</a:t>
            </a:r>
            <a:endParaRPr lang="en-GB" sz="2200" b="1" dirty="0">
              <a:solidFill>
                <a:srgbClr val="FF0000"/>
              </a:solidFill>
            </a:endParaRPr>
          </a:p>
        </p:txBody>
      </p:sp>
      <p:sp>
        <p:nvSpPr>
          <p:cNvPr id="20" name="TextBox 19">
            <a:extLst>
              <a:ext uri="{FF2B5EF4-FFF2-40B4-BE49-F238E27FC236}">
                <a16:creationId xmlns:a16="http://schemas.microsoft.com/office/drawing/2014/main" id="{0E468675-A9B8-FCBB-D9CF-4DD502F8679C}"/>
              </a:ext>
            </a:extLst>
          </p:cNvPr>
          <p:cNvSpPr txBox="1"/>
          <p:nvPr/>
        </p:nvSpPr>
        <p:spPr>
          <a:xfrm>
            <a:off x="2394215" y="4064695"/>
            <a:ext cx="1213960" cy="430887"/>
          </a:xfrm>
          <a:prstGeom prst="rect">
            <a:avLst/>
          </a:prstGeom>
          <a:noFill/>
        </p:spPr>
        <p:txBody>
          <a:bodyPr wrap="square" rtlCol="0">
            <a:spAutoFit/>
          </a:bodyPr>
          <a:lstStyle/>
          <a:p>
            <a:r>
              <a:rPr lang="en-US" sz="2200" b="1" dirty="0">
                <a:solidFill>
                  <a:srgbClr val="FF0000"/>
                </a:solidFill>
              </a:rPr>
              <a:t>= 15</a:t>
            </a:r>
            <a:endParaRPr lang="en-GB" sz="2200" b="1" dirty="0">
              <a:solidFill>
                <a:srgbClr val="FF0000"/>
              </a:solidFill>
            </a:endParaRPr>
          </a:p>
        </p:txBody>
      </p:sp>
      <p:sp>
        <p:nvSpPr>
          <p:cNvPr id="21" name="TextBox 20">
            <a:extLst>
              <a:ext uri="{FF2B5EF4-FFF2-40B4-BE49-F238E27FC236}">
                <a16:creationId xmlns:a16="http://schemas.microsoft.com/office/drawing/2014/main" id="{6E816CF1-D003-81A0-5412-23FBD9E4962C}"/>
              </a:ext>
            </a:extLst>
          </p:cNvPr>
          <p:cNvSpPr txBox="1"/>
          <p:nvPr/>
        </p:nvSpPr>
        <p:spPr>
          <a:xfrm>
            <a:off x="2424148" y="4845008"/>
            <a:ext cx="1213960" cy="430887"/>
          </a:xfrm>
          <a:prstGeom prst="rect">
            <a:avLst/>
          </a:prstGeom>
          <a:noFill/>
        </p:spPr>
        <p:txBody>
          <a:bodyPr wrap="square" rtlCol="0">
            <a:spAutoFit/>
          </a:bodyPr>
          <a:lstStyle/>
          <a:p>
            <a:r>
              <a:rPr lang="en-US" sz="2200" b="1" dirty="0">
                <a:solidFill>
                  <a:srgbClr val="FF0000"/>
                </a:solidFill>
              </a:rPr>
              <a:t>= 1.5</a:t>
            </a:r>
            <a:endParaRPr lang="en-GB" sz="2200" b="1" dirty="0">
              <a:solidFill>
                <a:srgbClr val="FF0000"/>
              </a:solidFill>
            </a:endParaRPr>
          </a:p>
        </p:txBody>
      </p:sp>
      <p:sp>
        <p:nvSpPr>
          <p:cNvPr id="22" name="TextBox 21">
            <a:extLst>
              <a:ext uri="{FF2B5EF4-FFF2-40B4-BE49-F238E27FC236}">
                <a16:creationId xmlns:a16="http://schemas.microsoft.com/office/drawing/2014/main" id="{AB0AF226-A8D6-0E00-7D6E-B7DE400D70B4}"/>
              </a:ext>
            </a:extLst>
          </p:cNvPr>
          <p:cNvSpPr txBox="1"/>
          <p:nvPr/>
        </p:nvSpPr>
        <p:spPr>
          <a:xfrm>
            <a:off x="2356105" y="5625321"/>
            <a:ext cx="1213960" cy="430887"/>
          </a:xfrm>
          <a:prstGeom prst="rect">
            <a:avLst/>
          </a:prstGeom>
          <a:noFill/>
        </p:spPr>
        <p:txBody>
          <a:bodyPr wrap="square" rtlCol="0">
            <a:spAutoFit/>
          </a:bodyPr>
          <a:lstStyle/>
          <a:p>
            <a:r>
              <a:rPr lang="en-US" sz="2200" b="1" dirty="0">
                <a:solidFill>
                  <a:srgbClr val="FF0000"/>
                </a:solidFill>
              </a:rPr>
              <a:t>= 0.015</a:t>
            </a:r>
            <a:endParaRPr lang="en-GB" sz="2200" b="1" dirty="0">
              <a:solidFill>
                <a:srgbClr val="FF0000"/>
              </a:solidFill>
            </a:endParaRPr>
          </a:p>
        </p:txBody>
      </p:sp>
      <p:sp>
        <p:nvSpPr>
          <p:cNvPr id="23" name="TextBox 22">
            <a:extLst>
              <a:ext uri="{FF2B5EF4-FFF2-40B4-BE49-F238E27FC236}">
                <a16:creationId xmlns:a16="http://schemas.microsoft.com/office/drawing/2014/main" id="{539A8C0C-4991-8F94-7B64-51AF286E8854}"/>
              </a:ext>
            </a:extLst>
          </p:cNvPr>
          <p:cNvSpPr txBox="1"/>
          <p:nvPr/>
        </p:nvSpPr>
        <p:spPr>
          <a:xfrm>
            <a:off x="6524513" y="4058355"/>
            <a:ext cx="1213960" cy="430887"/>
          </a:xfrm>
          <a:prstGeom prst="rect">
            <a:avLst/>
          </a:prstGeom>
          <a:noFill/>
        </p:spPr>
        <p:txBody>
          <a:bodyPr wrap="square" rtlCol="0">
            <a:spAutoFit/>
          </a:bodyPr>
          <a:lstStyle/>
          <a:p>
            <a:r>
              <a:rPr lang="en-US" sz="2200" b="1" dirty="0">
                <a:solidFill>
                  <a:srgbClr val="FF0000"/>
                </a:solidFill>
              </a:rPr>
              <a:t>= 23.6</a:t>
            </a:r>
            <a:endParaRPr lang="en-GB" sz="2200" b="1" dirty="0">
              <a:solidFill>
                <a:srgbClr val="FF0000"/>
              </a:solidFill>
            </a:endParaRPr>
          </a:p>
        </p:txBody>
      </p:sp>
      <p:sp>
        <p:nvSpPr>
          <p:cNvPr id="24" name="TextBox 23">
            <a:extLst>
              <a:ext uri="{FF2B5EF4-FFF2-40B4-BE49-F238E27FC236}">
                <a16:creationId xmlns:a16="http://schemas.microsoft.com/office/drawing/2014/main" id="{54DEACED-66EF-389B-1AC4-C509E7CE23C7}"/>
              </a:ext>
            </a:extLst>
          </p:cNvPr>
          <p:cNvSpPr txBox="1"/>
          <p:nvPr/>
        </p:nvSpPr>
        <p:spPr>
          <a:xfrm>
            <a:off x="6165109" y="1685112"/>
            <a:ext cx="1213960" cy="430887"/>
          </a:xfrm>
          <a:prstGeom prst="rect">
            <a:avLst/>
          </a:prstGeom>
          <a:noFill/>
        </p:spPr>
        <p:txBody>
          <a:bodyPr wrap="square" rtlCol="0">
            <a:spAutoFit/>
          </a:bodyPr>
          <a:lstStyle/>
          <a:p>
            <a:r>
              <a:rPr lang="en-US" sz="2200" b="1" dirty="0">
                <a:solidFill>
                  <a:srgbClr val="FF0000"/>
                </a:solidFill>
              </a:rPr>
              <a:t>= 10</a:t>
            </a:r>
            <a:endParaRPr lang="en-GB" sz="2200" b="1" dirty="0">
              <a:solidFill>
                <a:srgbClr val="FF0000"/>
              </a:solidFill>
            </a:endParaRPr>
          </a:p>
        </p:txBody>
      </p:sp>
      <p:sp>
        <p:nvSpPr>
          <p:cNvPr id="25" name="TextBox 24">
            <a:extLst>
              <a:ext uri="{FF2B5EF4-FFF2-40B4-BE49-F238E27FC236}">
                <a16:creationId xmlns:a16="http://schemas.microsoft.com/office/drawing/2014/main" id="{08A8C8D6-0DCF-6119-C231-B72DDA56A574}"/>
              </a:ext>
            </a:extLst>
          </p:cNvPr>
          <p:cNvSpPr txBox="1"/>
          <p:nvPr/>
        </p:nvSpPr>
        <p:spPr>
          <a:xfrm>
            <a:off x="10312934" y="1677672"/>
            <a:ext cx="1391553" cy="430887"/>
          </a:xfrm>
          <a:prstGeom prst="rect">
            <a:avLst/>
          </a:prstGeom>
          <a:noFill/>
        </p:spPr>
        <p:txBody>
          <a:bodyPr wrap="square" rtlCol="0">
            <a:spAutoFit/>
          </a:bodyPr>
          <a:lstStyle/>
          <a:p>
            <a:r>
              <a:rPr lang="en-US" sz="2200" b="1" dirty="0">
                <a:solidFill>
                  <a:srgbClr val="FF0000"/>
                </a:solidFill>
              </a:rPr>
              <a:t>x  =  17.5</a:t>
            </a:r>
            <a:endParaRPr lang="en-GB" sz="2200" b="1" dirty="0">
              <a:solidFill>
                <a:srgbClr val="FF0000"/>
              </a:solidFill>
            </a:endParaRPr>
          </a:p>
        </p:txBody>
      </p:sp>
      <p:sp>
        <p:nvSpPr>
          <p:cNvPr id="26" name="TextBox 25">
            <a:extLst>
              <a:ext uri="{FF2B5EF4-FFF2-40B4-BE49-F238E27FC236}">
                <a16:creationId xmlns:a16="http://schemas.microsoft.com/office/drawing/2014/main" id="{E41F62FA-DE48-4DAA-B2CD-99EF97276B14}"/>
              </a:ext>
            </a:extLst>
          </p:cNvPr>
          <p:cNvSpPr txBox="1"/>
          <p:nvPr/>
        </p:nvSpPr>
        <p:spPr>
          <a:xfrm>
            <a:off x="10414936" y="2489137"/>
            <a:ext cx="1391553" cy="430887"/>
          </a:xfrm>
          <a:prstGeom prst="rect">
            <a:avLst/>
          </a:prstGeom>
          <a:noFill/>
        </p:spPr>
        <p:txBody>
          <a:bodyPr wrap="square" rtlCol="0">
            <a:spAutoFit/>
          </a:bodyPr>
          <a:lstStyle/>
          <a:p>
            <a:r>
              <a:rPr lang="en-US" sz="2200" b="1" dirty="0">
                <a:solidFill>
                  <a:srgbClr val="FF0000"/>
                </a:solidFill>
              </a:rPr>
              <a:t>x  =  0.04</a:t>
            </a:r>
            <a:endParaRPr lang="en-GB" sz="2200" b="1" dirty="0">
              <a:solidFill>
                <a:srgbClr val="FF0000"/>
              </a:solidFill>
            </a:endParaRPr>
          </a:p>
        </p:txBody>
      </p:sp>
      <p:sp>
        <p:nvSpPr>
          <p:cNvPr id="27" name="TextBox 26">
            <a:extLst>
              <a:ext uri="{FF2B5EF4-FFF2-40B4-BE49-F238E27FC236}">
                <a16:creationId xmlns:a16="http://schemas.microsoft.com/office/drawing/2014/main" id="{C58DF0EA-2814-7040-5E50-4A876130C0E8}"/>
              </a:ext>
            </a:extLst>
          </p:cNvPr>
          <p:cNvSpPr txBox="1"/>
          <p:nvPr/>
        </p:nvSpPr>
        <p:spPr>
          <a:xfrm>
            <a:off x="10292449" y="3269070"/>
            <a:ext cx="1391553" cy="430887"/>
          </a:xfrm>
          <a:prstGeom prst="rect">
            <a:avLst/>
          </a:prstGeom>
          <a:noFill/>
        </p:spPr>
        <p:txBody>
          <a:bodyPr wrap="square" rtlCol="0">
            <a:spAutoFit/>
          </a:bodyPr>
          <a:lstStyle/>
          <a:p>
            <a:r>
              <a:rPr lang="en-US" sz="2200" b="1" dirty="0">
                <a:solidFill>
                  <a:srgbClr val="FF0000"/>
                </a:solidFill>
              </a:rPr>
              <a:t>x  =  5.3</a:t>
            </a:r>
            <a:endParaRPr lang="en-GB" sz="2200" b="1" dirty="0">
              <a:solidFill>
                <a:srgbClr val="FF0000"/>
              </a:solidFill>
            </a:endParaRPr>
          </a:p>
        </p:txBody>
      </p:sp>
      <p:sp>
        <p:nvSpPr>
          <p:cNvPr id="29" name="TextBox 28">
            <a:extLst>
              <a:ext uri="{FF2B5EF4-FFF2-40B4-BE49-F238E27FC236}">
                <a16:creationId xmlns:a16="http://schemas.microsoft.com/office/drawing/2014/main" id="{C64DD43D-8DBB-2CF4-399D-96ACF82F664D}"/>
              </a:ext>
            </a:extLst>
          </p:cNvPr>
          <p:cNvSpPr txBox="1"/>
          <p:nvPr/>
        </p:nvSpPr>
        <p:spPr>
          <a:xfrm>
            <a:off x="11192208" y="3033322"/>
            <a:ext cx="443350" cy="430887"/>
          </a:xfrm>
          <a:prstGeom prst="rect">
            <a:avLst/>
          </a:prstGeom>
          <a:noFill/>
        </p:spPr>
        <p:txBody>
          <a:bodyPr wrap="square" rtlCol="0">
            <a:spAutoFit/>
          </a:bodyPr>
          <a:lstStyle/>
          <a:p>
            <a:r>
              <a:rPr lang="en-US" sz="2200" b="1" dirty="0">
                <a:solidFill>
                  <a:srgbClr val="FF0000"/>
                </a:solidFill>
              </a:rPr>
              <a:t>.</a:t>
            </a:r>
            <a:endParaRPr lang="en-GB" sz="2200" b="1" dirty="0">
              <a:solidFill>
                <a:srgbClr val="FF0000"/>
              </a:solidFill>
            </a:endParaRPr>
          </a:p>
        </p:txBody>
      </p:sp>
    </p:spTree>
    <p:extLst>
      <p:ext uri="{BB962C8B-B14F-4D97-AF65-F5344CB8AC3E}">
        <p14:creationId xmlns:p14="http://schemas.microsoft.com/office/powerpoint/2010/main" val="3728262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362C3C6-DC19-43D9-8F8D-081E55F8857D}"/>
              </a:ext>
            </a:extLst>
          </p:cNvPr>
          <p:cNvSpPr txBox="1"/>
          <p:nvPr/>
        </p:nvSpPr>
        <p:spPr>
          <a:xfrm>
            <a:off x="3662092" y="34814"/>
            <a:ext cx="4867816" cy="584775"/>
          </a:xfrm>
          <a:prstGeom prst="rect">
            <a:avLst/>
          </a:prstGeom>
          <a:noFill/>
        </p:spPr>
        <p:txBody>
          <a:bodyPr wrap="square" rtlCol="0">
            <a:spAutoFit/>
          </a:bodyPr>
          <a:lstStyle/>
          <a:p>
            <a:pPr algn="ctr"/>
            <a:r>
              <a:rPr lang="en-US" sz="3200" dirty="0">
                <a:latin typeface="Arial Black" panose="020B0A04020102020204" pitchFamily="34" charset="0"/>
              </a:rPr>
              <a:t>Mixed Questions</a:t>
            </a:r>
            <a:endParaRPr lang="en-GB" sz="3200" dirty="0">
              <a:latin typeface="Arial Black" panose="020B0A04020102020204" pitchFamily="34" charset="0"/>
            </a:endParaRPr>
          </a:p>
        </p:txBody>
      </p:sp>
      <p:sp>
        <p:nvSpPr>
          <p:cNvPr id="2" name="TextBox 1">
            <a:extLst>
              <a:ext uri="{FF2B5EF4-FFF2-40B4-BE49-F238E27FC236}">
                <a16:creationId xmlns:a16="http://schemas.microsoft.com/office/drawing/2014/main" id="{A2C67DC4-8E93-4369-B242-236694446364}"/>
              </a:ext>
            </a:extLst>
          </p:cNvPr>
          <p:cNvSpPr txBox="1"/>
          <p:nvPr/>
        </p:nvSpPr>
        <p:spPr>
          <a:xfrm>
            <a:off x="244295" y="507689"/>
            <a:ext cx="4867816" cy="430887"/>
          </a:xfrm>
          <a:prstGeom prst="rect">
            <a:avLst/>
          </a:prstGeom>
          <a:noFill/>
        </p:spPr>
        <p:txBody>
          <a:bodyPr wrap="square" rtlCol="0">
            <a:spAutoFit/>
          </a:bodyPr>
          <a:lstStyle/>
          <a:p>
            <a:r>
              <a:rPr lang="en-US" sz="2200" dirty="0"/>
              <a:t>Work out without a calculator</a:t>
            </a:r>
            <a:endParaRPr lang="en-GB" sz="2200" dirty="0"/>
          </a:p>
        </p:txBody>
      </p:sp>
      <p:sp>
        <p:nvSpPr>
          <p:cNvPr id="29" name="TextBox 28">
            <a:extLst>
              <a:ext uri="{FF2B5EF4-FFF2-40B4-BE49-F238E27FC236}">
                <a16:creationId xmlns:a16="http://schemas.microsoft.com/office/drawing/2014/main" id="{962E43C1-AD6C-47C3-A512-AB9C21D44C90}"/>
              </a:ext>
            </a:extLst>
          </p:cNvPr>
          <p:cNvSpPr txBox="1"/>
          <p:nvPr/>
        </p:nvSpPr>
        <p:spPr>
          <a:xfrm>
            <a:off x="407270" y="2353409"/>
            <a:ext cx="474446" cy="430887"/>
          </a:xfrm>
          <a:prstGeom prst="rect">
            <a:avLst/>
          </a:prstGeom>
          <a:noFill/>
        </p:spPr>
        <p:txBody>
          <a:bodyPr wrap="square" rtlCol="0">
            <a:spAutoFit/>
          </a:bodyPr>
          <a:lstStyle/>
          <a:p>
            <a:r>
              <a:rPr lang="en-US" sz="2200" dirty="0"/>
              <a:t>5. </a:t>
            </a:r>
            <a:endParaRPr lang="en-GB" sz="2200" dirty="0"/>
          </a:p>
        </p:txBody>
      </p:sp>
      <p:sp>
        <p:nvSpPr>
          <p:cNvPr id="30" name="TextBox 29">
            <a:extLst>
              <a:ext uri="{FF2B5EF4-FFF2-40B4-BE49-F238E27FC236}">
                <a16:creationId xmlns:a16="http://schemas.microsoft.com/office/drawing/2014/main" id="{77B56AAA-F97E-4B06-8920-05098549C1B8}"/>
              </a:ext>
            </a:extLst>
          </p:cNvPr>
          <p:cNvSpPr txBox="1"/>
          <p:nvPr/>
        </p:nvSpPr>
        <p:spPr>
          <a:xfrm>
            <a:off x="407270" y="3436566"/>
            <a:ext cx="474446" cy="430887"/>
          </a:xfrm>
          <a:prstGeom prst="rect">
            <a:avLst/>
          </a:prstGeom>
          <a:noFill/>
        </p:spPr>
        <p:txBody>
          <a:bodyPr wrap="square" rtlCol="0">
            <a:spAutoFit/>
          </a:bodyPr>
          <a:lstStyle/>
          <a:p>
            <a:r>
              <a:rPr lang="en-US" sz="2200" dirty="0"/>
              <a:t>9. </a:t>
            </a:r>
            <a:endParaRPr lang="en-GB" sz="2200" dirty="0"/>
          </a:p>
        </p:txBody>
      </p:sp>
      <p:sp>
        <p:nvSpPr>
          <p:cNvPr id="34" name="TextBox 33">
            <a:extLst>
              <a:ext uri="{FF2B5EF4-FFF2-40B4-BE49-F238E27FC236}">
                <a16:creationId xmlns:a16="http://schemas.microsoft.com/office/drawing/2014/main" id="{6E733F23-F5B1-41F2-AD60-1AFAB4817499}"/>
              </a:ext>
            </a:extLst>
          </p:cNvPr>
          <p:cNvSpPr txBox="1"/>
          <p:nvPr/>
        </p:nvSpPr>
        <p:spPr>
          <a:xfrm>
            <a:off x="407270" y="1205451"/>
            <a:ext cx="474446" cy="430887"/>
          </a:xfrm>
          <a:prstGeom prst="rect">
            <a:avLst/>
          </a:prstGeom>
          <a:noFill/>
        </p:spPr>
        <p:txBody>
          <a:bodyPr wrap="square" rtlCol="0">
            <a:spAutoFit/>
          </a:bodyPr>
          <a:lstStyle/>
          <a:p>
            <a:r>
              <a:rPr lang="en-US" sz="2200" dirty="0"/>
              <a:t>1. </a:t>
            </a:r>
            <a:endParaRPr lang="en-GB" sz="2200" dirty="0"/>
          </a:p>
        </p:txBody>
      </p:sp>
      <p:sp>
        <p:nvSpPr>
          <p:cNvPr id="41" name="TextBox 40">
            <a:extLst>
              <a:ext uri="{FF2B5EF4-FFF2-40B4-BE49-F238E27FC236}">
                <a16:creationId xmlns:a16="http://schemas.microsoft.com/office/drawing/2014/main" id="{24DE25F1-BE0E-449E-88BC-E0695409BD6A}"/>
              </a:ext>
            </a:extLst>
          </p:cNvPr>
          <p:cNvSpPr txBox="1"/>
          <p:nvPr/>
        </p:nvSpPr>
        <p:spPr>
          <a:xfrm>
            <a:off x="865542" y="1205451"/>
            <a:ext cx="1675027" cy="430887"/>
          </a:xfrm>
          <a:prstGeom prst="rect">
            <a:avLst/>
          </a:prstGeom>
          <a:noFill/>
        </p:spPr>
        <p:txBody>
          <a:bodyPr wrap="square" rtlCol="0">
            <a:spAutoFit/>
          </a:bodyPr>
          <a:lstStyle/>
          <a:p>
            <a:r>
              <a:rPr lang="en-US" sz="2200" dirty="0"/>
              <a:t>8.6 </a:t>
            </a:r>
            <a:r>
              <a:rPr lang="en-US" sz="2200" dirty="0">
                <a:latin typeface="Elephant" panose="02020904090505020303" pitchFamily="18" charset="0"/>
              </a:rPr>
              <a:t>+</a:t>
            </a:r>
            <a:r>
              <a:rPr lang="en-US" sz="2200" dirty="0"/>
              <a:t> 6.81</a:t>
            </a:r>
            <a:endParaRPr lang="en-GB" sz="2200" dirty="0"/>
          </a:p>
        </p:txBody>
      </p:sp>
      <p:sp>
        <p:nvSpPr>
          <p:cNvPr id="42" name="TextBox 41">
            <a:extLst>
              <a:ext uri="{FF2B5EF4-FFF2-40B4-BE49-F238E27FC236}">
                <a16:creationId xmlns:a16="http://schemas.microsoft.com/office/drawing/2014/main" id="{CEE8892F-29B5-4F26-8A8F-950C2CC69DF2}"/>
              </a:ext>
            </a:extLst>
          </p:cNvPr>
          <p:cNvSpPr txBox="1"/>
          <p:nvPr/>
        </p:nvSpPr>
        <p:spPr>
          <a:xfrm>
            <a:off x="865542" y="2353409"/>
            <a:ext cx="1477512" cy="430887"/>
          </a:xfrm>
          <a:prstGeom prst="rect">
            <a:avLst/>
          </a:prstGeom>
          <a:noFill/>
        </p:spPr>
        <p:txBody>
          <a:bodyPr wrap="square" rtlCol="0">
            <a:spAutoFit/>
          </a:bodyPr>
          <a:lstStyle/>
          <a:p>
            <a:r>
              <a:rPr lang="en-US" sz="2200" dirty="0"/>
              <a:t>8 </a:t>
            </a:r>
            <a:r>
              <a:rPr lang="en-US" sz="2200" dirty="0">
                <a:latin typeface="Elephant" panose="02020904090505020303" pitchFamily="18" charset="0"/>
                <a:sym typeface="Symbol" panose="05050102010706020507" pitchFamily="18" charset="2"/>
              </a:rPr>
              <a:t></a:t>
            </a:r>
            <a:r>
              <a:rPr lang="en-US" sz="2200" dirty="0"/>
              <a:t> 40 </a:t>
            </a:r>
            <a:endParaRPr lang="en-GB" sz="2200" dirty="0"/>
          </a:p>
        </p:txBody>
      </p:sp>
      <p:sp>
        <p:nvSpPr>
          <p:cNvPr id="44" name="TextBox 43">
            <a:extLst>
              <a:ext uri="{FF2B5EF4-FFF2-40B4-BE49-F238E27FC236}">
                <a16:creationId xmlns:a16="http://schemas.microsoft.com/office/drawing/2014/main" id="{464DAFFA-FFAE-4B1E-9B8C-D14A8F17659F}"/>
              </a:ext>
            </a:extLst>
          </p:cNvPr>
          <p:cNvSpPr txBox="1"/>
          <p:nvPr/>
        </p:nvSpPr>
        <p:spPr>
          <a:xfrm>
            <a:off x="883396" y="4581409"/>
            <a:ext cx="1604354" cy="430887"/>
          </a:xfrm>
          <a:prstGeom prst="rect">
            <a:avLst/>
          </a:prstGeom>
          <a:noFill/>
        </p:spPr>
        <p:txBody>
          <a:bodyPr wrap="square" rtlCol="0">
            <a:spAutoFit/>
          </a:bodyPr>
          <a:lstStyle/>
          <a:p>
            <a:r>
              <a:rPr lang="en-US" sz="2200" dirty="0"/>
              <a:t>11.51 – 5.6</a:t>
            </a:r>
            <a:endParaRPr lang="en-GB" sz="2200" dirty="0"/>
          </a:p>
        </p:txBody>
      </p:sp>
      <p:sp>
        <p:nvSpPr>
          <p:cNvPr id="53" name="TextBox 52">
            <a:extLst>
              <a:ext uri="{FF2B5EF4-FFF2-40B4-BE49-F238E27FC236}">
                <a16:creationId xmlns:a16="http://schemas.microsoft.com/office/drawing/2014/main" id="{CEE8892F-29B5-4F26-8A8F-950C2CC69DF2}"/>
              </a:ext>
            </a:extLst>
          </p:cNvPr>
          <p:cNvSpPr txBox="1"/>
          <p:nvPr/>
        </p:nvSpPr>
        <p:spPr>
          <a:xfrm>
            <a:off x="861447" y="3436566"/>
            <a:ext cx="1701068" cy="430887"/>
          </a:xfrm>
          <a:prstGeom prst="rect">
            <a:avLst/>
          </a:prstGeom>
          <a:noFill/>
        </p:spPr>
        <p:txBody>
          <a:bodyPr wrap="square" rtlCol="0">
            <a:spAutoFit/>
          </a:bodyPr>
          <a:lstStyle/>
          <a:p>
            <a:r>
              <a:rPr lang="en-US" sz="2200" dirty="0"/>
              <a:t>1.11 </a:t>
            </a:r>
            <a:r>
              <a:rPr lang="en-US" sz="2200" dirty="0">
                <a:latin typeface="Elephant" panose="02020904090505020303" pitchFamily="18" charset="0"/>
              </a:rPr>
              <a:t>+</a:t>
            </a:r>
            <a:r>
              <a:rPr lang="en-US" sz="2200" dirty="0"/>
              <a:t> 1.99 </a:t>
            </a:r>
            <a:endParaRPr lang="en-GB" sz="2200" dirty="0"/>
          </a:p>
        </p:txBody>
      </p:sp>
      <p:sp>
        <p:nvSpPr>
          <p:cNvPr id="55" name="TextBox 54">
            <a:extLst>
              <a:ext uri="{FF2B5EF4-FFF2-40B4-BE49-F238E27FC236}">
                <a16:creationId xmlns:a16="http://schemas.microsoft.com/office/drawing/2014/main" id="{962E43C1-AD6C-47C3-A512-AB9C21D44C90}"/>
              </a:ext>
            </a:extLst>
          </p:cNvPr>
          <p:cNvSpPr txBox="1"/>
          <p:nvPr/>
        </p:nvSpPr>
        <p:spPr>
          <a:xfrm>
            <a:off x="9088191" y="1205451"/>
            <a:ext cx="578195" cy="430887"/>
          </a:xfrm>
          <a:prstGeom prst="rect">
            <a:avLst/>
          </a:prstGeom>
          <a:noFill/>
        </p:spPr>
        <p:txBody>
          <a:bodyPr wrap="square" rtlCol="0">
            <a:spAutoFit/>
          </a:bodyPr>
          <a:lstStyle/>
          <a:p>
            <a:r>
              <a:rPr lang="en-US" sz="2200" dirty="0"/>
              <a:t>4. </a:t>
            </a:r>
            <a:endParaRPr lang="en-GB" sz="2200" dirty="0"/>
          </a:p>
        </p:txBody>
      </p:sp>
      <p:sp>
        <p:nvSpPr>
          <p:cNvPr id="56" name="TextBox 55">
            <a:extLst>
              <a:ext uri="{FF2B5EF4-FFF2-40B4-BE49-F238E27FC236}">
                <a16:creationId xmlns:a16="http://schemas.microsoft.com/office/drawing/2014/main" id="{77B56AAA-F97E-4B06-8920-05098549C1B8}"/>
              </a:ext>
            </a:extLst>
          </p:cNvPr>
          <p:cNvSpPr txBox="1"/>
          <p:nvPr/>
        </p:nvSpPr>
        <p:spPr>
          <a:xfrm>
            <a:off x="6407985" y="2353409"/>
            <a:ext cx="490706" cy="430887"/>
          </a:xfrm>
          <a:prstGeom prst="rect">
            <a:avLst/>
          </a:prstGeom>
          <a:noFill/>
        </p:spPr>
        <p:txBody>
          <a:bodyPr wrap="square" rtlCol="0">
            <a:spAutoFit/>
          </a:bodyPr>
          <a:lstStyle/>
          <a:p>
            <a:r>
              <a:rPr lang="en-US" sz="2200" dirty="0"/>
              <a:t>7. </a:t>
            </a:r>
            <a:endParaRPr lang="en-GB" sz="2200" dirty="0"/>
          </a:p>
        </p:txBody>
      </p:sp>
      <p:sp>
        <p:nvSpPr>
          <p:cNvPr id="58" name="TextBox 57">
            <a:extLst>
              <a:ext uri="{FF2B5EF4-FFF2-40B4-BE49-F238E27FC236}">
                <a16:creationId xmlns:a16="http://schemas.microsoft.com/office/drawing/2014/main" id="{6E733F23-F5B1-41F2-AD60-1AFAB4817499}"/>
              </a:ext>
            </a:extLst>
          </p:cNvPr>
          <p:cNvSpPr txBox="1"/>
          <p:nvPr/>
        </p:nvSpPr>
        <p:spPr>
          <a:xfrm>
            <a:off x="6406087" y="1205451"/>
            <a:ext cx="490706" cy="430887"/>
          </a:xfrm>
          <a:prstGeom prst="rect">
            <a:avLst/>
          </a:prstGeom>
          <a:noFill/>
        </p:spPr>
        <p:txBody>
          <a:bodyPr wrap="square" rtlCol="0">
            <a:spAutoFit/>
          </a:bodyPr>
          <a:lstStyle/>
          <a:p>
            <a:r>
              <a:rPr lang="en-US" sz="2200" dirty="0"/>
              <a:t>3. </a:t>
            </a:r>
            <a:endParaRPr lang="en-GB" sz="2200" dirty="0"/>
          </a:p>
        </p:txBody>
      </p:sp>
      <p:sp>
        <p:nvSpPr>
          <p:cNvPr id="59" name="TextBox 58">
            <a:extLst>
              <a:ext uri="{FF2B5EF4-FFF2-40B4-BE49-F238E27FC236}">
                <a16:creationId xmlns:a16="http://schemas.microsoft.com/office/drawing/2014/main" id="{24DE25F1-BE0E-449E-88BC-E0695409BD6A}"/>
              </a:ext>
            </a:extLst>
          </p:cNvPr>
          <p:cNvSpPr txBox="1"/>
          <p:nvPr/>
        </p:nvSpPr>
        <p:spPr>
          <a:xfrm>
            <a:off x="6835165" y="1205451"/>
            <a:ext cx="1477512" cy="430887"/>
          </a:xfrm>
          <a:prstGeom prst="rect">
            <a:avLst/>
          </a:prstGeom>
          <a:noFill/>
        </p:spPr>
        <p:txBody>
          <a:bodyPr wrap="square" rtlCol="0">
            <a:spAutoFit/>
          </a:bodyPr>
          <a:lstStyle/>
          <a:p>
            <a:r>
              <a:rPr lang="en-US" sz="2200" dirty="0"/>
              <a:t>4.6 x 8 </a:t>
            </a:r>
            <a:endParaRPr lang="en-GB" sz="2200" dirty="0"/>
          </a:p>
        </p:txBody>
      </p:sp>
      <p:sp>
        <p:nvSpPr>
          <p:cNvPr id="60" name="TextBox 59">
            <a:extLst>
              <a:ext uri="{FF2B5EF4-FFF2-40B4-BE49-F238E27FC236}">
                <a16:creationId xmlns:a16="http://schemas.microsoft.com/office/drawing/2014/main" id="{CEE8892F-29B5-4F26-8A8F-950C2CC69DF2}"/>
              </a:ext>
            </a:extLst>
          </p:cNvPr>
          <p:cNvSpPr txBox="1"/>
          <p:nvPr/>
        </p:nvSpPr>
        <p:spPr>
          <a:xfrm>
            <a:off x="9540327" y="1205451"/>
            <a:ext cx="1477512" cy="430887"/>
          </a:xfrm>
          <a:prstGeom prst="rect">
            <a:avLst/>
          </a:prstGeom>
          <a:noFill/>
        </p:spPr>
        <p:txBody>
          <a:bodyPr wrap="square" rtlCol="0">
            <a:spAutoFit/>
          </a:bodyPr>
          <a:lstStyle/>
          <a:p>
            <a:r>
              <a:rPr lang="en-US" sz="2200" dirty="0"/>
              <a:t>10 </a:t>
            </a:r>
            <a:r>
              <a:rPr lang="en-US" sz="2200" dirty="0">
                <a:latin typeface="Elephant" panose="02020904090505020303" pitchFamily="18" charset="0"/>
                <a:sym typeface="Symbol" panose="05050102010706020507" pitchFamily="18" charset="2"/>
              </a:rPr>
              <a:t></a:t>
            </a:r>
            <a:r>
              <a:rPr lang="en-US" sz="2200" dirty="0"/>
              <a:t> 20 </a:t>
            </a:r>
            <a:endParaRPr lang="en-GB" sz="2200" dirty="0"/>
          </a:p>
        </p:txBody>
      </p:sp>
      <p:sp>
        <p:nvSpPr>
          <p:cNvPr id="62" name="TextBox 61">
            <a:extLst>
              <a:ext uri="{FF2B5EF4-FFF2-40B4-BE49-F238E27FC236}">
                <a16:creationId xmlns:a16="http://schemas.microsoft.com/office/drawing/2014/main" id="{CEE8892F-29B5-4F26-8A8F-950C2CC69DF2}"/>
              </a:ext>
            </a:extLst>
          </p:cNvPr>
          <p:cNvSpPr txBox="1"/>
          <p:nvPr/>
        </p:nvSpPr>
        <p:spPr>
          <a:xfrm>
            <a:off x="6808962" y="4581409"/>
            <a:ext cx="1477512" cy="430887"/>
          </a:xfrm>
          <a:prstGeom prst="rect">
            <a:avLst/>
          </a:prstGeom>
          <a:noFill/>
        </p:spPr>
        <p:txBody>
          <a:bodyPr wrap="square" rtlCol="0">
            <a:spAutoFit/>
          </a:bodyPr>
          <a:lstStyle/>
          <a:p>
            <a:r>
              <a:rPr lang="en-US" sz="2200" dirty="0"/>
              <a:t>(2.1)</a:t>
            </a:r>
            <a:r>
              <a:rPr lang="en-US" sz="2200" baseline="30000" dirty="0"/>
              <a:t>2</a:t>
            </a:r>
            <a:endParaRPr lang="en-GB" sz="2200" baseline="30000" dirty="0"/>
          </a:p>
        </p:txBody>
      </p:sp>
      <p:sp>
        <p:nvSpPr>
          <p:cNvPr id="65" name="TextBox 64">
            <a:extLst>
              <a:ext uri="{FF2B5EF4-FFF2-40B4-BE49-F238E27FC236}">
                <a16:creationId xmlns:a16="http://schemas.microsoft.com/office/drawing/2014/main" id="{6E733F23-F5B1-41F2-AD60-1AFAB4817499}"/>
              </a:ext>
            </a:extLst>
          </p:cNvPr>
          <p:cNvSpPr txBox="1"/>
          <p:nvPr/>
        </p:nvSpPr>
        <p:spPr>
          <a:xfrm>
            <a:off x="9088191" y="2353409"/>
            <a:ext cx="578194" cy="430887"/>
          </a:xfrm>
          <a:prstGeom prst="rect">
            <a:avLst/>
          </a:prstGeom>
          <a:noFill/>
        </p:spPr>
        <p:txBody>
          <a:bodyPr wrap="square" rtlCol="0">
            <a:spAutoFit/>
          </a:bodyPr>
          <a:lstStyle/>
          <a:p>
            <a:r>
              <a:rPr lang="en-US" sz="2200" dirty="0"/>
              <a:t>8. </a:t>
            </a:r>
            <a:endParaRPr lang="en-GB" sz="2200" dirty="0"/>
          </a:p>
        </p:txBody>
      </p:sp>
      <p:sp>
        <p:nvSpPr>
          <p:cNvPr id="66" name="TextBox 65">
            <a:extLst>
              <a:ext uri="{FF2B5EF4-FFF2-40B4-BE49-F238E27FC236}">
                <a16:creationId xmlns:a16="http://schemas.microsoft.com/office/drawing/2014/main" id="{24DE25F1-BE0E-449E-88BC-E0695409BD6A}"/>
              </a:ext>
            </a:extLst>
          </p:cNvPr>
          <p:cNvSpPr txBox="1"/>
          <p:nvPr/>
        </p:nvSpPr>
        <p:spPr>
          <a:xfrm>
            <a:off x="6863570" y="2353409"/>
            <a:ext cx="1671513" cy="430887"/>
          </a:xfrm>
          <a:prstGeom prst="rect">
            <a:avLst/>
          </a:prstGeom>
          <a:noFill/>
        </p:spPr>
        <p:txBody>
          <a:bodyPr wrap="square" rtlCol="0">
            <a:spAutoFit/>
          </a:bodyPr>
          <a:lstStyle/>
          <a:p>
            <a:r>
              <a:rPr lang="en-US" sz="2200" dirty="0"/>
              <a:t>5.26 </a:t>
            </a:r>
            <a:r>
              <a:rPr lang="en-US" sz="2200" dirty="0">
                <a:latin typeface="Elephant" panose="02020904090505020303" pitchFamily="18" charset="0"/>
              </a:rPr>
              <a:t>+</a:t>
            </a:r>
            <a:r>
              <a:rPr lang="en-US" sz="2200" dirty="0"/>
              <a:t> 8.84</a:t>
            </a:r>
            <a:endParaRPr lang="en-GB" sz="2200" dirty="0"/>
          </a:p>
        </p:txBody>
      </p:sp>
      <p:sp>
        <p:nvSpPr>
          <p:cNvPr id="4" name="TextBox 3">
            <a:extLst>
              <a:ext uri="{FF2B5EF4-FFF2-40B4-BE49-F238E27FC236}">
                <a16:creationId xmlns:a16="http://schemas.microsoft.com/office/drawing/2014/main" id="{DDE7BEB2-206C-DD26-17D5-5DCA5D32D9B9}"/>
              </a:ext>
            </a:extLst>
          </p:cNvPr>
          <p:cNvSpPr txBox="1"/>
          <p:nvPr/>
        </p:nvSpPr>
        <p:spPr>
          <a:xfrm>
            <a:off x="3557304" y="2353409"/>
            <a:ext cx="533900" cy="430887"/>
          </a:xfrm>
          <a:prstGeom prst="rect">
            <a:avLst/>
          </a:prstGeom>
          <a:noFill/>
        </p:spPr>
        <p:txBody>
          <a:bodyPr wrap="square" rtlCol="0">
            <a:spAutoFit/>
          </a:bodyPr>
          <a:lstStyle/>
          <a:p>
            <a:r>
              <a:rPr lang="en-US" sz="2200" dirty="0"/>
              <a:t>6. </a:t>
            </a:r>
            <a:endParaRPr lang="en-GB" sz="2200" dirty="0"/>
          </a:p>
        </p:txBody>
      </p:sp>
      <p:sp>
        <p:nvSpPr>
          <p:cNvPr id="5" name="TextBox 4">
            <a:extLst>
              <a:ext uri="{FF2B5EF4-FFF2-40B4-BE49-F238E27FC236}">
                <a16:creationId xmlns:a16="http://schemas.microsoft.com/office/drawing/2014/main" id="{E128A1FD-6688-0AD8-CA8F-848996F67399}"/>
              </a:ext>
            </a:extLst>
          </p:cNvPr>
          <p:cNvSpPr txBox="1"/>
          <p:nvPr/>
        </p:nvSpPr>
        <p:spPr>
          <a:xfrm>
            <a:off x="3463903" y="3436566"/>
            <a:ext cx="578195" cy="430887"/>
          </a:xfrm>
          <a:prstGeom prst="rect">
            <a:avLst/>
          </a:prstGeom>
          <a:noFill/>
        </p:spPr>
        <p:txBody>
          <a:bodyPr wrap="square" rtlCol="0">
            <a:spAutoFit/>
          </a:bodyPr>
          <a:lstStyle/>
          <a:p>
            <a:r>
              <a:rPr lang="en-US" sz="2200" dirty="0"/>
              <a:t>10. </a:t>
            </a:r>
            <a:endParaRPr lang="en-GB" sz="2200" dirty="0"/>
          </a:p>
        </p:txBody>
      </p:sp>
      <p:sp>
        <p:nvSpPr>
          <p:cNvPr id="11" name="TextBox 10">
            <a:extLst>
              <a:ext uri="{FF2B5EF4-FFF2-40B4-BE49-F238E27FC236}">
                <a16:creationId xmlns:a16="http://schemas.microsoft.com/office/drawing/2014/main" id="{3C6556B3-F7E8-2FD2-6057-914E41AB558C}"/>
              </a:ext>
            </a:extLst>
          </p:cNvPr>
          <p:cNvSpPr txBox="1"/>
          <p:nvPr/>
        </p:nvSpPr>
        <p:spPr>
          <a:xfrm>
            <a:off x="3557304" y="1205451"/>
            <a:ext cx="552851" cy="430887"/>
          </a:xfrm>
          <a:prstGeom prst="rect">
            <a:avLst/>
          </a:prstGeom>
          <a:noFill/>
        </p:spPr>
        <p:txBody>
          <a:bodyPr wrap="square" rtlCol="0">
            <a:spAutoFit/>
          </a:bodyPr>
          <a:lstStyle/>
          <a:p>
            <a:r>
              <a:rPr lang="en-US" sz="2200" dirty="0"/>
              <a:t>2. </a:t>
            </a:r>
            <a:endParaRPr lang="en-GB" sz="2200" dirty="0"/>
          </a:p>
        </p:txBody>
      </p:sp>
      <p:sp>
        <p:nvSpPr>
          <p:cNvPr id="12" name="TextBox 11">
            <a:extLst>
              <a:ext uri="{FF2B5EF4-FFF2-40B4-BE49-F238E27FC236}">
                <a16:creationId xmlns:a16="http://schemas.microsoft.com/office/drawing/2014/main" id="{34D90C1A-C34C-5F1A-29B7-C2DB48972F46}"/>
              </a:ext>
            </a:extLst>
          </p:cNvPr>
          <p:cNvSpPr txBox="1"/>
          <p:nvPr/>
        </p:nvSpPr>
        <p:spPr>
          <a:xfrm>
            <a:off x="3897448" y="1205451"/>
            <a:ext cx="1675026" cy="430887"/>
          </a:xfrm>
          <a:prstGeom prst="rect">
            <a:avLst/>
          </a:prstGeom>
          <a:noFill/>
        </p:spPr>
        <p:txBody>
          <a:bodyPr wrap="square" rtlCol="0">
            <a:spAutoFit/>
          </a:bodyPr>
          <a:lstStyle/>
          <a:p>
            <a:r>
              <a:rPr lang="en-US" sz="2200" dirty="0"/>
              <a:t>14.1 – 9.41 </a:t>
            </a:r>
            <a:endParaRPr lang="en-GB" sz="2200" dirty="0"/>
          </a:p>
        </p:txBody>
      </p:sp>
      <p:sp>
        <p:nvSpPr>
          <p:cNvPr id="13" name="TextBox 12">
            <a:extLst>
              <a:ext uri="{FF2B5EF4-FFF2-40B4-BE49-F238E27FC236}">
                <a16:creationId xmlns:a16="http://schemas.microsoft.com/office/drawing/2014/main" id="{4F937DA0-492A-5158-C0D2-F5F8C97031D6}"/>
              </a:ext>
            </a:extLst>
          </p:cNvPr>
          <p:cNvSpPr txBox="1"/>
          <p:nvPr/>
        </p:nvSpPr>
        <p:spPr>
          <a:xfrm>
            <a:off x="3993630" y="2353409"/>
            <a:ext cx="1477512" cy="430887"/>
          </a:xfrm>
          <a:prstGeom prst="rect">
            <a:avLst/>
          </a:prstGeom>
          <a:noFill/>
        </p:spPr>
        <p:txBody>
          <a:bodyPr wrap="square" rtlCol="0">
            <a:spAutoFit/>
          </a:bodyPr>
          <a:lstStyle/>
          <a:p>
            <a:r>
              <a:rPr lang="en-US" sz="2200" dirty="0"/>
              <a:t>2.8 – 0.92 </a:t>
            </a:r>
            <a:endParaRPr lang="en-GB" sz="2200" dirty="0"/>
          </a:p>
        </p:txBody>
      </p:sp>
      <p:sp>
        <p:nvSpPr>
          <p:cNvPr id="14" name="TextBox 13">
            <a:extLst>
              <a:ext uri="{FF2B5EF4-FFF2-40B4-BE49-F238E27FC236}">
                <a16:creationId xmlns:a16="http://schemas.microsoft.com/office/drawing/2014/main" id="{35A227AA-8E03-22E2-11DB-82C068B3B115}"/>
              </a:ext>
            </a:extLst>
          </p:cNvPr>
          <p:cNvSpPr txBox="1"/>
          <p:nvPr/>
        </p:nvSpPr>
        <p:spPr>
          <a:xfrm>
            <a:off x="3993630" y="3436566"/>
            <a:ext cx="1477512" cy="430887"/>
          </a:xfrm>
          <a:prstGeom prst="rect">
            <a:avLst/>
          </a:prstGeom>
          <a:noFill/>
        </p:spPr>
        <p:txBody>
          <a:bodyPr wrap="square" rtlCol="0">
            <a:spAutoFit/>
          </a:bodyPr>
          <a:lstStyle/>
          <a:p>
            <a:r>
              <a:rPr lang="en-US" sz="2200" dirty="0"/>
              <a:t>0.3 x 0.3</a:t>
            </a:r>
            <a:endParaRPr lang="en-GB" sz="2200" dirty="0"/>
          </a:p>
        </p:txBody>
      </p:sp>
      <p:sp>
        <p:nvSpPr>
          <p:cNvPr id="15" name="TextBox 14">
            <a:extLst>
              <a:ext uri="{FF2B5EF4-FFF2-40B4-BE49-F238E27FC236}">
                <a16:creationId xmlns:a16="http://schemas.microsoft.com/office/drawing/2014/main" id="{FEADA8EA-7E07-991E-D7FA-882CCDACF513}"/>
              </a:ext>
            </a:extLst>
          </p:cNvPr>
          <p:cNvSpPr txBox="1"/>
          <p:nvPr/>
        </p:nvSpPr>
        <p:spPr>
          <a:xfrm>
            <a:off x="4007188" y="4581409"/>
            <a:ext cx="1477512" cy="430887"/>
          </a:xfrm>
          <a:prstGeom prst="rect">
            <a:avLst/>
          </a:prstGeom>
          <a:noFill/>
        </p:spPr>
        <p:txBody>
          <a:bodyPr wrap="square" rtlCol="0">
            <a:spAutoFit/>
          </a:bodyPr>
          <a:lstStyle/>
          <a:p>
            <a:r>
              <a:rPr lang="en-US" sz="2200" dirty="0"/>
              <a:t>33 </a:t>
            </a:r>
            <a:r>
              <a:rPr lang="en-US" sz="2200" dirty="0">
                <a:latin typeface="Elephant" panose="02020904090505020303" pitchFamily="18" charset="0"/>
                <a:sym typeface="Symbol" panose="05050102010706020507" pitchFamily="18" charset="2"/>
              </a:rPr>
              <a:t></a:t>
            </a:r>
            <a:r>
              <a:rPr lang="en-US" sz="2200" dirty="0"/>
              <a:t> 1.1</a:t>
            </a:r>
            <a:endParaRPr lang="en-GB" sz="2200" dirty="0"/>
          </a:p>
        </p:txBody>
      </p:sp>
      <p:sp>
        <p:nvSpPr>
          <p:cNvPr id="17" name="TextBox 16">
            <a:extLst>
              <a:ext uri="{FF2B5EF4-FFF2-40B4-BE49-F238E27FC236}">
                <a16:creationId xmlns:a16="http://schemas.microsoft.com/office/drawing/2014/main" id="{943CD851-9CDD-62C5-C456-687047E0E664}"/>
              </a:ext>
            </a:extLst>
          </p:cNvPr>
          <p:cNvSpPr txBox="1"/>
          <p:nvPr/>
        </p:nvSpPr>
        <p:spPr>
          <a:xfrm>
            <a:off x="9540327" y="2353409"/>
            <a:ext cx="1477512" cy="430887"/>
          </a:xfrm>
          <a:prstGeom prst="rect">
            <a:avLst/>
          </a:prstGeom>
          <a:noFill/>
        </p:spPr>
        <p:txBody>
          <a:bodyPr wrap="square" rtlCol="0">
            <a:spAutoFit/>
          </a:bodyPr>
          <a:lstStyle/>
          <a:p>
            <a:r>
              <a:rPr lang="en-US" sz="2200" dirty="0"/>
              <a:t>1.4 x 1.5 </a:t>
            </a:r>
            <a:endParaRPr lang="en-GB" sz="2200" dirty="0"/>
          </a:p>
        </p:txBody>
      </p:sp>
      <p:sp>
        <p:nvSpPr>
          <p:cNvPr id="18" name="TextBox 17">
            <a:extLst>
              <a:ext uri="{FF2B5EF4-FFF2-40B4-BE49-F238E27FC236}">
                <a16:creationId xmlns:a16="http://schemas.microsoft.com/office/drawing/2014/main" id="{1E703AA9-E04E-CE8A-45B2-8EB5A75E1116}"/>
              </a:ext>
            </a:extLst>
          </p:cNvPr>
          <p:cNvSpPr txBox="1"/>
          <p:nvPr/>
        </p:nvSpPr>
        <p:spPr>
          <a:xfrm>
            <a:off x="6256969" y="4581409"/>
            <a:ext cx="578195" cy="430887"/>
          </a:xfrm>
          <a:prstGeom prst="rect">
            <a:avLst/>
          </a:prstGeom>
          <a:noFill/>
        </p:spPr>
        <p:txBody>
          <a:bodyPr wrap="square" rtlCol="0">
            <a:spAutoFit/>
          </a:bodyPr>
          <a:lstStyle/>
          <a:p>
            <a:r>
              <a:rPr lang="en-US" sz="2200" dirty="0"/>
              <a:t>15. </a:t>
            </a:r>
            <a:endParaRPr lang="en-GB" sz="2200" dirty="0"/>
          </a:p>
        </p:txBody>
      </p:sp>
      <p:sp>
        <p:nvSpPr>
          <p:cNvPr id="19" name="TextBox 18">
            <a:extLst>
              <a:ext uri="{FF2B5EF4-FFF2-40B4-BE49-F238E27FC236}">
                <a16:creationId xmlns:a16="http://schemas.microsoft.com/office/drawing/2014/main" id="{CAC846FE-0F9E-85D1-FD18-890885997198}"/>
              </a:ext>
            </a:extLst>
          </p:cNvPr>
          <p:cNvSpPr txBox="1"/>
          <p:nvPr/>
        </p:nvSpPr>
        <p:spPr>
          <a:xfrm>
            <a:off x="303521" y="4581409"/>
            <a:ext cx="578195" cy="430887"/>
          </a:xfrm>
          <a:prstGeom prst="rect">
            <a:avLst/>
          </a:prstGeom>
          <a:noFill/>
        </p:spPr>
        <p:txBody>
          <a:bodyPr wrap="square" rtlCol="0">
            <a:spAutoFit/>
          </a:bodyPr>
          <a:lstStyle/>
          <a:p>
            <a:r>
              <a:rPr lang="en-US" sz="2200" dirty="0"/>
              <a:t>13. </a:t>
            </a:r>
            <a:endParaRPr lang="en-GB" sz="2200" dirty="0"/>
          </a:p>
        </p:txBody>
      </p:sp>
      <p:sp>
        <p:nvSpPr>
          <p:cNvPr id="20" name="TextBox 19">
            <a:extLst>
              <a:ext uri="{FF2B5EF4-FFF2-40B4-BE49-F238E27FC236}">
                <a16:creationId xmlns:a16="http://schemas.microsoft.com/office/drawing/2014/main" id="{9067E541-06AE-5397-C25E-72F44AB7CE05}"/>
              </a:ext>
            </a:extLst>
          </p:cNvPr>
          <p:cNvSpPr txBox="1"/>
          <p:nvPr/>
        </p:nvSpPr>
        <p:spPr>
          <a:xfrm>
            <a:off x="3506686" y="4581409"/>
            <a:ext cx="578195" cy="430887"/>
          </a:xfrm>
          <a:prstGeom prst="rect">
            <a:avLst/>
          </a:prstGeom>
          <a:noFill/>
        </p:spPr>
        <p:txBody>
          <a:bodyPr wrap="square" rtlCol="0">
            <a:spAutoFit/>
          </a:bodyPr>
          <a:lstStyle/>
          <a:p>
            <a:r>
              <a:rPr lang="en-US" sz="2200" dirty="0"/>
              <a:t>14. </a:t>
            </a:r>
            <a:endParaRPr lang="en-GB" sz="2200" dirty="0"/>
          </a:p>
        </p:txBody>
      </p:sp>
      <p:sp>
        <p:nvSpPr>
          <p:cNvPr id="21" name="TextBox 20">
            <a:extLst>
              <a:ext uri="{FF2B5EF4-FFF2-40B4-BE49-F238E27FC236}">
                <a16:creationId xmlns:a16="http://schemas.microsoft.com/office/drawing/2014/main" id="{06363BCD-2040-3E24-5844-5BD76A981E61}"/>
              </a:ext>
            </a:extLst>
          </p:cNvPr>
          <p:cNvSpPr txBox="1"/>
          <p:nvPr/>
        </p:nvSpPr>
        <p:spPr>
          <a:xfrm>
            <a:off x="9088191" y="3436566"/>
            <a:ext cx="578195" cy="430887"/>
          </a:xfrm>
          <a:prstGeom prst="rect">
            <a:avLst/>
          </a:prstGeom>
          <a:noFill/>
        </p:spPr>
        <p:txBody>
          <a:bodyPr wrap="square" rtlCol="0">
            <a:spAutoFit/>
          </a:bodyPr>
          <a:lstStyle/>
          <a:p>
            <a:r>
              <a:rPr lang="en-US" sz="2200" dirty="0"/>
              <a:t>12. </a:t>
            </a:r>
            <a:endParaRPr lang="en-GB" sz="2200" dirty="0"/>
          </a:p>
        </p:txBody>
      </p:sp>
      <p:sp>
        <p:nvSpPr>
          <p:cNvPr id="22" name="TextBox 21">
            <a:extLst>
              <a:ext uri="{FF2B5EF4-FFF2-40B4-BE49-F238E27FC236}">
                <a16:creationId xmlns:a16="http://schemas.microsoft.com/office/drawing/2014/main" id="{10F53A60-E2B8-6DAC-835D-CFC85353D51B}"/>
              </a:ext>
            </a:extLst>
          </p:cNvPr>
          <p:cNvSpPr txBox="1"/>
          <p:nvPr/>
        </p:nvSpPr>
        <p:spPr>
          <a:xfrm>
            <a:off x="6256970" y="3436566"/>
            <a:ext cx="578195" cy="430887"/>
          </a:xfrm>
          <a:prstGeom prst="rect">
            <a:avLst/>
          </a:prstGeom>
          <a:noFill/>
        </p:spPr>
        <p:txBody>
          <a:bodyPr wrap="square" rtlCol="0">
            <a:spAutoFit/>
          </a:bodyPr>
          <a:lstStyle/>
          <a:p>
            <a:r>
              <a:rPr lang="en-US" sz="2200" dirty="0"/>
              <a:t>11. </a:t>
            </a:r>
            <a:endParaRPr lang="en-GB" sz="2200" dirty="0"/>
          </a:p>
        </p:txBody>
      </p:sp>
      <p:sp>
        <p:nvSpPr>
          <p:cNvPr id="23" name="TextBox 22">
            <a:extLst>
              <a:ext uri="{FF2B5EF4-FFF2-40B4-BE49-F238E27FC236}">
                <a16:creationId xmlns:a16="http://schemas.microsoft.com/office/drawing/2014/main" id="{7AB2192B-9468-B01D-C6F5-5DC686BE4A24}"/>
              </a:ext>
            </a:extLst>
          </p:cNvPr>
          <p:cNvSpPr txBox="1"/>
          <p:nvPr/>
        </p:nvSpPr>
        <p:spPr>
          <a:xfrm>
            <a:off x="6835165" y="3436566"/>
            <a:ext cx="1477512" cy="430887"/>
          </a:xfrm>
          <a:prstGeom prst="rect">
            <a:avLst/>
          </a:prstGeom>
          <a:noFill/>
        </p:spPr>
        <p:txBody>
          <a:bodyPr wrap="square" rtlCol="0">
            <a:spAutoFit/>
          </a:bodyPr>
          <a:lstStyle/>
          <a:p>
            <a:r>
              <a:rPr lang="en-US" sz="2200" dirty="0"/>
              <a:t>0.2 </a:t>
            </a:r>
            <a:r>
              <a:rPr lang="en-US" sz="2200" dirty="0">
                <a:latin typeface="Elephant" panose="02020904090505020303" pitchFamily="18" charset="0"/>
                <a:sym typeface="Symbol" panose="05050102010706020507" pitchFamily="18" charset="2"/>
              </a:rPr>
              <a:t></a:t>
            </a:r>
            <a:r>
              <a:rPr lang="en-US" sz="2200" dirty="0"/>
              <a:t> 0.01 </a:t>
            </a:r>
            <a:endParaRPr lang="en-GB" sz="2200" dirty="0"/>
          </a:p>
        </p:txBody>
      </p:sp>
      <p:sp>
        <p:nvSpPr>
          <p:cNvPr id="24" name="TextBox 23">
            <a:extLst>
              <a:ext uri="{FF2B5EF4-FFF2-40B4-BE49-F238E27FC236}">
                <a16:creationId xmlns:a16="http://schemas.microsoft.com/office/drawing/2014/main" id="{15CCF37E-E91B-1DA7-87A3-4D86C2021A07}"/>
              </a:ext>
            </a:extLst>
          </p:cNvPr>
          <p:cNvSpPr txBox="1"/>
          <p:nvPr/>
        </p:nvSpPr>
        <p:spPr>
          <a:xfrm>
            <a:off x="9615550" y="3436566"/>
            <a:ext cx="1477512" cy="430887"/>
          </a:xfrm>
          <a:prstGeom prst="rect">
            <a:avLst/>
          </a:prstGeom>
          <a:noFill/>
        </p:spPr>
        <p:txBody>
          <a:bodyPr wrap="square" rtlCol="0">
            <a:spAutoFit/>
          </a:bodyPr>
          <a:lstStyle/>
          <a:p>
            <a:r>
              <a:rPr lang="en-US" sz="2200" dirty="0"/>
              <a:t>4.1 – 4.01 </a:t>
            </a:r>
            <a:endParaRPr lang="en-GB" sz="2200" dirty="0"/>
          </a:p>
        </p:txBody>
      </p:sp>
      <p:sp>
        <p:nvSpPr>
          <p:cNvPr id="25" name="TextBox 24">
            <a:extLst>
              <a:ext uri="{FF2B5EF4-FFF2-40B4-BE49-F238E27FC236}">
                <a16:creationId xmlns:a16="http://schemas.microsoft.com/office/drawing/2014/main" id="{1D72FDFA-8E6E-F9D8-9989-D4A62927483A}"/>
              </a:ext>
            </a:extLst>
          </p:cNvPr>
          <p:cNvSpPr txBox="1"/>
          <p:nvPr/>
        </p:nvSpPr>
        <p:spPr>
          <a:xfrm>
            <a:off x="9088191" y="4581409"/>
            <a:ext cx="578195" cy="430887"/>
          </a:xfrm>
          <a:prstGeom prst="rect">
            <a:avLst/>
          </a:prstGeom>
          <a:noFill/>
        </p:spPr>
        <p:txBody>
          <a:bodyPr wrap="square" rtlCol="0">
            <a:spAutoFit/>
          </a:bodyPr>
          <a:lstStyle/>
          <a:p>
            <a:r>
              <a:rPr lang="en-US" sz="2200" dirty="0"/>
              <a:t>16. </a:t>
            </a:r>
            <a:endParaRPr lang="en-GB" sz="2200" dirty="0"/>
          </a:p>
        </p:txBody>
      </p:sp>
      <mc:AlternateContent xmlns:mc="http://schemas.openxmlformats.org/markup-compatibility/2006">
        <mc:Choice xmlns:a14="http://schemas.microsoft.com/office/drawing/2010/main" Requires="a14">
          <p:sp>
            <p:nvSpPr>
              <p:cNvPr id="6" name="TextBox 5"/>
              <p:cNvSpPr txBox="1"/>
              <p:nvPr/>
            </p:nvSpPr>
            <p:spPr>
              <a:xfrm>
                <a:off x="9678552" y="4478848"/>
                <a:ext cx="447237" cy="63600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200" i="1" smtClean="0">
                              <a:latin typeface="Cambria Math" panose="02040503050406030204" pitchFamily="18" charset="0"/>
                            </a:rPr>
                          </m:ctrlPr>
                        </m:fPr>
                        <m:num>
                          <m:r>
                            <a:rPr lang="en-GB" sz="2200" b="0" i="1" smtClean="0">
                              <a:latin typeface="Cambria Math" panose="02040503050406030204" pitchFamily="18" charset="0"/>
                            </a:rPr>
                            <m:t>1.2</m:t>
                          </m:r>
                        </m:num>
                        <m:den>
                          <m:r>
                            <a:rPr lang="en-GB" sz="2200" b="0" i="1" smtClean="0">
                              <a:latin typeface="Cambria Math" panose="02040503050406030204" pitchFamily="18" charset="0"/>
                            </a:rPr>
                            <m:t>0.2</m:t>
                          </m:r>
                        </m:den>
                      </m:f>
                    </m:oMath>
                  </m:oMathPara>
                </a14:m>
                <a:endParaRPr lang="en-GB" sz="2200" dirty="0"/>
              </a:p>
            </p:txBody>
          </p:sp>
        </mc:Choice>
        <mc:Fallback>
          <p:sp>
            <p:nvSpPr>
              <p:cNvPr id="6" name="TextBox 5"/>
              <p:cNvSpPr txBox="1">
                <a:spLocks noRot="1" noChangeAspect="1" noMove="1" noResize="1" noEditPoints="1" noAdjustHandles="1" noChangeArrowheads="1" noChangeShapeType="1" noTextEdit="1"/>
              </p:cNvSpPr>
              <p:nvPr/>
            </p:nvSpPr>
            <p:spPr>
              <a:xfrm>
                <a:off x="9678552" y="4478848"/>
                <a:ext cx="447237" cy="636008"/>
              </a:xfrm>
              <a:prstGeom prst="rect">
                <a:avLst/>
              </a:prstGeom>
              <a:blipFill>
                <a:blip r:embed="rId2"/>
                <a:stretch>
                  <a:fillRect/>
                </a:stretch>
              </a:blipFill>
            </p:spPr>
            <p:txBody>
              <a:bodyPr/>
              <a:lstStyle/>
              <a:p>
                <a:r>
                  <a:rPr lang="en-GB">
                    <a:noFill/>
                  </a:rPr>
                  <a:t> </a:t>
                </a:r>
              </a:p>
            </p:txBody>
          </p:sp>
        </mc:Fallback>
      </mc:AlternateContent>
      <p:sp>
        <p:nvSpPr>
          <p:cNvPr id="57" name="TextBox 56">
            <a:extLst>
              <a:ext uri="{FF2B5EF4-FFF2-40B4-BE49-F238E27FC236}">
                <a16:creationId xmlns:a16="http://schemas.microsoft.com/office/drawing/2014/main" id="{CAC846FE-0F9E-85D1-FD18-890885997198}"/>
              </a:ext>
            </a:extLst>
          </p:cNvPr>
          <p:cNvSpPr txBox="1"/>
          <p:nvPr/>
        </p:nvSpPr>
        <p:spPr>
          <a:xfrm>
            <a:off x="303521" y="5730928"/>
            <a:ext cx="578195" cy="430887"/>
          </a:xfrm>
          <a:prstGeom prst="rect">
            <a:avLst/>
          </a:prstGeom>
          <a:noFill/>
        </p:spPr>
        <p:txBody>
          <a:bodyPr wrap="square" rtlCol="0">
            <a:spAutoFit/>
          </a:bodyPr>
          <a:lstStyle/>
          <a:p>
            <a:r>
              <a:rPr lang="en-US" sz="2200" dirty="0"/>
              <a:t>17. </a:t>
            </a:r>
            <a:endParaRPr lang="en-GB" sz="2200" dirty="0"/>
          </a:p>
        </p:txBody>
      </p:sp>
      <p:sp>
        <p:nvSpPr>
          <p:cNvPr id="63" name="TextBox 62">
            <a:extLst>
              <a:ext uri="{FF2B5EF4-FFF2-40B4-BE49-F238E27FC236}">
                <a16:creationId xmlns:a16="http://schemas.microsoft.com/office/drawing/2014/main" id="{CAC846FE-0F9E-85D1-FD18-890885997198}"/>
              </a:ext>
            </a:extLst>
          </p:cNvPr>
          <p:cNvSpPr txBox="1"/>
          <p:nvPr/>
        </p:nvSpPr>
        <p:spPr>
          <a:xfrm>
            <a:off x="9088191" y="5730928"/>
            <a:ext cx="578195" cy="430887"/>
          </a:xfrm>
          <a:prstGeom prst="rect">
            <a:avLst/>
          </a:prstGeom>
          <a:noFill/>
        </p:spPr>
        <p:txBody>
          <a:bodyPr wrap="square" rtlCol="0">
            <a:spAutoFit/>
          </a:bodyPr>
          <a:lstStyle/>
          <a:p>
            <a:r>
              <a:rPr lang="en-US" sz="2200" dirty="0"/>
              <a:t>20. </a:t>
            </a:r>
            <a:endParaRPr lang="en-GB" sz="2200" dirty="0"/>
          </a:p>
        </p:txBody>
      </p:sp>
      <p:sp>
        <p:nvSpPr>
          <p:cNvPr id="64" name="TextBox 63">
            <a:extLst>
              <a:ext uri="{FF2B5EF4-FFF2-40B4-BE49-F238E27FC236}">
                <a16:creationId xmlns:a16="http://schemas.microsoft.com/office/drawing/2014/main" id="{CAC846FE-0F9E-85D1-FD18-890885997198}"/>
              </a:ext>
            </a:extLst>
          </p:cNvPr>
          <p:cNvSpPr txBox="1"/>
          <p:nvPr/>
        </p:nvSpPr>
        <p:spPr>
          <a:xfrm>
            <a:off x="6256968" y="5730928"/>
            <a:ext cx="578195" cy="430887"/>
          </a:xfrm>
          <a:prstGeom prst="rect">
            <a:avLst/>
          </a:prstGeom>
          <a:noFill/>
        </p:spPr>
        <p:txBody>
          <a:bodyPr wrap="square" rtlCol="0">
            <a:spAutoFit/>
          </a:bodyPr>
          <a:lstStyle/>
          <a:p>
            <a:r>
              <a:rPr lang="en-US" sz="2200" dirty="0"/>
              <a:t>19. </a:t>
            </a:r>
            <a:endParaRPr lang="en-GB" sz="2200" dirty="0"/>
          </a:p>
        </p:txBody>
      </p:sp>
      <p:sp>
        <p:nvSpPr>
          <p:cNvPr id="68" name="TextBox 67">
            <a:extLst>
              <a:ext uri="{FF2B5EF4-FFF2-40B4-BE49-F238E27FC236}">
                <a16:creationId xmlns:a16="http://schemas.microsoft.com/office/drawing/2014/main" id="{CAC846FE-0F9E-85D1-FD18-890885997198}"/>
              </a:ext>
            </a:extLst>
          </p:cNvPr>
          <p:cNvSpPr txBox="1"/>
          <p:nvPr/>
        </p:nvSpPr>
        <p:spPr>
          <a:xfrm>
            <a:off x="3506685" y="5730928"/>
            <a:ext cx="578195" cy="430887"/>
          </a:xfrm>
          <a:prstGeom prst="rect">
            <a:avLst/>
          </a:prstGeom>
          <a:noFill/>
        </p:spPr>
        <p:txBody>
          <a:bodyPr wrap="square" rtlCol="0">
            <a:spAutoFit/>
          </a:bodyPr>
          <a:lstStyle/>
          <a:p>
            <a:r>
              <a:rPr lang="en-US" sz="2200" dirty="0"/>
              <a:t>18. </a:t>
            </a:r>
            <a:endParaRPr lang="en-GB" sz="2200" dirty="0"/>
          </a:p>
        </p:txBody>
      </p:sp>
      <p:sp>
        <p:nvSpPr>
          <p:cNvPr id="69" name="TextBox 68">
            <a:extLst>
              <a:ext uri="{FF2B5EF4-FFF2-40B4-BE49-F238E27FC236}">
                <a16:creationId xmlns:a16="http://schemas.microsoft.com/office/drawing/2014/main" id="{7AB2192B-9468-B01D-C6F5-5DC686BE4A24}"/>
              </a:ext>
            </a:extLst>
          </p:cNvPr>
          <p:cNvSpPr txBox="1"/>
          <p:nvPr/>
        </p:nvSpPr>
        <p:spPr>
          <a:xfrm>
            <a:off x="883395" y="5730928"/>
            <a:ext cx="1657173" cy="430887"/>
          </a:xfrm>
          <a:prstGeom prst="rect">
            <a:avLst/>
          </a:prstGeom>
          <a:noFill/>
        </p:spPr>
        <p:txBody>
          <a:bodyPr wrap="square" rtlCol="0">
            <a:spAutoFit/>
          </a:bodyPr>
          <a:lstStyle/>
          <a:p>
            <a:r>
              <a:rPr lang="en-US" sz="2200" dirty="0"/>
              <a:t>1680 </a:t>
            </a:r>
            <a:r>
              <a:rPr lang="en-US" sz="2200" dirty="0">
                <a:latin typeface="Elephant" panose="02020904090505020303" pitchFamily="18" charset="0"/>
                <a:sym typeface="Symbol" panose="05050102010706020507" pitchFamily="18" charset="2"/>
              </a:rPr>
              <a:t></a:t>
            </a:r>
            <a:r>
              <a:rPr lang="en-US" sz="2200" dirty="0"/>
              <a:t> 200 </a:t>
            </a:r>
            <a:endParaRPr lang="en-GB" sz="2200" dirty="0"/>
          </a:p>
        </p:txBody>
      </p:sp>
      <p:sp>
        <p:nvSpPr>
          <p:cNvPr id="70" name="TextBox 69">
            <a:extLst>
              <a:ext uri="{FF2B5EF4-FFF2-40B4-BE49-F238E27FC236}">
                <a16:creationId xmlns:a16="http://schemas.microsoft.com/office/drawing/2014/main" id="{7AB2192B-9468-B01D-C6F5-5DC686BE4A24}"/>
              </a:ext>
            </a:extLst>
          </p:cNvPr>
          <p:cNvSpPr txBox="1"/>
          <p:nvPr/>
        </p:nvSpPr>
        <p:spPr>
          <a:xfrm>
            <a:off x="4090554" y="5730928"/>
            <a:ext cx="1477512" cy="430887"/>
          </a:xfrm>
          <a:prstGeom prst="rect">
            <a:avLst/>
          </a:prstGeom>
          <a:noFill/>
        </p:spPr>
        <p:txBody>
          <a:bodyPr wrap="square" rtlCol="0">
            <a:spAutoFit/>
          </a:bodyPr>
          <a:lstStyle/>
          <a:p>
            <a:r>
              <a:rPr lang="en-US" sz="2200" dirty="0"/>
              <a:t>0.09 </a:t>
            </a:r>
            <a:r>
              <a:rPr lang="en-US" sz="2200" dirty="0">
                <a:latin typeface="Elephant" panose="02020904090505020303" pitchFamily="18" charset="0"/>
                <a:sym typeface="Symbol" panose="05050102010706020507" pitchFamily="18" charset="2"/>
              </a:rPr>
              <a:t></a:t>
            </a:r>
            <a:r>
              <a:rPr lang="en-US" sz="2200" dirty="0"/>
              <a:t> 4 </a:t>
            </a:r>
            <a:endParaRPr lang="en-GB" sz="2200" dirty="0"/>
          </a:p>
        </p:txBody>
      </p:sp>
      <p:sp>
        <p:nvSpPr>
          <p:cNvPr id="71" name="TextBox 70">
            <a:extLst>
              <a:ext uri="{FF2B5EF4-FFF2-40B4-BE49-F238E27FC236}">
                <a16:creationId xmlns:a16="http://schemas.microsoft.com/office/drawing/2014/main" id="{35A227AA-8E03-22E2-11DB-82C068B3B115}"/>
              </a:ext>
            </a:extLst>
          </p:cNvPr>
          <p:cNvSpPr txBox="1"/>
          <p:nvPr/>
        </p:nvSpPr>
        <p:spPr>
          <a:xfrm>
            <a:off x="6835163" y="5730928"/>
            <a:ext cx="1477512" cy="430887"/>
          </a:xfrm>
          <a:prstGeom prst="rect">
            <a:avLst/>
          </a:prstGeom>
          <a:noFill/>
        </p:spPr>
        <p:txBody>
          <a:bodyPr wrap="square" rtlCol="0">
            <a:spAutoFit/>
          </a:bodyPr>
          <a:lstStyle/>
          <a:p>
            <a:r>
              <a:rPr lang="en-US" sz="2200" dirty="0"/>
              <a:t>24.2 x 0.8</a:t>
            </a:r>
            <a:endParaRPr lang="en-GB" sz="2200" dirty="0"/>
          </a:p>
        </p:txBody>
      </p:sp>
      <p:sp>
        <p:nvSpPr>
          <p:cNvPr id="72" name="TextBox 71">
            <a:extLst>
              <a:ext uri="{FF2B5EF4-FFF2-40B4-BE49-F238E27FC236}">
                <a16:creationId xmlns:a16="http://schemas.microsoft.com/office/drawing/2014/main" id="{15CCF37E-E91B-1DA7-87A3-4D86C2021A07}"/>
              </a:ext>
            </a:extLst>
          </p:cNvPr>
          <p:cNvSpPr txBox="1"/>
          <p:nvPr/>
        </p:nvSpPr>
        <p:spPr>
          <a:xfrm>
            <a:off x="9620667" y="5730928"/>
            <a:ext cx="1477512" cy="430887"/>
          </a:xfrm>
          <a:prstGeom prst="rect">
            <a:avLst/>
          </a:prstGeom>
          <a:noFill/>
        </p:spPr>
        <p:txBody>
          <a:bodyPr wrap="square" rtlCol="0">
            <a:spAutoFit/>
          </a:bodyPr>
          <a:lstStyle/>
          <a:p>
            <a:r>
              <a:rPr lang="en-US" sz="2200" dirty="0"/>
              <a:t>4.01 – 4.1 </a:t>
            </a:r>
            <a:endParaRPr lang="en-GB" sz="2200" dirty="0"/>
          </a:p>
        </p:txBody>
      </p:sp>
    </p:spTree>
    <p:extLst>
      <p:ext uri="{BB962C8B-B14F-4D97-AF65-F5344CB8AC3E}">
        <p14:creationId xmlns:p14="http://schemas.microsoft.com/office/powerpoint/2010/main" val="41425748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576D60A-FB03-CB48-9271-F7EDCB8379E3}"/>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8A1B0B47-9E5F-0550-7436-3EB592D282CF}"/>
              </a:ext>
            </a:extLst>
          </p:cNvPr>
          <p:cNvSpPr txBox="1"/>
          <p:nvPr/>
        </p:nvSpPr>
        <p:spPr>
          <a:xfrm>
            <a:off x="3662092" y="34814"/>
            <a:ext cx="4867816" cy="584775"/>
          </a:xfrm>
          <a:prstGeom prst="rect">
            <a:avLst/>
          </a:prstGeom>
          <a:noFill/>
        </p:spPr>
        <p:txBody>
          <a:bodyPr wrap="square" rtlCol="0">
            <a:spAutoFit/>
          </a:bodyPr>
          <a:lstStyle/>
          <a:p>
            <a:pPr algn="ctr"/>
            <a:r>
              <a:rPr lang="en-US" sz="3200" dirty="0">
                <a:latin typeface="Arial Black" panose="020B0A04020102020204" pitchFamily="34" charset="0"/>
              </a:rPr>
              <a:t>Solutions</a:t>
            </a:r>
            <a:endParaRPr lang="en-GB" sz="3200" dirty="0">
              <a:latin typeface="Arial Black" panose="020B0A04020102020204" pitchFamily="34" charset="0"/>
            </a:endParaRPr>
          </a:p>
        </p:txBody>
      </p:sp>
      <p:sp>
        <p:nvSpPr>
          <p:cNvPr id="2" name="TextBox 1">
            <a:extLst>
              <a:ext uri="{FF2B5EF4-FFF2-40B4-BE49-F238E27FC236}">
                <a16:creationId xmlns:a16="http://schemas.microsoft.com/office/drawing/2014/main" id="{A11FCFE2-7A0E-B434-3DA8-6E7C80DC5EFB}"/>
              </a:ext>
            </a:extLst>
          </p:cNvPr>
          <p:cNvSpPr txBox="1"/>
          <p:nvPr/>
        </p:nvSpPr>
        <p:spPr>
          <a:xfrm>
            <a:off x="244295" y="507689"/>
            <a:ext cx="4867816" cy="430887"/>
          </a:xfrm>
          <a:prstGeom prst="rect">
            <a:avLst/>
          </a:prstGeom>
          <a:noFill/>
        </p:spPr>
        <p:txBody>
          <a:bodyPr wrap="square" rtlCol="0">
            <a:spAutoFit/>
          </a:bodyPr>
          <a:lstStyle/>
          <a:p>
            <a:r>
              <a:rPr lang="en-US" sz="2200" dirty="0"/>
              <a:t>Work out without a calculator</a:t>
            </a:r>
            <a:endParaRPr lang="en-GB" sz="2200" dirty="0"/>
          </a:p>
        </p:txBody>
      </p:sp>
      <p:sp>
        <p:nvSpPr>
          <p:cNvPr id="29" name="TextBox 28">
            <a:extLst>
              <a:ext uri="{FF2B5EF4-FFF2-40B4-BE49-F238E27FC236}">
                <a16:creationId xmlns:a16="http://schemas.microsoft.com/office/drawing/2014/main" id="{A1E8B738-FFAC-7CCB-61E5-98A8A8172899}"/>
              </a:ext>
            </a:extLst>
          </p:cNvPr>
          <p:cNvSpPr txBox="1"/>
          <p:nvPr/>
        </p:nvSpPr>
        <p:spPr>
          <a:xfrm>
            <a:off x="407270" y="2353409"/>
            <a:ext cx="474446" cy="430887"/>
          </a:xfrm>
          <a:prstGeom prst="rect">
            <a:avLst/>
          </a:prstGeom>
          <a:noFill/>
        </p:spPr>
        <p:txBody>
          <a:bodyPr wrap="square" rtlCol="0">
            <a:spAutoFit/>
          </a:bodyPr>
          <a:lstStyle/>
          <a:p>
            <a:r>
              <a:rPr lang="en-US" sz="2200" dirty="0"/>
              <a:t>5. </a:t>
            </a:r>
            <a:endParaRPr lang="en-GB" sz="2200" dirty="0"/>
          </a:p>
        </p:txBody>
      </p:sp>
      <p:sp>
        <p:nvSpPr>
          <p:cNvPr id="30" name="TextBox 29">
            <a:extLst>
              <a:ext uri="{FF2B5EF4-FFF2-40B4-BE49-F238E27FC236}">
                <a16:creationId xmlns:a16="http://schemas.microsoft.com/office/drawing/2014/main" id="{58B95347-C8A0-778C-F84A-9E9ED222A26E}"/>
              </a:ext>
            </a:extLst>
          </p:cNvPr>
          <p:cNvSpPr txBox="1"/>
          <p:nvPr/>
        </p:nvSpPr>
        <p:spPr>
          <a:xfrm>
            <a:off x="407270" y="3436566"/>
            <a:ext cx="474446" cy="430887"/>
          </a:xfrm>
          <a:prstGeom prst="rect">
            <a:avLst/>
          </a:prstGeom>
          <a:noFill/>
        </p:spPr>
        <p:txBody>
          <a:bodyPr wrap="square" rtlCol="0">
            <a:spAutoFit/>
          </a:bodyPr>
          <a:lstStyle/>
          <a:p>
            <a:r>
              <a:rPr lang="en-US" sz="2200" dirty="0"/>
              <a:t>9. </a:t>
            </a:r>
            <a:endParaRPr lang="en-GB" sz="2200" dirty="0"/>
          </a:p>
        </p:txBody>
      </p:sp>
      <p:sp>
        <p:nvSpPr>
          <p:cNvPr id="34" name="TextBox 33">
            <a:extLst>
              <a:ext uri="{FF2B5EF4-FFF2-40B4-BE49-F238E27FC236}">
                <a16:creationId xmlns:a16="http://schemas.microsoft.com/office/drawing/2014/main" id="{3F7758FF-7E7D-EE85-22FD-D5A24424A918}"/>
              </a:ext>
            </a:extLst>
          </p:cNvPr>
          <p:cNvSpPr txBox="1"/>
          <p:nvPr/>
        </p:nvSpPr>
        <p:spPr>
          <a:xfrm>
            <a:off x="407270" y="1205451"/>
            <a:ext cx="474446" cy="430887"/>
          </a:xfrm>
          <a:prstGeom prst="rect">
            <a:avLst/>
          </a:prstGeom>
          <a:noFill/>
        </p:spPr>
        <p:txBody>
          <a:bodyPr wrap="square" rtlCol="0">
            <a:spAutoFit/>
          </a:bodyPr>
          <a:lstStyle/>
          <a:p>
            <a:r>
              <a:rPr lang="en-US" sz="2200" dirty="0"/>
              <a:t>1. </a:t>
            </a:r>
            <a:endParaRPr lang="en-GB" sz="2200" dirty="0"/>
          </a:p>
        </p:txBody>
      </p:sp>
      <p:sp>
        <p:nvSpPr>
          <p:cNvPr id="41" name="TextBox 40">
            <a:extLst>
              <a:ext uri="{FF2B5EF4-FFF2-40B4-BE49-F238E27FC236}">
                <a16:creationId xmlns:a16="http://schemas.microsoft.com/office/drawing/2014/main" id="{87E9EE61-6361-0236-6093-5DCF97985BA0}"/>
              </a:ext>
            </a:extLst>
          </p:cNvPr>
          <p:cNvSpPr txBox="1"/>
          <p:nvPr/>
        </p:nvSpPr>
        <p:spPr>
          <a:xfrm>
            <a:off x="865542" y="1205451"/>
            <a:ext cx="1675027" cy="430887"/>
          </a:xfrm>
          <a:prstGeom prst="rect">
            <a:avLst/>
          </a:prstGeom>
          <a:noFill/>
        </p:spPr>
        <p:txBody>
          <a:bodyPr wrap="square" rtlCol="0">
            <a:spAutoFit/>
          </a:bodyPr>
          <a:lstStyle/>
          <a:p>
            <a:r>
              <a:rPr lang="en-US" sz="2200" dirty="0"/>
              <a:t>8.6 </a:t>
            </a:r>
            <a:r>
              <a:rPr lang="en-US" sz="2200" dirty="0">
                <a:latin typeface="Elephant" panose="02020904090505020303" pitchFamily="18" charset="0"/>
              </a:rPr>
              <a:t>+</a:t>
            </a:r>
            <a:r>
              <a:rPr lang="en-US" sz="2200" dirty="0"/>
              <a:t> 6.81</a:t>
            </a:r>
            <a:endParaRPr lang="en-GB" sz="2200" dirty="0"/>
          </a:p>
        </p:txBody>
      </p:sp>
      <p:sp>
        <p:nvSpPr>
          <p:cNvPr id="42" name="TextBox 41">
            <a:extLst>
              <a:ext uri="{FF2B5EF4-FFF2-40B4-BE49-F238E27FC236}">
                <a16:creationId xmlns:a16="http://schemas.microsoft.com/office/drawing/2014/main" id="{724B232C-1CC1-33E4-8277-5361785901AB}"/>
              </a:ext>
            </a:extLst>
          </p:cNvPr>
          <p:cNvSpPr txBox="1"/>
          <p:nvPr/>
        </p:nvSpPr>
        <p:spPr>
          <a:xfrm>
            <a:off x="865542" y="2353409"/>
            <a:ext cx="1477512" cy="430887"/>
          </a:xfrm>
          <a:prstGeom prst="rect">
            <a:avLst/>
          </a:prstGeom>
          <a:noFill/>
        </p:spPr>
        <p:txBody>
          <a:bodyPr wrap="square" rtlCol="0">
            <a:spAutoFit/>
          </a:bodyPr>
          <a:lstStyle/>
          <a:p>
            <a:r>
              <a:rPr lang="en-US" sz="2200" dirty="0"/>
              <a:t>8 </a:t>
            </a:r>
            <a:r>
              <a:rPr lang="en-US" sz="2200" dirty="0">
                <a:latin typeface="Elephant" panose="02020904090505020303" pitchFamily="18" charset="0"/>
                <a:sym typeface="Symbol" panose="05050102010706020507" pitchFamily="18" charset="2"/>
              </a:rPr>
              <a:t></a:t>
            </a:r>
            <a:r>
              <a:rPr lang="en-US" sz="2200" dirty="0"/>
              <a:t> 40 </a:t>
            </a:r>
            <a:endParaRPr lang="en-GB" sz="2200" dirty="0"/>
          </a:p>
        </p:txBody>
      </p:sp>
      <p:sp>
        <p:nvSpPr>
          <p:cNvPr id="44" name="TextBox 43">
            <a:extLst>
              <a:ext uri="{FF2B5EF4-FFF2-40B4-BE49-F238E27FC236}">
                <a16:creationId xmlns:a16="http://schemas.microsoft.com/office/drawing/2014/main" id="{EABB2EC4-0C16-9A08-36EF-6BD7EEDA7E21}"/>
              </a:ext>
            </a:extLst>
          </p:cNvPr>
          <p:cNvSpPr txBox="1"/>
          <p:nvPr/>
        </p:nvSpPr>
        <p:spPr>
          <a:xfrm>
            <a:off x="883396" y="4581409"/>
            <a:ext cx="1604354" cy="430887"/>
          </a:xfrm>
          <a:prstGeom prst="rect">
            <a:avLst/>
          </a:prstGeom>
          <a:noFill/>
        </p:spPr>
        <p:txBody>
          <a:bodyPr wrap="square" rtlCol="0">
            <a:spAutoFit/>
          </a:bodyPr>
          <a:lstStyle/>
          <a:p>
            <a:r>
              <a:rPr lang="en-US" sz="2200" dirty="0"/>
              <a:t>11.51 – 5.6</a:t>
            </a:r>
            <a:endParaRPr lang="en-GB" sz="2200" dirty="0"/>
          </a:p>
        </p:txBody>
      </p:sp>
      <p:sp>
        <p:nvSpPr>
          <p:cNvPr id="53" name="TextBox 52">
            <a:extLst>
              <a:ext uri="{FF2B5EF4-FFF2-40B4-BE49-F238E27FC236}">
                <a16:creationId xmlns:a16="http://schemas.microsoft.com/office/drawing/2014/main" id="{6EC55E96-1CB3-5BA5-0AD9-B5F4D31EAEEA}"/>
              </a:ext>
            </a:extLst>
          </p:cNvPr>
          <p:cNvSpPr txBox="1"/>
          <p:nvPr/>
        </p:nvSpPr>
        <p:spPr>
          <a:xfrm>
            <a:off x="861447" y="3436566"/>
            <a:ext cx="1701068" cy="430887"/>
          </a:xfrm>
          <a:prstGeom prst="rect">
            <a:avLst/>
          </a:prstGeom>
          <a:noFill/>
        </p:spPr>
        <p:txBody>
          <a:bodyPr wrap="square" rtlCol="0">
            <a:spAutoFit/>
          </a:bodyPr>
          <a:lstStyle/>
          <a:p>
            <a:r>
              <a:rPr lang="en-US" sz="2200" dirty="0"/>
              <a:t>1.11 </a:t>
            </a:r>
            <a:r>
              <a:rPr lang="en-US" sz="2200" dirty="0">
                <a:latin typeface="Elephant" panose="02020904090505020303" pitchFamily="18" charset="0"/>
              </a:rPr>
              <a:t>+</a:t>
            </a:r>
            <a:r>
              <a:rPr lang="en-US" sz="2200" dirty="0"/>
              <a:t> 1.99 </a:t>
            </a:r>
            <a:endParaRPr lang="en-GB" sz="2200" dirty="0"/>
          </a:p>
        </p:txBody>
      </p:sp>
      <p:sp>
        <p:nvSpPr>
          <p:cNvPr id="55" name="TextBox 54">
            <a:extLst>
              <a:ext uri="{FF2B5EF4-FFF2-40B4-BE49-F238E27FC236}">
                <a16:creationId xmlns:a16="http://schemas.microsoft.com/office/drawing/2014/main" id="{2A019A2E-8623-9E51-0CCE-43AC07E14B58}"/>
              </a:ext>
            </a:extLst>
          </p:cNvPr>
          <p:cNvSpPr txBox="1"/>
          <p:nvPr/>
        </p:nvSpPr>
        <p:spPr>
          <a:xfrm>
            <a:off x="9088191" y="1205451"/>
            <a:ext cx="578195" cy="430887"/>
          </a:xfrm>
          <a:prstGeom prst="rect">
            <a:avLst/>
          </a:prstGeom>
          <a:noFill/>
        </p:spPr>
        <p:txBody>
          <a:bodyPr wrap="square" rtlCol="0">
            <a:spAutoFit/>
          </a:bodyPr>
          <a:lstStyle/>
          <a:p>
            <a:r>
              <a:rPr lang="en-US" sz="2200" dirty="0"/>
              <a:t>4. </a:t>
            </a:r>
            <a:endParaRPr lang="en-GB" sz="2200" dirty="0"/>
          </a:p>
        </p:txBody>
      </p:sp>
      <p:sp>
        <p:nvSpPr>
          <p:cNvPr id="56" name="TextBox 55">
            <a:extLst>
              <a:ext uri="{FF2B5EF4-FFF2-40B4-BE49-F238E27FC236}">
                <a16:creationId xmlns:a16="http://schemas.microsoft.com/office/drawing/2014/main" id="{0F9CD96B-12C0-83DB-6BF6-291AD7E7609A}"/>
              </a:ext>
            </a:extLst>
          </p:cNvPr>
          <p:cNvSpPr txBox="1"/>
          <p:nvPr/>
        </p:nvSpPr>
        <p:spPr>
          <a:xfrm>
            <a:off x="6407985" y="2353409"/>
            <a:ext cx="490706" cy="430887"/>
          </a:xfrm>
          <a:prstGeom prst="rect">
            <a:avLst/>
          </a:prstGeom>
          <a:noFill/>
        </p:spPr>
        <p:txBody>
          <a:bodyPr wrap="square" rtlCol="0">
            <a:spAutoFit/>
          </a:bodyPr>
          <a:lstStyle/>
          <a:p>
            <a:r>
              <a:rPr lang="en-US" sz="2200" dirty="0"/>
              <a:t>7. </a:t>
            </a:r>
            <a:endParaRPr lang="en-GB" sz="2200" dirty="0"/>
          </a:p>
        </p:txBody>
      </p:sp>
      <p:sp>
        <p:nvSpPr>
          <p:cNvPr id="58" name="TextBox 57">
            <a:extLst>
              <a:ext uri="{FF2B5EF4-FFF2-40B4-BE49-F238E27FC236}">
                <a16:creationId xmlns:a16="http://schemas.microsoft.com/office/drawing/2014/main" id="{C3A9B9BD-55CC-D4F7-3D3A-6F3424E6A7A6}"/>
              </a:ext>
            </a:extLst>
          </p:cNvPr>
          <p:cNvSpPr txBox="1"/>
          <p:nvPr/>
        </p:nvSpPr>
        <p:spPr>
          <a:xfrm>
            <a:off x="6406087" y="1205451"/>
            <a:ext cx="490706" cy="430887"/>
          </a:xfrm>
          <a:prstGeom prst="rect">
            <a:avLst/>
          </a:prstGeom>
          <a:noFill/>
        </p:spPr>
        <p:txBody>
          <a:bodyPr wrap="square" rtlCol="0">
            <a:spAutoFit/>
          </a:bodyPr>
          <a:lstStyle/>
          <a:p>
            <a:r>
              <a:rPr lang="en-US" sz="2200" dirty="0"/>
              <a:t>3. </a:t>
            </a:r>
            <a:endParaRPr lang="en-GB" sz="2200" dirty="0"/>
          </a:p>
        </p:txBody>
      </p:sp>
      <p:sp>
        <p:nvSpPr>
          <p:cNvPr id="59" name="TextBox 58">
            <a:extLst>
              <a:ext uri="{FF2B5EF4-FFF2-40B4-BE49-F238E27FC236}">
                <a16:creationId xmlns:a16="http://schemas.microsoft.com/office/drawing/2014/main" id="{A61B4A88-4D40-31F9-9AAA-72C14FE4F714}"/>
              </a:ext>
            </a:extLst>
          </p:cNvPr>
          <p:cNvSpPr txBox="1"/>
          <p:nvPr/>
        </p:nvSpPr>
        <p:spPr>
          <a:xfrm>
            <a:off x="6835165" y="1205451"/>
            <a:ext cx="1477512" cy="430887"/>
          </a:xfrm>
          <a:prstGeom prst="rect">
            <a:avLst/>
          </a:prstGeom>
          <a:noFill/>
        </p:spPr>
        <p:txBody>
          <a:bodyPr wrap="square" rtlCol="0">
            <a:spAutoFit/>
          </a:bodyPr>
          <a:lstStyle/>
          <a:p>
            <a:r>
              <a:rPr lang="en-US" sz="2200" dirty="0"/>
              <a:t>4.6 x 8 </a:t>
            </a:r>
            <a:endParaRPr lang="en-GB" sz="2200" dirty="0"/>
          </a:p>
        </p:txBody>
      </p:sp>
      <p:sp>
        <p:nvSpPr>
          <p:cNvPr id="60" name="TextBox 59">
            <a:extLst>
              <a:ext uri="{FF2B5EF4-FFF2-40B4-BE49-F238E27FC236}">
                <a16:creationId xmlns:a16="http://schemas.microsoft.com/office/drawing/2014/main" id="{A35BA6EB-58A2-DB86-4478-38890F91089F}"/>
              </a:ext>
            </a:extLst>
          </p:cNvPr>
          <p:cNvSpPr txBox="1"/>
          <p:nvPr/>
        </p:nvSpPr>
        <p:spPr>
          <a:xfrm>
            <a:off x="9540327" y="1205451"/>
            <a:ext cx="1477512" cy="430887"/>
          </a:xfrm>
          <a:prstGeom prst="rect">
            <a:avLst/>
          </a:prstGeom>
          <a:noFill/>
        </p:spPr>
        <p:txBody>
          <a:bodyPr wrap="square" rtlCol="0">
            <a:spAutoFit/>
          </a:bodyPr>
          <a:lstStyle/>
          <a:p>
            <a:r>
              <a:rPr lang="en-US" sz="2200" dirty="0"/>
              <a:t>10 </a:t>
            </a:r>
            <a:r>
              <a:rPr lang="en-US" sz="2200" dirty="0">
                <a:latin typeface="Elephant" panose="02020904090505020303" pitchFamily="18" charset="0"/>
                <a:sym typeface="Symbol" panose="05050102010706020507" pitchFamily="18" charset="2"/>
              </a:rPr>
              <a:t></a:t>
            </a:r>
            <a:r>
              <a:rPr lang="en-US" sz="2200" dirty="0"/>
              <a:t> 20 </a:t>
            </a:r>
            <a:endParaRPr lang="en-GB" sz="2200" dirty="0"/>
          </a:p>
        </p:txBody>
      </p:sp>
      <p:sp>
        <p:nvSpPr>
          <p:cNvPr id="62" name="TextBox 61">
            <a:extLst>
              <a:ext uri="{FF2B5EF4-FFF2-40B4-BE49-F238E27FC236}">
                <a16:creationId xmlns:a16="http://schemas.microsoft.com/office/drawing/2014/main" id="{B8221CD2-4B02-0EFF-808D-339D1975D586}"/>
              </a:ext>
            </a:extLst>
          </p:cNvPr>
          <p:cNvSpPr txBox="1"/>
          <p:nvPr/>
        </p:nvSpPr>
        <p:spPr>
          <a:xfrm>
            <a:off x="6808962" y="4581409"/>
            <a:ext cx="1477512" cy="430887"/>
          </a:xfrm>
          <a:prstGeom prst="rect">
            <a:avLst/>
          </a:prstGeom>
          <a:noFill/>
        </p:spPr>
        <p:txBody>
          <a:bodyPr wrap="square" rtlCol="0">
            <a:spAutoFit/>
          </a:bodyPr>
          <a:lstStyle/>
          <a:p>
            <a:r>
              <a:rPr lang="en-US" sz="2200" dirty="0"/>
              <a:t>(2.1)</a:t>
            </a:r>
            <a:r>
              <a:rPr lang="en-US" sz="2200" baseline="30000" dirty="0"/>
              <a:t>2</a:t>
            </a:r>
            <a:endParaRPr lang="en-GB" sz="2200" baseline="30000" dirty="0"/>
          </a:p>
        </p:txBody>
      </p:sp>
      <p:sp>
        <p:nvSpPr>
          <p:cNvPr id="65" name="TextBox 64">
            <a:extLst>
              <a:ext uri="{FF2B5EF4-FFF2-40B4-BE49-F238E27FC236}">
                <a16:creationId xmlns:a16="http://schemas.microsoft.com/office/drawing/2014/main" id="{DC475CD5-C20E-BDB4-4A45-330A37966655}"/>
              </a:ext>
            </a:extLst>
          </p:cNvPr>
          <p:cNvSpPr txBox="1"/>
          <p:nvPr/>
        </p:nvSpPr>
        <p:spPr>
          <a:xfrm>
            <a:off x="9088191" y="2353409"/>
            <a:ext cx="578194" cy="430887"/>
          </a:xfrm>
          <a:prstGeom prst="rect">
            <a:avLst/>
          </a:prstGeom>
          <a:noFill/>
        </p:spPr>
        <p:txBody>
          <a:bodyPr wrap="square" rtlCol="0">
            <a:spAutoFit/>
          </a:bodyPr>
          <a:lstStyle/>
          <a:p>
            <a:r>
              <a:rPr lang="en-US" sz="2200" dirty="0"/>
              <a:t>8. </a:t>
            </a:r>
            <a:endParaRPr lang="en-GB" sz="2200" dirty="0"/>
          </a:p>
        </p:txBody>
      </p:sp>
      <p:sp>
        <p:nvSpPr>
          <p:cNvPr id="66" name="TextBox 65">
            <a:extLst>
              <a:ext uri="{FF2B5EF4-FFF2-40B4-BE49-F238E27FC236}">
                <a16:creationId xmlns:a16="http://schemas.microsoft.com/office/drawing/2014/main" id="{8218B314-EC61-149A-A6EC-475079E28981}"/>
              </a:ext>
            </a:extLst>
          </p:cNvPr>
          <p:cNvSpPr txBox="1"/>
          <p:nvPr/>
        </p:nvSpPr>
        <p:spPr>
          <a:xfrm>
            <a:off x="6863570" y="2353409"/>
            <a:ext cx="1671513" cy="430887"/>
          </a:xfrm>
          <a:prstGeom prst="rect">
            <a:avLst/>
          </a:prstGeom>
          <a:noFill/>
        </p:spPr>
        <p:txBody>
          <a:bodyPr wrap="square" rtlCol="0">
            <a:spAutoFit/>
          </a:bodyPr>
          <a:lstStyle/>
          <a:p>
            <a:r>
              <a:rPr lang="en-US" sz="2200" dirty="0"/>
              <a:t>5.26 </a:t>
            </a:r>
            <a:r>
              <a:rPr lang="en-US" sz="2200" dirty="0">
                <a:latin typeface="Elephant" panose="02020904090505020303" pitchFamily="18" charset="0"/>
              </a:rPr>
              <a:t>+</a:t>
            </a:r>
            <a:r>
              <a:rPr lang="en-US" sz="2200" dirty="0"/>
              <a:t> 8.84</a:t>
            </a:r>
            <a:endParaRPr lang="en-GB" sz="2200" dirty="0"/>
          </a:p>
        </p:txBody>
      </p:sp>
      <p:sp>
        <p:nvSpPr>
          <p:cNvPr id="35" name="TextBox 34">
            <a:extLst>
              <a:ext uri="{FF2B5EF4-FFF2-40B4-BE49-F238E27FC236}">
                <a16:creationId xmlns:a16="http://schemas.microsoft.com/office/drawing/2014/main" id="{B0BB5210-DF36-51C8-F94B-C1FD77E6C32E}"/>
              </a:ext>
            </a:extLst>
          </p:cNvPr>
          <p:cNvSpPr txBox="1"/>
          <p:nvPr/>
        </p:nvSpPr>
        <p:spPr>
          <a:xfrm>
            <a:off x="2281401" y="1205451"/>
            <a:ext cx="1477512" cy="430887"/>
          </a:xfrm>
          <a:prstGeom prst="rect">
            <a:avLst/>
          </a:prstGeom>
          <a:noFill/>
        </p:spPr>
        <p:txBody>
          <a:bodyPr wrap="square" rtlCol="0">
            <a:spAutoFit/>
          </a:bodyPr>
          <a:lstStyle/>
          <a:p>
            <a:r>
              <a:rPr lang="en-US" sz="2200" b="1" dirty="0">
                <a:solidFill>
                  <a:srgbClr val="FF0000"/>
                </a:solidFill>
              </a:rPr>
              <a:t>= 15.41</a:t>
            </a:r>
            <a:endParaRPr lang="en-GB" sz="2200" b="1" dirty="0">
              <a:solidFill>
                <a:srgbClr val="FF0000"/>
              </a:solidFill>
            </a:endParaRPr>
          </a:p>
        </p:txBody>
      </p:sp>
      <p:sp>
        <p:nvSpPr>
          <p:cNvPr id="39" name="TextBox 38">
            <a:extLst>
              <a:ext uri="{FF2B5EF4-FFF2-40B4-BE49-F238E27FC236}">
                <a16:creationId xmlns:a16="http://schemas.microsoft.com/office/drawing/2014/main" id="{AE69D94C-F289-C343-6A37-B3D1D5FCB742}"/>
              </a:ext>
            </a:extLst>
          </p:cNvPr>
          <p:cNvSpPr txBox="1"/>
          <p:nvPr/>
        </p:nvSpPr>
        <p:spPr>
          <a:xfrm>
            <a:off x="5330263" y="2353409"/>
            <a:ext cx="1477512" cy="430887"/>
          </a:xfrm>
          <a:prstGeom prst="rect">
            <a:avLst/>
          </a:prstGeom>
          <a:noFill/>
        </p:spPr>
        <p:txBody>
          <a:bodyPr wrap="square" rtlCol="0">
            <a:spAutoFit/>
          </a:bodyPr>
          <a:lstStyle/>
          <a:p>
            <a:r>
              <a:rPr lang="en-US" sz="2200" b="1" dirty="0">
                <a:solidFill>
                  <a:srgbClr val="FF0000"/>
                </a:solidFill>
              </a:rPr>
              <a:t>= 1.88</a:t>
            </a:r>
            <a:endParaRPr lang="en-GB" sz="2200" b="1" dirty="0">
              <a:solidFill>
                <a:srgbClr val="FF0000"/>
              </a:solidFill>
            </a:endParaRPr>
          </a:p>
        </p:txBody>
      </p:sp>
      <p:sp>
        <p:nvSpPr>
          <p:cNvPr id="40" name="TextBox 39">
            <a:extLst>
              <a:ext uri="{FF2B5EF4-FFF2-40B4-BE49-F238E27FC236}">
                <a16:creationId xmlns:a16="http://schemas.microsoft.com/office/drawing/2014/main" id="{FAEE4B98-5B92-4C34-D911-837E508DEF48}"/>
              </a:ext>
            </a:extLst>
          </p:cNvPr>
          <p:cNvSpPr txBox="1"/>
          <p:nvPr/>
        </p:nvSpPr>
        <p:spPr>
          <a:xfrm>
            <a:off x="5386058" y="1205451"/>
            <a:ext cx="1477512" cy="430887"/>
          </a:xfrm>
          <a:prstGeom prst="rect">
            <a:avLst/>
          </a:prstGeom>
          <a:noFill/>
        </p:spPr>
        <p:txBody>
          <a:bodyPr wrap="square" rtlCol="0">
            <a:spAutoFit/>
          </a:bodyPr>
          <a:lstStyle/>
          <a:p>
            <a:r>
              <a:rPr lang="en-US" sz="2200" b="1" dirty="0">
                <a:solidFill>
                  <a:srgbClr val="FF0000"/>
                </a:solidFill>
              </a:rPr>
              <a:t>= 4.7</a:t>
            </a:r>
            <a:endParaRPr lang="en-GB" sz="2200" b="1" dirty="0">
              <a:solidFill>
                <a:srgbClr val="FF0000"/>
              </a:solidFill>
            </a:endParaRPr>
          </a:p>
        </p:txBody>
      </p:sp>
      <p:sp>
        <p:nvSpPr>
          <p:cNvPr id="43" name="TextBox 42">
            <a:extLst>
              <a:ext uri="{FF2B5EF4-FFF2-40B4-BE49-F238E27FC236}">
                <a16:creationId xmlns:a16="http://schemas.microsoft.com/office/drawing/2014/main" id="{CE7880B2-ADBD-6F69-7BBA-FC78DDA39070}"/>
              </a:ext>
            </a:extLst>
          </p:cNvPr>
          <p:cNvSpPr txBox="1"/>
          <p:nvPr/>
        </p:nvSpPr>
        <p:spPr>
          <a:xfrm>
            <a:off x="1801812" y="2353409"/>
            <a:ext cx="1477512" cy="430887"/>
          </a:xfrm>
          <a:prstGeom prst="rect">
            <a:avLst/>
          </a:prstGeom>
          <a:noFill/>
        </p:spPr>
        <p:txBody>
          <a:bodyPr wrap="square" rtlCol="0">
            <a:spAutoFit/>
          </a:bodyPr>
          <a:lstStyle/>
          <a:p>
            <a:r>
              <a:rPr lang="en-US" sz="2200" b="1" dirty="0">
                <a:solidFill>
                  <a:srgbClr val="FF0000"/>
                </a:solidFill>
              </a:rPr>
              <a:t>= 0.2</a:t>
            </a:r>
            <a:endParaRPr lang="en-GB" sz="2200" b="1" dirty="0">
              <a:solidFill>
                <a:srgbClr val="FF0000"/>
              </a:solidFill>
            </a:endParaRPr>
          </a:p>
        </p:txBody>
      </p:sp>
      <p:sp>
        <p:nvSpPr>
          <p:cNvPr id="47" name="TextBox 46">
            <a:extLst>
              <a:ext uri="{FF2B5EF4-FFF2-40B4-BE49-F238E27FC236}">
                <a16:creationId xmlns:a16="http://schemas.microsoft.com/office/drawing/2014/main" id="{531F7D8F-C8A3-DB3D-BA47-B81C45770711}"/>
              </a:ext>
            </a:extLst>
          </p:cNvPr>
          <p:cNvSpPr txBox="1"/>
          <p:nvPr/>
        </p:nvSpPr>
        <p:spPr>
          <a:xfrm>
            <a:off x="10746621" y="2353409"/>
            <a:ext cx="1038109" cy="430887"/>
          </a:xfrm>
          <a:prstGeom prst="rect">
            <a:avLst/>
          </a:prstGeom>
          <a:noFill/>
        </p:spPr>
        <p:txBody>
          <a:bodyPr wrap="square" rtlCol="0">
            <a:spAutoFit/>
          </a:bodyPr>
          <a:lstStyle/>
          <a:p>
            <a:r>
              <a:rPr lang="en-US" sz="2200" b="1" dirty="0">
                <a:solidFill>
                  <a:srgbClr val="FF0000"/>
                </a:solidFill>
              </a:rPr>
              <a:t>= 2.1</a:t>
            </a:r>
            <a:endParaRPr lang="en-GB" sz="2200" b="1" dirty="0">
              <a:solidFill>
                <a:srgbClr val="FF0000"/>
              </a:solidFill>
            </a:endParaRPr>
          </a:p>
        </p:txBody>
      </p:sp>
      <p:sp>
        <p:nvSpPr>
          <p:cNvPr id="48" name="TextBox 47">
            <a:extLst>
              <a:ext uri="{FF2B5EF4-FFF2-40B4-BE49-F238E27FC236}">
                <a16:creationId xmlns:a16="http://schemas.microsoft.com/office/drawing/2014/main" id="{15D914C2-08D9-387A-A914-8B306097F09E}"/>
              </a:ext>
            </a:extLst>
          </p:cNvPr>
          <p:cNvSpPr txBox="1"/>
          <p:nvPr/>
        </p:nvSpPr>
        <p:spPr>
          <a:xfrm>
            <a:off x="8120777" y="2640566"/>
            <a:ext cx="981885" cy="430887"/>
          </a:xfrm>
          <a:prstGeom prst="rect">
            <a:avLst/>
          </a:prstGeom>
          <a:noFill/>
        </p:spPr>
        <p:txBody>
          <a:bodyPr wrap="square" rtlCol="0">
            <a:spAutoFit/>
          </a:bodyPr>
          <a:lstStyle/>
          <a:p>
            <a:r>
              <a:rPr lang="en-US" sz="2200" b="1" dirty="0">
                <a:solidFill>
                  <a:srgbClr val="FF0000"/>
                </a:solidFill>
              </a:rPr>
              <a:t>= 14.1</a:t>
            </a:r>
            <a:endParaRPr lang="en-GB" sz="2200" b="1" dirty="0">
              <a:solidFill>
                <a:srgbClr val="FF0000"/>
              </a:solidFill>
            </a:endParaRPr>
          </a:p>
        </p:txBody>
      </p:sp>
      <p:sp>
        <p:nvSpPr>
          <p:cNvPr id="49" name="TextBox 48">
            <a:extLst>
              <a:ext uri="{FF2B5EF4-FFF2-40B4-BE49-F238E27FC236}">
                <a16:creationId xmlns:a16="http://schemas.microsoft.com/office/drawing/2014/main" id="{DA33EBDD-96EE-AE6A-9ADD-D54AE10B6F36}"/>
              </a:ext>
            </a:extLst>
          </p:cNvPr>
          <p:cNvSpPr txBox="1"/>
          <p:nvPr/>
        </p:nvSpPr>
        <p:spPr>
          <a:xfrm>
            <a:off x="7883599" y="1205451"/>
            <a:ext cx="1477512" cy="430887"/>
          </a:xfrm>
          <a:prstGeom prst="rect">
            <a:avLst/>
          </a:prstGeom>
          <a:noFill/>
        </p:spPr>
        <p:txBody>
          <a:bodyPr wrap="square" rtlCol="0">
            <a:spAutoFit/>
          </a:bodyPr>
          <a:lstStyle/>
          <a:p>
            <a:r>
              <a:rPr lang="en-US" sz="2200" b="1" dirty="0">
                <a:solidFill>
                  <a:srgbClr val="FF0000"/>
                </a:solidFill>
              </a:rPr>
              <a:t>= 36.8</a:t>
            </a:r>
            <a:endParaRPr lang="en-GB" sz="2200" b="1" dirty="0">
              <a:solidFill>
                <a:srgbClr val="FF0000"/>
              </a:solidFill>
            </a:endParaRPr>
          </a:p>
        </p:txBody>
      </p:sp>
      <p:sp>
        <p:nvSpPr>
          <p:cNvPr id="50" name="TextBox 49">
            <a:extLst>
              <a:ext uri="{FF2B5EF4-FFF2-40B4-BE49-F238E27FC236}">
                <a16:creationId xmlns:a16="http://schemas.microsoft.com/office/drawing/2014/main" id="{DBE3C935-7AF4-C96A-7B66-3B714BDC9E0B}"/>
              </a:ext>
            </a:extLst>
          </p:cNvPr>
          <p:cNvSpPr txBox="1"/>
          <p:nvPr/>
        </p:nvSpPr>
        <p:spPr>
          <a:xfrm>
            <a:off x="10606571" y="1205451"/>
            <a:ext cx="1477512" cy="430887"/>
          </a:xfrm>
          <a:prstGeom prst="rect">
            <a:avLst/>
          </a:prstGeom>
          <a:noFill/>
        </p:spPr>
        <p:txBody>
          <a:bodyPr wrap="square" rtlCol="0">
            <a:spAutoFit/>
          </a:bodyPr>
          <a:lstStyle/>
          <a:p>
            <a:r>
              <a:rPr lang="en-US" sz="2200" b="1" dirty="0">
                <a:solidFill>
                  <a:srgbClr val="FF0000"/>
                </a:solidFill>
              </a:rPr>
              <a:t>= 0.5</a:t>
            </a:r>
            <a:endParaRPr lang="en-GB" sz="2200" b="1" dirty="0">
              <a:solidFill>
                <a:srgbClr val="FF0000"/>
              </a:solidFill>
            </a:endParaRPr>
          </a:p>
        </p:txBody>
      </p:sp>
      <p:sp>
        <p:nvSpPr>
          <p:cNvPr id="4" name="TextBox 3">
            <a:extLst>
              <a:ext uri="{FF2B5EF4-FFF2-40B4-BE49-F238E27FC236}">
                <a16:creationId xmlns:a16="http://schemas.microsoft.com/office/drawing/2014/main" id="{674F3C04-F85E-4385-078B-86B8FAC5C2C0}"/>
              </a:ext>
            </a:extLst>
          </p:cNvPr>
          <p:cNvSpPr txBox="1"/>
          <p:nvPr/>
        </p:nvSpPr>
        <p:spPr>
          <a:xfrm>
            <a:off x="3557304" y="2353409"/>
            <a:ext cx="533900" cy="430887"/>
          </a:xfrm>
          <a:prstGeom prst="rect">
            <a:avLst/>
          </a:prstGeom>
          <a:noFill/>
        </p:spPr>
        <p:txBody>
          <a:bodyPr wrap="square" rtlCol="0">
            <a:spAutoFit/>
          </a:bodyPr>
          <a:lstStyle/>
          <a:p>
            <a:r>
              <a:rPr lang="en-US" sz="2200" dirty="0"/>
              <a:t>6. </a:t>
            </a:r>
            <a:endParaRPr lang="en-GB" sz="2200" dirty="0"/>
          </a:p>
        </p:txBody>
      </p:sp>
      <p:sp>
        <p:nvSpPr>
          <p:cNvPr id="5" name="TextBox 4">
            <a:extLst>
              <a:ext uri="{FF2B5EF4-FFF2-40B4-BE49-F238E27FC236}">
                <a16:creationId xmlns:a16="http://schemas.microsoft.com/office/drawing/2014/main" id="{2CAE3F67-0D08-D861-210F-905AD9E4F570}"/>
              </a:ext>
            </a:extLst>
          </p:cNvPr>
          <p:cNvSpPr txBox="1"/>
          <p:nvPr/>
        </p:nvSpPr>
        <p:spPr>
          <a:xfrm>
            <a:off x="3463903" y="3436566"/>
            <a:ext cx="578195" cy="430887"/>
          </a:xfrm>
          <a:prstGeom prst="rect">
            <a:avLst/>
          </a:prstGeom>
          <a:noFill/>
        </p:spPr>
        <p:txBody>
          <a:bodyPr wrap="square" rtlCol="0">
            <a:spAutoFit/>
          </a:bodyPr>
          <a:lstStyle/>
          <a:p>
            <a:r>
              <a:rPr lang="en-US" sz="2200" dirty="0"/>
              <a:t>10. </a:t>
            </a:r>
            <a:endParaRPr lang="en-GB" sz="2200" dirty="0"/>
          </a:p>
        </p:txBody>
      </p:sp>
      <p:sp>
        <p:nvSpPr>
          <p:cNvPr id="11" name="TextBox 10">
            <a:extLst>
              <a:ext uri="{FF2B5EF4-FFF2-40B4-BE49-F238E27FC236}">
                <a16:creationId xmlns:a16="http://schemas.microsoft.com/office/drawing/2014/main" id="{A1D18CF9-B4CC-A324-AF58-0D35F7762ACC}"/>
              </a:ext>
            </a:extLst>
          </p:cNvPr>
          <p:cNvSpPr txBox="1"/>
          <p:nvPr/>
        </p:nvSpPr>
        <p:spPr>
          <a:xfrm>
            <a:off x="3557304" y="1205451"/>
            <a:ext cx="552851" cy="430887"/>
          </a:xfrm>
          <a:prstGeom prst="rect">
            <a:avLst/>
          </a:prstGeom>
          <a:noFill/>
        </p:spPr>
        <p:txBody>
          <a:bodyPr wrap="square" rtlCol="0">
            <a:spAutoFit/>
          </a:bodyPr>
          <a:lstStyle/>
          <a:p>
            <a:r>
              <a:rPr lang="en-US" sz="2200" dirty="0"/>
              <a:t>2. </a:t>
            </a:r>
            <a:endParaRPr lang="en-GB" sz="2200" dirty="0"/>
          </a:p>
        </p:txBody>
      </p:sp>
      <p:sp>
        <p:nvSpPr>
          <p:cNvPr id="12" name="TextBox 11">
            <a:extLst>
              <a:ext uri="{FF2B5EF4-FFF2-40B4-BE49-F238E27FC236}">
                <a16:creationId xmlns:a16="http://schemas.microsoft.com/office/drawing/2014/main" id="{91575FE9-1656-5029-3588-083C38DAE1E8}"/>
              </a:ext>
            </a:extLst>
          </p:cNvPr>
          <p:cNvSpPr txBox="1"/>
          <p:nvPr/>
        </p:nvSpPr>
        <p:spPr>
          <a:xfrm>
            <a:off x="3897448" y="1205451"/>
            <a:ext cx="1675026" cy="430887"/>
          </a:xfrm>
          <a:prstGeom prst="rect">
            <a:avLst/>
          </a:prstGeom>
          <a:noFill/>
        </p:spPr>
        <p:txBody>
          <a:bodyPr wrap="square" rtlCol="0">
            <a:spAutoFit/>
          </a:bodyPr>
          <a:lstStyle/>
          <a:p>
            <a:r>
              <a:rPr lang="en-US" sz="2200" dirty="0"/>
              <a:t>14.1 – 9.41 </a:t>
            </a:r>
            <a:endParaRPr lang="en-GB" sz="2200" dirty="0"/>
          </a:p>
        </p:txBody>
      </p:sp>
      <p:sp>
        <p:nvSpPr>
          <p:cNvPr id="13" name="TextBox 12">
            <a:extLst>
              <a:ext uri="{FF2B5EF4-FFF2-40B4-BE49-F238E27FC236}">
                <a16:creationId xmlns:a16="http://schemas.microsoft.com/office/drawing/2014/main" id="{C2428434-6AAD-C97A-30D1-6E6308391D3F}"/>
              </a:ext>
            </a:extLst>
          </p:cNvPr>
          <p:cNvSpPr txBox="1"/>
          <p:nvPr/>
        </p:nvSpPr>
        <p:spPr>
          <a:xfrm>
            <a:off x="3993630" y="2353409"/>
            <a:ext cx="1477512" cy="430887"/>
          </a:xfrm>
          <a:prstGeom prst="rect">
            <a:avLst/>
          </a:prstGeom>
          <a:noFill/>
        </p:spPr>
        <p:txBody>
          <a:bodyPr wrap="square" rtlCol="0">
            <a:spAutoFit/>
          </a:bodyPr>
          <a:lstStyle/>
          <a:p>
            <a:r>
              <a:rPr lang="en-US" sz="2200" dirty="0"/>
              <a:t>2.8 – 0.92 </a:t>
            </a:r>
            <a:endParaRPr lang="en-GB" sz="2200" dirty="0"/>
          </a:p>
        </p:txBody>
      </p:sp>
      <p:sp>
        <p:nvSpPr>
          <p:cNvPr id="14" name="TextBox 13">
            <a:extLst>
              <a:ext uri="{FF2B5EF4-FFF2-40B4-BE49-F238E27FC236}">
                <a16:creationId xmlns:a16="http://schemas.microsoft.com/office/drawing/2014/main" id="{20A1C825-001C-A9E9-6274-99D3C9B0B7F1}"/>
              </a:ext>
            </a:extLst>
          </p:cNvPr>
          <p:cNvSpPr txBox="1"/>
          <p:nvPr/>
        </p:nvSpPr>
        <p:spPr>
          <a:xfrm>
            <a:off x="3993630" y="3436566"/>
            <a:ext cx="1477512" cy="430887"/>
          </a:xfrm>
          <a:prstGeom prst="rect">
            <a:avLst/>
          </a:prstGeom>
          <a:noFill/>
        </p:spPr>
        <p:txBody>
          <a:bodyPr wrap="square" rtlCol="0">
            <a:spAutoFit/>
          </a:bodyPr>
          <a:lstStyle/>
          <a:p>
            <a:r>
              <a:rPr lang="en-US" sz="2200" dirty="0"/>
              <a:t>0.3 x 0.3</a:t>
            </a:r>
            <a:endParaRPr lang="en-GB" sz="2200" dirty="0"/>
          </a:p>
        </p:txBody>
      </p:sp>
      <p:sp>
        <p:nvSpPr>
          <p:cNvPr id="15" name="TextBox 14">
            <a:extLst>
              <a:ext uri="{FF2B5EF4-FFF2-40B4-BE49-F238E27FC236}">
                <a16:creationId xmlns:a16="http://schemas.microsoft.com/office/drawing/2014/main" id="{B3F5EEB1-41A7-6087-63C9-92F025C9D231}"/>
              </a:ext>
            </a:extLst>
          </p:cNvPr>
          <p:cNvSpPr txBox="1"/>
          <p:nvPr/>
        </p:nvSpPr>
        <p:spPr>
          <a:xfrm>
            <a:off x="4007188" y="4581409"/>
            <a:ext cx="1477512" cy="430887"/>
          </a:xfrm>
          <a:prstGeom prst="rect">
            <a:avLst/>
          </a:prstGeom>
          <a:noFill/>
        </p:spPr>
        <p:txBody>
          <a:bodyPr wrap="square" rtlCol="0">
            <a:spAutoFit/>
          </a:bodyPr>
          <a:lstStyle/>
          <a:p>
            <a:r>
              <a:rPr lang="en-US" sz="2200" dirty="0"/>
              <a:t>33 </a:t>
            </a:r>
            <a:r>
              <a:rPr lang="en-US" sz="2200" dirty="0">
                <a:latin typeface="Elephant" panose="02020904090505020303" pitchFamily="18" charset="0"/>
                <a:sym typeface="Symbol" panose="05050102010706020507" pitchFamily="18" charset="2"/>
              </a:rPr>
              <a:t></a:t>
            </a:r>
            <a:r>
              <a:rPr lang="en-US" sz="2200" dirty="0"/>
              <a:t> 1.1</a:t>
            </a:r>
            <a:endParaRPr lang="en-GB" sz="2200" dirty="0"/>
          </a:p>
        </p:txBody>
      </p:sp>
      <p:sp>
        <p:nvSpPr>
          <p:cNvPr id="17" name="TextBox 16">
            <a:extLst>
              <a:ext uri="{FF2B5EF4-FFF2-40B4-BE49-F238E27FC236}">
                <a16:creationId xmlns:a16="http://schemas.microsoft.com/office/drawing/2014/main" id="{453F6FC9-A31F-F8B6-D9F8-0C75A2FF7ADC}"/>
              </a:ext>
            </a:extLst>
          </p:cNvPr>
          <p:cNvSpPr txBox="1"/>
          <p:nvPr/>
        </p:nvSpPr>
        <p:spPr>
          <a:xfrm>
            <a:off x="9540327" y="2353409"/>
            <a:ext cx="1477512" cy="430887"/>
          </a:xfrm>
          <a:prstGeom prst="rect">
            <a:avLst/>
          </a:prstGeom>
          <a:noFill/>
        </p:spPr>
        <p:txBody>
          <a:bodyPr wrap="square" rtlCol="0">
            <a:spAutoFit/>
          </a:bodyPr>
          <a:lstStyle/>
          <a:p>
            <a:r>
              <a:rPr lang="en-US" sz="2200" dirty="0"/>
              <a:t>1.4 x 1.5 </a:t>
            </a:r>
            <a:endParaRPr lang="en-GB" sz="2200" dirty="0"/>
          </a:p>
        </p:txBody>
      </p:sp>
      <p:sp>
        <p:nvSpPr>
          <p:cNvPr id="18" name="TextBox 17">
            <a:extLst>
              <a:ext uri="{FF2B5EF4-FFF2-40B4-BE49-F238E27FC236}">
                <a16:creationId xmlns:a16="http://schemas.microsoft.com/office/drawing/2014/main" id="{A8615411-5135-3E0E-14EA-F38324299D0F}"/>
              </a:ext>
            </a:extLst>
          </p:cNvPr>
          <p:cNvSpPr txBox="1"/>
          <p:nvPr/>
        </p:nvSpPr>
        <p:spPr>
          <a:xfrm>
            <a:off x="6256969" y="4581409"/>
            <a:ext cx="578195" cy="430887"/>
          </a:xfrm>
          <a:prstGeom prst="rect">
            <a:avLst/>
          </a:prstGeom>
          <a:noFill/>
        </p:spPr>
        <p:txBody>
          <a:bodyPr wrap="square" rtlCol="0">
            <a:spAutoFit/>
          </a:bodyPr>
          <a:lstStyle/>
          <a:p>
            <a:r>
              <a:rPr lang="en-US" sz="2200" dirty="0"/>
              <a:t>15. </a:t>
            </a:r>
            <a:endParaRPr lang="en-GB" sz="2200" dirty="0"/>
          </a:p>
        </p:txBody>
      </p:sp>
      <p:sp>
        <p:nvSpPr>
          <p:cNvPr id="19" name="TextBox 18">
            <a:extLst>
              <a:ext uri="{FF2B5EF4-FFF2-40B4-BE49-F238E27FC236}">
                <a16:creationId xmlns:a16="http://schemas.microsoft.com/office/drawing/2014/main" id="{924E4169-B9EB-7609-CF70-824DA31902F2}"/>
              </a:ext>
            </a:extLst>
          </p:cNvPr>
          <p:cNvSpPr txBox="1"/>
          <p:nvPr/>
        </p:nvSpPr>
        <p:spPr>
          <a:xfrm>
            <a:off x="303521" y="4581409"/>
            <a:ext cx="578195" cy="430887"/>
          </a:xfrm>
          <a:prstGeom prst="rect">
            <a:avLst/>
          </a:prstGeom>
          <a:noFill/>
        </p:spPr>
        <p:txBody>
          <a:bodyPr wrap="square" rtlCol="0">
            <a:spAutoFit/>
          </a:bodyPr>
          <a:lstStyle/>
          <a:p>
            <a:r>
              <a:rPr lang="en-US" sz="2200" dirty="0"/>
              <a:t>13. </a:t>
            </a:r>
            <a:endParaRPr lang="en-GB" sz="2200" dirty="0"/>
          </a:p>
        </p:txBody>
      </p:sp>
      <p:sp>
        <p:nvSpPr>
          <p:cNvPr id="20" name="TextBox 19">
            <a:extLst>
              <a:ext uri="{FF2B5EF4-FFF2-40B4-BE49-F238E27FC236}">
                <a16:creationId xmlns:a16="http://schemas.microsoft.com/office/drawing/2014/main" id="{21EF27A1-4DEE-914E-18E1-3AF10962FF0D}"/>
              </a:ext>
            </a:extLst>
          </p:cNvPr>
          <p:cNvSpPr txBox="1"/>
          <p:nvPr/>
        </p:nvSpPr>
        <p:spPr>
          <a:xfrm>
            <a:off x="3506686" y="4581409"/>
            <a:ext cx="578195" cy="430887"/>
          </a:xfrm>
          <a:prstGeom prst="rect">
            <a:avLst/>
          </a:prstGeom>
          <a:noFill/>
        </p:spPr>
        <p:txBody>
          <a:bodyPr wrap="square" rtlCol="0">
            <a:spAutoFit/>
          </a:bodyPr>
          <a:lstStyle/>
          <a:p>
            <a:r>
              <a:rPr lang="en-US" sz="2200" dirty="0"/>
              <a:t>14. </a:t>
            </a:r>
            <a:endParaRPr lang="en-GB" sz="2200" dirty="0"/>
          </a:p>
        </p:txBody>
      </p:sp>
      <p:sp>
        <p:nvSpPr>
          <p:cNvPr id="21" name="TextBox 20">
            <a:extLst>
              <a:ext uri="{FF2B5EF4-FFF2-40B4-BE49-F238E27FC236}">
                <a16:creationId xmlns:a16="http://schemas.microsoft.com/office/drawing/2014/main" id="{DBEF1FA6-DEA7-9332-2467-E60C4D6B971C}"/>
              </a:ext>
            </a:extLst>
          </p:cNvPr>
          <p:cNvSpPr txBox="1"/>
          <p:nvPr/>
        </p:nvSpPr>
        <p:spPr>
          <a:xfrm>
            <a:off x="9088191" y="3436566"/>
            <a:ext cx="578195" cy="430887"/>
          </a:xfrm>
          <a:prstGeom prst="rect">
            <a:avLst/>
          </a:prstGeom>
          <a:noFill/>
        </p:spPr>
        <p:txBody>
          <a:bodyPr wrap="square" rtlCol="0">
            <a:spAutoFit/>
          </a:bodyPr>
          <a:lstStyle/>
          <a:p>
            <a:r>
              <a:rPr lang="en-US" sz="2200" dirty="0"/>
              <a:t>12. </a:t>
            </a:r>
            <a:endParaRPr lang="en-GB" sz="2200" dirty="0"/>
          </a:p>
        </p:txBody>
      </p:sp>
      <p:sp>
        <p:nvSpPr>
          <p:cNvPr id="22" name="TextBox 21">
            <a:extLst>
              <a:ext uri="{FF2B5EF4-FFF2-40B4-BE49-F238E27FC236}">
                <a16:creationId xmlns:a16="http://schemas.microsoft.com/office/drawing/2014/main" id="{73D88730-742B-CC7A-42C1-7990755CA078}"/>
              </a:ext>
            </a:extLst>
          </p:cNvPr>
          <p:cNvSpPr txBox="1"/>
          <p:nvPr/>
        </p:nvSpPr>
        <p:spPr>
          <a:xfrm>
            <a:off x="6256970" y="3436566"/>
            <a:ext cx="578195" cy="430887"/>
          </a:xfrm>
          <a:prstGeom prst="rect">
            <a:avLst/>
          </a:prstGeom>
          <a:noFill/>
        </p:spPr>
        <p:txBody>
          <a:bodyPr wrap="square" rtlCol="0">
            <a:spAutoFit/>
          </a:bodyPr>
          <a:lstStyle/>
          <a:p>
            <a:r>
              <a:rPr lang="en-US" sz="2200" dirty="0"/>
              <a:t>11. </a:t>
            </a:r>
            <a:endParaRPr lang="en-GB" sz="2200" dirty="0"/>
          </a:p>
        </p:txBody>
      </p:sp>
      <p:sp>
        <p:nvSpPr>
          <p:cNvPr id="23" name="TextBox 22">
            <a:extLst>
              <a:ext uri="{FF2B5EF4-FFF2-40B4-BE49-F238E27FC236}">
                <a16:creationId xmlns:a16="http://schemas.microsoft.com/office/drawing/2014/main" id="{11DD5F48-F3F2-C64E-6786-5C85D6ECB29D}"/>
              </a:ext>
            </a:extLst>
          </p:cNvPr>
          <p:cNvSpPr txBox="1"/>
          <p:nvPr/>
        </p:nvSpPr>
        <p:spPr>
          <a:xfrm>
            <a:off x="6835165" y="3436566"/>
            <a:ext cx="1477512" cy="430887"/>
          </a:xfrm>
          <a:prstGeom prst="rect">
            <a:avLst/>
          </a:prstGeom>
          <a:noFill/>
        </p:spPr>
        <p:txBody>
          <a:bodyPr wrap="square" rtlCol="0">
            <a:spAutoFit/>
          </a:bodyPr>
          <a:lstStyle/>
          <a:p>
            <a:r>
              <a:rPr lang="en-US" sz="2200" dirty="0"/>
              <a:t>0.2 </a:t>
            </a:r>
            <a:r>
              <a:rPr lang="en-US" sz="2200" dirty="0">
                <a:latin typeface="Elephant" panose="02020904090505020303" pitchFamily="18" charset="0"/>
                <a:sym typeface="Symbol" panose="05050102010706020507" pitchFamily="18" charset="2"/>
              </a:rPr>
              <a:t></a:t>
            </a:r>
            <a:r>
              <a:rPr lang="en-US" sz="2200" dirty="0"/>
              <a:t> 0.01 </a:t>
            </a:r>
            <a:endParaRPr lang="en-GB" sz="2200" dirty="0"/>
          </a:p>
        </p:txBody>
      </p:sp>
      <p:sp>
        <p:nvSpPr>
          <p:cNvPr id="24" name="TextBox 23">
            <a:extLst>
              <a:ext uri="{FF2B5EF4-FFF2-40B4-BE49-F238E27FC236}">
                <a16:creationId xmlns:a16="http://schemas.microsoft.com/office/drawing/2014/main" id="{E86CFA11-476E-A57F-4958-5641AC341D0A}"/>
              </a:ext>
            </a:extLst>
          </p:cNvPr>
          <p:cNvSpPr txBox="1"/>
          <p:nvPr/>
        </p:nvSpPr>
        <p:spPr>
          <a:xfrm>
            <a:off x="9615550" y="3436566"/>
            <a:ext cx="1477512" cy="430887"/>
          </a:xfrm>
          <a:prstGeom prst="rect">
            <a:avLst/>
          </a:prstGeom>
          <a:noFill/>
        </p:spPr>
        <p:txBody>
          <a:bodyPr wrap="square" rtlCol="0">
            <a:spAutoFit/>
          </a:bodyPr>
          <a:lstStyle/>
          <a:p>
            <a:r>
              <a:rPr lang="en-US" sz="2200" dirty="0"/>
              <a:t>4.1 – 4.01 </a:t>
            </a:r>
            <a:endParaRPr lang="en-GB" sz="2200" dirty="0"/>
          </a:p>
        </p:txBody>
      </p:sp>
      <p:sp>
        <p:nvSpPr>
          <p:cNvPr id="25" name="TextBox 24">
            <a:extLst>
              <a:ext uri="{FF2B5EF4-FFF2-40B4-BE49-F238E27FC236}">
                <a16:creationId xmlns:a16="http://schemas.microsoft.com/office/drawing/2014/main" id="{DED9F5CD-33FC-CC15-1A44-2FA4E0789A79}"/>
              </a:ext>
            </a:extLst>
          </p:cNvPr>
          <p:cNvSpPr txBox="1"/>
          <p:nvPr/>
        </p:nvSpPr>
        <p:spPr>
          <a:xfrm>
            <a:off x="9088191" y="4581409"/>
            <a:ext cx="578195" cy="430887"/>
          </a:xfrm>
          <a:prstGeom prst="rect">
            <a:avLst/>
          </a:prstGeom>
          <a:noFill/>
        </p:spPr>
        <p:txBody>
          <a:bodyPr wrap="square" rtlCol="0">
            <a:spAutoFit/>
          </a:bodyPr>
          <a:lstStyle/>
          <a:p>
            <a:r>
              <a:rPr lang="en-US" sz="2200" dirty="0"/>
              <a:t>16. </a:t>
            </a:r>
            <a:endParaRPr lang="en-GB" sz="2200" dirty="0"/>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4FD5541C-6E65-ABB2-F0A9-347054A7183A}"/>
                  </a:ext>
                </a:extLst>
              </p:cNvPr>
              <p:cNvSpPr txBox="1"/>
              <p:nvPr/>
            </p:nvSpPr>
            <p:spPr>
              <a:xfrm>
                <a:off x="9678552" y="4478848"/>
                <a:ext cx="447237" cy="63600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2200" i="1" smtClean="0">
                              <a:latin typeface="Cambria Math" panose="02040503050406030204" pitchFamily="18" charset="0"/>
                            </a:rPr>
                          </m:ctrlPr>
                        </m:fPr>
                        <m:num>
                          <m:r>
                            <a:rPr lang="en-GB" sz="2200" b="0" i="1" smtClean="0">
                              <a:latin typeface="Cambria Math" panose="02040503050406030204" pitchFamily="18" charset="0"/>
                            </a:rPr>
                            <m:t>1.2</m:t>
                          </m:r>
                        </m:num>
                        <m:den>
                          <m:r>
                            <a:rPr lang="en-GB" sz="2200" b="0" i="1" smtClean="0">
                              <a:latin typeface="Cambria Math" panose="02040503050406030204" pitchFamily="18" charset="0"/>
                            </a:rPr>
                            <m:t>0.2</m:t>
                          </m:r>
                        </m:den>
                      </m:f>
                    </m:oMath>
                  </m:oMathPara>
                </a14:m>
                <a:endParaRPr lang="en-GB" sz="2200" dirty="0"/>
              </a:p>
            </p:txBody>
          </p:sp>
        </mc:Choice>
        <mc:Fallback>
          <p:sp>
            <p:nvSpPr>
              <p:cNvPr id="6" name="TextBox 5">
                <a:extLst>
                  <a:ext uri="{FF2B5EF4-FFF2-40B4-BE49-F238E27FC236}">
                    <a16:creationId xmlns:a16="http://schemas.microsoft.com/office/drawing/2014/main" id="{4FD5541C-6E65-ABB2-F0A9-347054A7183A}"/>
                  </a:ext>
                </a:extLst>
              </p:cNvPr>
              <p:cNvSpPr txBox="1">
                <a:spLocks noRot="1" noChangeAspect="1" noMove="1" noResize="1" noEditPoints="1" noAdjustHandles="1" noChangeArrowheads="1" noChangeShapeType="1" noTextEdit="1"/>
              </p:cNvSpPr>
              <p:nvPr/>
            </p:nvSpPr>
            <p:spPr>
              <a:xfrm>
                <a:off x="9678552" y="4478848"/>
                <a:ext cx="447237" cy="636008"/>
              </a:xfrm>
              <a:prstGeom prst="rect">
                <a:avLst/>
              </a:prstGeom>
              <a:blipFill>
                <a:blip r:embed="rId2"/>
                <a:stretch>
                  <a:fillRect/>
                </a:stretch>
              </a:blipFill>
            </p:spPr>
            <p:txBody>
              <a:bodyPr/>
              <a:lstStyle/>
              <a:p>
                <a:r>
                  <a:rPr lang="en-GB">
                    <a:noFill/>
                  </a:rPr>
                  <a:t> </a:t>
                </a:r>
              </a:p>
            </p:txBody>
          </p:sp>
        </mc:Fallback>
      </mc:AlternateContent>
      <p:sp>
        <p:nvSpPr>
          <p:cNvPr id="57" name="TextBox 56">
            <a:extLst>
              <a:ext uri="{FF2B5EF4-FFF2-40B4-BE49-F238E27FC236}">
                <a16:creationId xmlns:a16="http://schemas.microsoft.com/office/drawing/2014/main" id="{0E1C3ACD-C2E1-A691-4F71-E284B1816087}"/>
              </a:ext>
            </a:extLst>
          </p:cNvPr>
          <p:cNvSpPr txBox="1"/>
          <p:nvPr/>
        </p:nvSpPr>
        <p:spPr>
          <a:xfrm>
            <a:off x="303521" y="5730928"/>
            <a:ext cx="578195" cy="430887"/>
          </a:xfrm>
          <a:prstGeom prst="rect">
            <a:avLst/>
          </a:prstGeom>
          <a:noFill/>
        </p:spPr>
        <p:txBody>
          <a:bodyPr wrap="square" rtlCol="0">
            <a:spAutoFit/>
          </a:bodyPr>
          <a:lstStyle/>
          <a:p>
            <a:r>
              <a:rPr lang="en-US" sz="2200" dirty="0"/>
              <a:t>17. </a:t>
            </a:r>
            <a:endParaRPr lang="en-GB" sz="2200" dirty="0"/>
          </a:p>
        </p:txBody>
      </p:sp>
      <p:sp>
        <p:nvSpPr>
          <p:cNvPr id="63" name="TextBox 62">
            <a:extLst>
              <a:ext uri="{FF2B5EF4-FFF2-40B4-BE49-F238E27FC236}">
                <a16:creationId xmlns:a16="http://schemas.microsoft.com/office/drawing/2014/main" id="{91491341-26F1-7B08-C652-5FA18B720936}"/>
              </a:ext>
            </a:extLst>
          </p:cNvPr>
          <p:cNvSpPr txBox="1"/>
          <p:nvPr/>
        </p:nvSpPr>
        <p:spPr>
          <a:xfrm>
            <a:off x="9088191" y="5730928"/>
            <a:ext cx="578195" cy="430887"/>
          </a:xfrm>
          <a:prstGeom prst="rect">
            <a:avLst/>
          </a:prstGeom>
          <a:noFill/>
        </p:spPr>
        <p:txBody>
          <a:bodyPr wrap="square" rtlCol="0">
            <a:spAutoFit/>
          </a:bodyPr>
          <a:lstStyle/>
          <a:p>
            <a:r>
              <a:rPr lang="en-US" sz="2200" dirty="0"/>
              <a:t>20. </a:t>
            </a:r>
            <a:endParaRPr lang="en-GB" sz="2200" dirty="0"/>
          </a:p>
        </p:txBody>
      </p:sp>
      <p:sp>
        <p:nvSpPr>
          <p:cNvPr id="64" name="TextBox 63">
            <a:extLst>
              <a:ext uri="{FF2B5EF4-FFF2-40B4-BE49-F238E27FC236}">
                <a16:creationId xmlns:a16="http://schemas.microsoft.com/office/drawing/2014/main" id="{180C45BD-943D-0099-7D24-1C3871123938}"/>
              </a:ext>
            </a:extLst>
          </p:cNvPr>
          <p:cNvSpPr txBox="1"/>
          <p:nvPr/>
        </p:nvSpPr>
        <p:spPr>
          <a:xfrm>
            <a:off x="6256968" y="5730928"/>
            <a:ext cx="578195" cy="430887"/>
          </a:xfrm>
          <a:prstGeom prst="rect">
            <a:avLst/>
          </a:prstGeom>
          <a:noFill/>
        </p:spPr>
        <p:txBody>
          <a:bodyPr wrap="square" rtlCol="0">
            <a:spAutoFit/>
          </a:bodyPr>
          <a:lstStyle/>
          <a:p>
            <a:r>
              <a:rPr lang="en-US" sz="2200" dirty="0"/>
              <a:t>19. </a:t>
            </a:r>
            <a:endParaRPr lang="en-GB" sz="2200" dirty="0"/>
          </a:p>
        </p:txBody>
      </p:sp>
      <p:sp>
        <p:nvSpPr>
          <p:cNvPr id="68" name="TextBox 67">
            <a:extLst>
              <a:ext uri="{FF2B5EF4-FFF2-40B4-BE49-F238E27FC236}">
                <a16:creationId xmlns:a16="http://schemas.microsoft.com/office/drawing/2014/main" id="{54B35282-4F56-BA04-7891-EC32AB95B88F}"/>
              </a:ext>
            </a:extLst>
          </p:cNvPr>
          <p:cNvSpPr txBox="1"/>
          <p:nvPr/>
        </p:nvSpPr>
        <p:spPr>
          <a:xfrm>
            <a:off x="3506685" y="5730928"/>
            <a:ext cx="578195" cy="430887"/>
          </a:xfrm>
          <a:prstGeom prst="rect">
            <a:avLst/>
          </a:prstGeom>
          <a:noFill/>
        </p:spPr>
        <p:txBody>
          <a:bodyPr wrap="square" rtlCol="0">
            <a:spAutoFit/>
          </a:bodyPr>
          <a:lstStyle/>
          <a:p>
            <a:r>
              <a:rPr lang="en-US" sz="2200" dirty="0"/>
              <a:t>18. </a:t>
            </a:r>
            <a:endParaRPr lang="en-GB" sz="2200" dirty="0"/>
          </a:p>
        </p:txBody>
      </p:sp>
      <p:sp>
        <p:nvSpPr>
          <p:cNvPr id="69" name="TextBox 68">
            <a:extLst>
              <a:ext uri="{FF2B5EF4-FFF2-40B4-BE49-F238E27FC236}">
                <a16:creationId xmlns:a16="http://schemas.microsoft.com/office/drawing/2014/main" id="{02744D6D-799C-BFF6-A639-0797E221E8A8}"/>
              </a:ext>
            </a:extLst>
          </p:cNvPr>
          <p:cNvSpPr txBox="1"/>
          <p:nvPr/>
        </p:nvSpPr>
        <p:spPr>
          <a:xfrm>
            <a:off x="883395" y="5730928"/>
            <a:ext cx="1657173" cy="430887"/>
          </a:xfrm>
          <a:prstGeom prst="rect">
            <a:avLst/>
          </a:prstGeom>
          <a:noFill/>
        </p:spPr>
        <p:txBody>
          <a:bodyPr wrap="square" rtlCol="0">
            <a:spAutoFit/>
          </a:bodyPr>
          <a:lstStyle/>
          <a:p>
            <a:r>
              <a:rPr lang="en-US" sz="2200" dirty="0"/>
              <a:t>1680 </a:t>
            </a:r>
            <a:r>
              <a:rPr lang="en-US" sz="2200" dirty="0">
                <a:latin typeface="Elephant" panose="02020904090505020303" pitchFamily="18" charset="0"/>
                <a:sym typeface="Symbol" panose="05050102010706020507" pitchFamily="18" charset="2"/>
              </a:rPr>
              <a:t></a:t>
            </a:r>
            <a:r>
              <a:rPr lang="en-US" sz="2200" dirty="0"/>
              <a:t> 200 </a:t>
            </a:r>
            <a:endParaRPr lang="en-GB" sz="2200" dirty="0"/>
          </a:p>
        </p:txBody>
      </p:sp>
      <p:sp>
        <p:nvSpPr>
          <p:cNvPr id="70" name="TextBox 69">
            <a:extLst>
              <a:ext uri="{FF2B5EF4-FFF2-40B4-BE49-F238E27FC236}">
                <a16:creationId xmlns:a16="http://schemas.microsoft.com/office/drawing/2014/main" id="{679CEEC1-79A7-A89D-7A66-FF65C6CD8583}"/>
              </a:ext>
            </a:extLst>
          </p:cNvPr>
          <p:cNvSpPr txBox="1"/>
          <p:nvPr/>
        </p:nvSpPr>
        <p:spPr>
          <a:xfrm>
            <a:off x="4090554" y="5730928"/>
            <a:ext cx="1477512" cy="430887"/>
          </a:xfrm>
          <a:prstGeom prst="rect">
            <a:avLst/>
          </a:prstGeom>
          <a:noFill/>
        </p:spPr>
        <p:txBody>
          <a:bodyPr wrap="square" rtlCol="0">
            <a:spAutoFit/>
          </a:bodyPr>
          <a:lstStyle/>
          <a:p>
            <a:r>
              <a:rPr lang="en-US" sz="2200" dirty="0"/>
              <a:t>0.09 </a:t>
            </a:r>
            <a:r>
              <a:rPr lang="en-US" sz="2200" dirty="0">
                <a:latin typeface="Elephant" panose="02020904090505020303" pitchFamily="18" charset="0"/>
                <a:sym typeface="Symbol" panose="05050102010706020507" pitchFamily="18" charset="2"/>
              </a:rPr>
              <a:t></a:t>
            </a:r>
            <a:r>
              <a:rPr lang="en-US" sz="2200" dirty="0"/>
              <a:t> 4 </a:t>
            </a:r>
            <a:endParaRPr lang="en-GB" sz="2200" dirty="0"/>
          </a:p>
        </p:txBody>
      </p:sp>
      <p:sp>
        <p:nvSpPr>
          <p:cNvPr id="71" name="TextBox 70">
            <a:extLst>
              <a:ext uri="{FF2B5EF4-FFF2-40B4-BE49-F238E27FC236}">
                <a16:creationId xmlns:a16="http://schemas.microsoft.com/office/drawing/2014/main" id="{08967F84-83A0-029B-B626-82643E2B3BDC}"/>
              </a:ext>
            </a:extLst>
          </p:cNvPr>
          <p:cNvSpPr txBox="1"/>
          <p:nvPr/>
        </p:nvSpPr>
        <p:spPr>
          <a:xfrm>
            <a:off x="6835163" y="5730928"/>
            <a:ext cx="1477512" cy="430887"/>
          </a:xfrm>
          <a:prstGeom prst="rect">
            <a:avLst/>
          </a:prstGeom>
          <a:noFill/>
        </p:spPr>
        <p:txBody>
          <a:bodyPr wrap="square" rtlCol="0">
            <a:spAutoFit/>
          </a:bodyPr>
          <a:lstStyle/>
          <a:p>
            <a:r>
              <a:rPr lang="en-US" sz="2200" dirty="0"/>
              <a:t>24.2 x 0.8</a:t>
            </a:r>
            <a:endParaRPr lang="en-GB" sz="2200" dirty="0"/>
          </a:p>
        </p:txBody>
      </p:sp>
      <p:sp>
        <p:nvSpPr>
          <p:cNvPr id="72" name="TextBox 71">
            <a:extLst>
              <a:ext uri="{FF2B5EF4-FFF2-40B4-BE49-F238E27FC236}">
                <a16:creationId xmlns:a16="http://schemas.microsoft.com/office/drawing/2014/main" id="{067034E8-3257-2AA9-61EA-8EA96ADC078A}"/>
              </a:ext>
            </a:extLst>
          </p:cNvPr>
          <p:cNvSpPr txBox="1"/>
          <p:nvPr/>
        </p:nvSpPr>
        <p:spPr>
          <a:xfrm>
            <a:off x="9620667" y="5730928"/>
            <a:ext cx="1477512" cy="430887"/>
          </a:xfrm>
          <a:prstGeom prst="rect">
            <a:avLst/>
          </a:prstGeom>
          <a:noFill/>
        </p:spPr>
        <p:txBody>
          <a:bodyPr wrap="square" rtlCol="0">
            <a:spAutoFit/>
          </a:bodyPr>
          <a:lstStyle/>
          <a:p>
            <a:r>
              <a:rPr lang="en-US" sz="2200" dirty="0"/>
              <a:t>4.01 – 4.1 </a:t>
            </a:r>
            <a:endParaRPr lang="en-GB" sz="2200" dirty="0"/>
          </a:p>
        </p:txBody>
      </p:sp>
      <p:sp>
        <p:nvSpPr>
          <p:cNvPr id="73" name="TextBox 72">
            <a:extLst>
              <a:ext uri="{FF2B5EF4-FFF2-40B4-BE49-F238E27FC236}">
                <a16:creationId xmlns:a16="http://schemas.microsoft.com/office/drawing/2014/main" id="{1C978761-5847-5B91-4C80-7CC84A1216FE}"/>
              </a:ext>
            </a:extLst>
          </p:cNvPr>
          <p:cNvSpPr txBox="1"/>
          <p:nvPr/>
        </p:nvSpPr>
        <p:spPr>
          <a:xfrm>
            <a:off x="10927687" y="3436566"/>
            <a:ext cx="1477512" cy="430887"/>
          </a:xfrm>
          <a:prstGeom prst="rect">
            <a:avLst/>
          </a:prstGeom>
          <a:noFill/>
        </p:spPr>
        <p:txBody>
          <a:bodyPr wrap="square" rtlCol="0">
            <a:spAutoFit/>
          </a:bodyPr>
          <a:lstStyle/>
          <a:p>
            <a:r>
              <a:rPr lang="en-US" sz="2200" b="1" dirty="0">
                <a:solidFill>
                  <a:srgbClr val="FF0000"/>
                </a:solidFill>
              </a:rPr>
              <a:t>= 0.09</a:t>
            </a:r>
            <a:endParaRPr lang="en-GB" sz="2200" b="1" dirty="0">
              <a:solidFill>
                <a:srgbClr val="FF0000"/>
              </a:solidFill>
            </a:endParaRPr>
          </a:p>
        </p:txBody>
      </p:sp>
      <p:sp>
        <p:nvSpPr>
          <p:cNvPr id="74" name="TextBox 73">
            <a:extLst>
              <a:ext uri="{FF2B5EF4-FFF2-40B4-BE49-F238E27FC236}">
                <a16:creationId xmlns:a16="http://schemas.microsoft.com/office/drawing/2014/main" id="{42C92A30-72BD-6AAA-6ED8-A282B41311D4}"/>
              </a:ext>
            </a:extLst>
          </p:cNvPr>
          <p:cNvSpPr txBox="1"/>
          <p:nvPr/>
        </p:nvSpPr>
        <p:spPr>
          <a:xfrm>
            <a:off x="8214027" y="3436566"/>
            <a:ext cx="816656" cy="430887"/>
          </a:xfrm>
          <a:prstGeom prst="rect">
            <a:avLst/>
          </a:prstGeom>
          <a:noFill/>
        </p:spPr>
        <p:txBody>
          <a:bodyPr wrap="square" rtlCol="0">
            <a:spAutoFit/>
          </a:bodyPr>
          <a:lstStyle/>
          <a:p>
            <a:r>
              <a:rPr lang="en-US" sz="2200" b="1" dirty="0">
                <a:solidFill>
                  <a:srgbClr val="FF0000"/>
                </a:solidFill>
              </a:rPr>
              <a:t>= 20</a:t>
            </a:r>
            <a:endParaRPr lang="en-GB" sz="2200" b="1" dirty="0">
              <a:solidFill>
                <a:srgbClr val="FF0000"/>
              </a:solidFill>
            </a:endParaRPr>
          </a:p>
        </p:txBody>
      </p:sp>
      <p:sp>
        <p:nvSpPr>
          <p:cNvPr id="75" name="TextBox 74">
            <a:extLst>
              <a:ext uri="{FF2B5EF4-FFF2-40B4-BE49-F238E27FC236}">
                <a16:creationId xmlns:a16="http://schemas.microsoft.com/office/drawing/2014/main" id="{C52EA96F-E81F-ED1B-AAC2-000637EAED5D}"/>
              </a:ext>
            </a:extLst>
          </p:cNvPr>
          <p:cNvSpPr txBox="1"/>
          <p:nvPr/>
        </p:nvSpPr>
        <p:spPr>
          <a:xfrm>
            <a:off x="5182339" y="3436566"/>
            <a:ext cx="1477512" cy="430887"/>
          </a:xfrm>
          <a:prstGeom prst="rect">
            <a:avLst/>
          </a:prstGeom>
          <a:noFill/>
        </p:spPr>
        <p:txBody>
          <a:bodyPr wrap="square" rtlCol="0">
            <a:spAutoFit/>
          </a:bodyPr>
          <a:lstStyle/>
          <a:p>
            <a:r>
              <a:rPr lang="en-US" sz="2200" b="1" dirty="0">
                <a:solidFill>
                  <a:srgbClr val="FF0000"/>
                </a:solidFill>
              </a:rPr>
              <a:t>= 0.09</a:t>
            </a:r>
            <a:endParaRPr lang="en-GB" sz="2200" b="1" dirty="0">
              <a:solidFill>
                <a:srgbClr val="FF0000"/>
              </a:solidFill>
            </a:endParaRPr>
          </a:p>
        </p:txBody>
      </p:sp>
      <p:sp>
        <p:nvSpPr>
          <p:cNvPr id="76" name="TextBox 75">
            <a:extLst>
              <a:ext uri="{FF2B5EF4-FFF2-40B4-BE49-F238E27FC236}">
                <a16:creationId xmlns:a16="http://schemas.microsoft.com/office/drawing/2014/main" id="{6B189831-24C9-80AD-E790-325A5030C8CD}"/>
              </a:ext>
            </a:extLst>
          </p:cNvPr>
          <p:cNvSpPr txBox="1"/>
          <p:nvPr/>
        </p:nvSpPr>
        <p:spPr>
          <a:xfrm>
            <a:off x="2436584" y="3436566"/>
            <a:ext cx="1477512" cy="430887"/>
          </a:xfrm>
          <a:prstGeom prst="rect">
            <a:avLst/>
          </a:prstGeom>
          <a:noFill/>
        </p:spPr>
        <p:txBody>
          <a:bodyPr wrap="square" rtlCol="0">
            <a:spAutoFit/>
          </a:bodyPr>
          <a:lstStyle/>
          <a:p>
            <a:r>
              <a:rPr lang="en-US" sz="2200" b="1" dirty="0">
                <a:solidFill>
                  <a:srgbClr val="FF0000"/>
                </a:solidFill>
              </a:rPr>
              <a:t>= 3.1</a:t>
            </a:r>
            <a:endParaRPr lang="en-GB" sz="2200" b="1" dirty="0">
              <a:solidFill>
                <a:srgbClr val="FF0000"/>
              </a:solidFill>
            </a:endParaRPr>
          </a:p>
        </p:txBody>
      </p:sp>
      <p:sp>
        <p:nvSpPr>
          <p:cNvPr id="77" name="TextBox 76">
            <a:extLst>
              <a:ext uri="{FF2B5EF4-FFF2-40B4-BE49-F238E27FC236}">
                <a16:creationId xmlns:a16="http://schemas.microsoft.com/office/drawing/2014/main" id="{77283A09-B444-4CAA-6576-7233FFB4AB3F}"/>
              </a:ext>
            </a:extLst>
          </p:cNvPr>
          <p:cNvSpPr txBox="1"/>
          <p:nvPr/>
        </p:nvSpPr>
        <p:spPr>
          <a:xfrm>
            <a:off x="10307218" y="4581409"/>
            <a:ext cx="1477512" cy="430887"/>
          </a:xfrm>
          <a:prstGeom prst="rect">
            <a:avLst/>
          </a:prstGeom>
          <a:noFill/>
        </p:spPr>
        <p:txBody>
          <a:bodyPr wrap="square" rtlCol="0">
            <a:spAutoFit/>
          </a:bodyPr>
          <a:lstStyle/>
          <a:p>
            <a:r>
              <a:rPr lang="en-US" sz="2200" b="1" dirty="0">
                <a:solidFill>
                  <a:srgbClr val="FF0000"/>
                </a:solidFill>
              </a:rPr>
              <a:t>= 6</a:t>
            </a:r>
            <a:endParaRPr lang="en-GB" sz="2200" b="1" dirty="0">
              <a:solidFill>
                <a:srgbClr val="FF0000"/>
              </a:solidFill>
            </a:endParaRPr>
          </a:p>
        </p:txBody>
      </p:sp>
      <p:sp>
        <p:nvSpPr>
          <p:cNvPr id="78" name="TextBox 77">
            <a:extLst>
              <a:ext uri="{FF2B5EF4-FFF2-40B4-BE49-F238E27FC236}">
                <a16:creationId xmlns:a16="http://schemas.microsoft.com/office/drawing/2014/main" id="{69BD2442-BD1F-3B38-5B10-FA4DABCBB050}"/>
              </a:ext>
            </a:extLst>
          </p:cNvPr>
          <p:cNvSpPr txBox="1"/>
          <p:nvPr/>
        </p:nvSpPr>
        <p:spPr>
          <a:xfrm>
            <a:off x="7674889" y="4581409"/>
            <a:ext cx="1477512" cy="430887"/>
          </a:xfrm>
          <a:prstGeom prst="rect">
            <a:avLst/>
          </a:prstGeom>
          <a:noFill/>
        </p:spPr>
        <p:txBody>
          <a:bodyPr wrap="square" rtlCol="0">
            <a:spAutoFit/>
          </a:bodyPr>
          <a:lstStyle/>
          <a:p>
            <a:r>
              <a:rPr lang="en-US" sz="2200" b="1" dirty="0">
                <a:solidFill>
                  <a:srgbClr val="FF0000"/>
                </a:solidFill>
              </a:rPr>
              <a:t>= 4.41</a:t>
            </a:r>
            <a:endParaRPr lang="en-GB" sz="2200" b="1" dirty="0">
              <a:solidFill>
                <a:srgbClr val="FF0000"/>
              </a:solidFill>
            </a:endParaRPr>
          </a:p>
        </p:txBody>
      </p:sp>
      <p:sp>
        <p:nvSpPr>
          <p:cNvPr id="79" name="TextBox 78">
            <a:extLst>
              <a:ext uri="{FF2B5EF4-FFF2-40B4-BE49-F238E27FC236}">
                <a16:creationId xmlns:a16="http://schemas.microsoft.com/office/drawing/2014/main" id="{ACBC3648-435E-85E2-D496-1F5616F41EBE}"/>
              </a:ext>
            </a:extLst>
          </p:cNvPr>
          <p:cNvSpPr txBox="1"/>
          <p:nvPr/>
        </p:nvSpPr>
        <p:spPr>
          <a:xfrm>
            <a:off x="5112111" y="4581409"/>
            <a:ext cx="1477512" cy="430887"/>
          </a:xfrm>
          <a:prstGeom prst="rect">
            <a:avLst/>
          </a:prstGeom>
          <a:noFill/>
        </p:spPr>
        <p:txBody>
          <a:bodyPr wrap="square" rtlCol="0">
            <a:spAutoFit/>
          </a:bodyPr>
          <a:lstStyle/>
          <a:p>
            <a:r>
              <a:rPr lang="en-US" sz="2200" b="1" dirty="0">
                <a:solidFill>
                  <a:srgbClr val="FF0000"/>
                </a:solidFill>
              </a:rPr>
              <a:t>= 30</a:t>
            </a:r>
            <a:endParaRPr lang="en-GB" sz="2200" b="1" dirty="0">
              <a:solidFill>
                <a:srgbClr val="FF0000"/>
              </a:solidFill>
            </a:endParaRPr>
          </a:p>
        </p:txBody>
      </p:sp>
      <p:sp>
        <p:nvSpPr>
          <p:cNvPr id="80" name="TextBox 79">
            <a:extLst>
              <a:ext uri="{FF2B5EF4-FFF2-40B4-BE49-F238E27FC236}">
                <a16:creationId xmlns:a16="http://schemas.microsoft.com/office/drawing/2014/main" id="{E59530F6-F750-51DF-CFB4-AC493746DC39}"/>
              </a:ext>
            </a:extLst>
          </p:cNvPr>
          <p:cNvSpPr txBox="1"/>
          <p:nvPr/>
        </p:nvSpPr>
        <p:spPr>
          <a:xfrm>
            <a:off x="2333524" y="4581409"/>
            <a:ext cx="1477512" cy="430887"/>
          </a:xfrm>
          <a:prstGeom prst="rect">
            <a:avLst/>
          </a:prstGeom>
          <a:noFill/>
        </p:spPr>
        <p:txBody>
          <a:bodyPr wrap="square" rtlCol="0">
            <a:spAutoFit/>
          </a:bodyPr>
          <a:lstStyle/>
          <a:p>
            <a:r>
              <a:rPr lang="en-US" sz="2200" b="1" dirty="0">
                <a:solidFill>
                  <a:srgbClr val="FF0000"/>
                </a:solidFill>
              </a:rPr>
              <a:t>= 5.91</a:t>
            </a:r>
            <a:endParaRPr lang="en-GB" sz="2200" b="1" dirty="0">
              <a:solidFill>
                <a:srgbClr val="FF0000"/>
              </a:solidFill>
            </a:endParaRPr>
          </a:p>
        </p:txBody>
      </p:sp>
      <p:sp>
        <p:nvSpPr>
          <p:cNvPr id="81" name="TextBox 80">
            <a:extLst>
              <a:ext uri="{FF2B5EF4-FFF2-40B4-BE49-F238E27FC236}">
                <a16:creationId xmlns:a16="http://schemas.microsoft.com/office/drawing/2014/main" id="{6696BAA7-5FE2-8CD2-BAF9-CCB2F77D73FE}"/>
              </a:ext>
            </a:extLst>
          </p:cNvPr>
          <p:cNvSpPr txBox="1"/>
          <p:nvPr/>
        </p:nvSpPr>
        <p:spPr>
          <a:xfrm>
            <a:off x="2281401" y="5967841"/>
            <a:ext cx="1477512" cy="430887"/>
          </a:xfrm>
          <a:prstGeom prst="rect">
            <a:avLst/>
          </a:prstGeom>
          <a:noFill/>
        </p:spPr>
        <p:txBody>
          <a:bodyPr wrap="square" rtlCol="0">
            <a:spAutoFit/>
          </a:bodyPr>
          <a:lstStyle/>
          <a:p>
            <a:r>
              <a:rPr lang="en-US" sz="2200" b="1" dirty="0">
                <a:solidFill>
                  <a:srgbClr val="FF0000"/>
                </a:solidFill>
              </a:rPr>
              <a:t>= 8.4</a:t>
            </a:r>
            <a:endParaRPr lang="en-GB" sz="2200" b="1" dirty="0">
              <a:solidFill>
                <a:srgbClr val="FF0000"/>
              </a:solidFill>
            </a:endParaRPr>
          </a:p>
        </p:txBody>
      </p:sp>
      <p:sp>
        <p:nvSpPr>
          <p:cNvPr id="82" name="TextBox 81">
            <a:extLst>
              <a:ext uri="{FF2B5EF4-FFF2-40B4-BE49-F238E27FC236}">
                <a16:creationId xmlns:a16="http://schemas.microsoft.com/office/drawing/2014/main" id="{76524095-1A03-246F-1789-A0C7841A8CE4}"/>
              </a:ext>
            </a:extLst>
          </p:cNvPr>
          <p:cNvSpPr txBox="1"/>
          <p:nvPr/>
        </p:nvSpPr>
        <p:spPr>
          <a:xfrm>
            <a:off x="4874125" y="5976934"/>
            <a:ext cx="1477512" cy="430887"/>
          </a:xfrm>
          <a:prstGeom prst="rect">
            <a:avLst/>
          </a:prstGeom>
          <a:noFill/>
        </p:spPr>
        <p:txBody>
          <a:bodyPr wrap="square" rtlCol="0">
            <a:spAutoFit/>
          </a:bodyPr>
          <a:lstStyle/>
          <a:p>
            <a:r>
              <a:rPr lang="en-US" sz="2200" b="1" dirty="0">
                <a:solidFill>
                  <a:srgbClr val="FF0000"/>
                </a:solidFill>
              </a:rPr>
              <a:t>= 0.0225</a:t>
            </a:r>
            <a:endParaRPr lang="en-GB" sz="2200" b="1" dirty="0">
              <a:solidFill>
                <a:srgbClr val="FF0000"/>
              </a:solidFill>
            </a:endParaRPr>
          </a:p>
        </p:txBody>
      </p:sp>
      <p:sp>
        <p:nvSpPr>
          <p:cNvPr id="83" name="TextBox 82">
            <a:extLst>
              <a:ext uri="{FF2B5EF4-FFF2-40B4-BE49-F238E27FC236}">
                <a16:creationId xmlns:a16="http://schemas.microsoft.com/office/drawing/2014/main" id="{263356B2-BCE5-06B0-91D8-807C3E01FE33}"/>
              </a:ext>
            </a:extLst>
          </p:cNvPr>
          <p:cNvSpPr txBox="1"/>
          <p:nvPr/>
        </p:nvSpPr>
        <p:spPr>
          <a:xfrm>
            <a:off x="7883599" y="5968318"/>
            <a:ext cx="1477512" cy="430887"/>
          </a:xfrm>
          <a:prstGeom prst="rect">
            <a:avLst/>
          </a:prstGeom>
          <a:noFill/>
        </p:spPr>
        <p:txBody>
          <a:bodyPr wrap="square" rtlCol="0">
            <a:spAutoFit/>
          </a:bodyPr>
          <a:lstStyle/>
          <a:p>
            <a:r>
              <a:rPr lang="en-US" sz="2200" b="1" dirty="0">
                <a:solidFill>
                  <a:srgbClr val="FF0000"/>
                </a:solidFill>
              </a:rPr>
              <a:t>= 19.36</a:t>
            </a:r>
            <a:endParaRPr lang="en-GB" sz="2200" b="1" dirty="0">
              <a:solidFill>
                <a:srgbClr val="FF0000"/>
              </a:solidFill>
            </a:endParaRPr>
          </a:p>
        </p:txBody>
      </p:sp>
      <p:sp>
        <p:nvSpPr>
          <p:cNvPr id="84" name="TextBox 83">
            <a:extLst>
              <a:ext uri="{FF2B5EF4-FFF2-40B4-BE49-F238E27FC236}">
                <a16:creationId xmlns:a16="http://schemas.microsoft.com/office/drawing/2014/main" id="{73C3564A-C618-0B7E-EF2F-212568C71747}"/>
              </a:ext>
            </a:extLst>
          </p:cNvPr>
          <p:cNvSpPr txBox="1"/>
          <p:nvPr/>
        </p:nvSpPr>
        <p:spPr>
          <a:xfrm>
            <a:off x="10890292" y="5943204"/>
            <a:ext cx="1477512" cy="430887"/>
          </a:xfrm>
          <a:prstGeom prst="rect">
            <a:avLst/>
          </a:prstGeom>
          <a:noFill/>
        </p:spPr>
        <p:txBody>
          <a:bodyPr wrap="square" rtlCol="0">
            <a:spAutoFit/>
          </a:bodyPr>
          <a:lstStyle/>
          <a:p>
            <a:r>
              <a:rPr lang="en-US" sz="2200" b="1" dirty="0">
                <a:solidFill>
                  <a:srgbClr val="FF0000"/>
                </a:solidFill>
              </a:rPr>
              <a:t>= - 0.09</a:t>
            </a:r>
            <a:endParaRPr lang="en-GB" sz="2200" b="1" dirty="0">
              <a:solidFill>
                <a:srgbClr val="FF0000"/>
              </a:solidFill>
            </a:endParaRPr>
          </a:p>
        </p:txBody>
      </p:sp>
    </p:spTree>
    <p:extLst>
      <p:ext uri="{BB962C8B-B14F-4D97-AF65-F5344CB8AC3E}">
        <p14:creationId xmlns:p14="http://schemas.microsoft.com/office/powerpoint/2010/main" val="3770725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BB9D55B-4AD7-510F-A8B2-C94BFD999884}"/>
              </a:ext>
            </a:extLst>
          </p:cNvPr>
          <p:cNvSpPr/>
          <p:nvPr/>
        </p:nvSpPr>
        <p:spPr>
          <a:xfrm>
            <a:off x="231981" y="206611"/>
            <a:ext cx="11728038" cy="6444779"/>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5" name="TextBox 4">
            <a:extLst>
              <a:ext uri="{FF2B5EF4-FFF2-40B4-BE49-F238E27FC236}">
                <a16:creationId xmlns:a16="http://schemas.microsoft.com/office/drawing/2014/main" id="{2B2DC93A-C73A-44BC-8F8A-6B9E2BDD87E1}"/>
              </a:ext>
            </a:extLst>
          </p:cNvPr>
          <p:cNvSpPr txBox="1"/>
          <p:nvPr/>
        </p:nvSpPr>
        <p:spPr>
          <a:xfrm>
            <a:off x="707460" y="1378836"/>
            <a:ext cx="4408329" cy="430887"/>
          </a:xfrm>
          <a:prstGeom prst="rect">
            <a:avLst/>
          </a:prstGeom>
          <a:noFill/>
        </p:spPr>
        <p:txBody>
          <a:bodyPr wrap="square" rtlCol="0">
            <a:spAutoFit/>
          </a:bodyPr>
          <a:lstStyle/>
          <a:p>
            <a:r>
              <a:rPr lang="en-US" sz="2200" dirty="0"/>
              <a:t>Evaluate without a calculator:</a:t>
            </a:r>
            <a:endParaRPr lang="en-GB" sz="2200" dirty="0"/>
          </a:p>
        </p:txBody>
      </p:sp>
      <p:sp>
        <p:nvSpPr>
          <p:cNvPr id="6" name="TextBox 5">
            <a:extLst>
              <a:ext uri="{FF2B5EF4-FFF2-40B4-BE49-F238E27FC236}">
                <a16:creationId xmlns:a16="http://schemas.microsoft.com/office/drawing/2014/main" id="{6932C8F1-324F-4108-A8DA-E073664730B8}"/>
              </a:ext>
            </a:extLst>
          </p:cNvPr>
          <p:cNvSpPr txBox="1"/>
          <p:nvPr/>
        </p:nvSpPr>
        <p:spPr>
          <a:xfrm>
            <a:off x="1078072" y="2477922"/>
            <a:ext cx="2579528" cy="430887"/>
          </a:xfrm>
          <a:prstGeom prst="rect">
            <a:avLst/>
          </a:prstGeom>
          <a:noFill/>
        </p:spPr>
        <p:txBody>
          <a:bodyPr wrap="square" rtlCol="0">
            <a:spAutoFit/>
          </a:bodyPr>
          <a:lstStyle/>
          <a:p>
            <a:r>
              <a:rPr lang="en-US" sz="2200" dirty="0"/>
              <a:t>a)  8  x  10 </a:t>
            </a:r>
            <a:endParaRPr lang="en-GB" sz="2200" dirty="0"/>
          </a:p>
        </p:txBody>
      </p:sp>
      <p:sp>
        <p:nvSpPr>
          <p:cNvPr id="8" name="TextBox 7">
            <a:extLst>
              <a:ext uri="{FF2B5EF4-FFF2-40B4-BE49-F238E27FC236}">
                <a16:creationId xmlns:a16="http://schemas.microsoft.com/office/drawing/2014/main" id="{25C7CB0D-1E61-4ABF-88D4-293C0DFA5CA5}"/>
              </a:ext>
            </a:extLst>
          </p:cNvPr>
          <p:cNvSpPr txBox="1"/>
          <p:nvPr/>
        </p:nvSpPr>
        <p:spPr>
          <a:xfrm>
            <a:off x="1398321" y="235843"/>
            <a:ext cx="9395359" cy="584775"/>
          </a:xfrm>
          <a:prstGeom prst="rect">
            <a:avLst/>
          </a:prstGeom>
          <a:noFill/>
        </p:spPr>
        <p:txBody>
          <a:bodyPr wrap="square" rtlCol="0">
            <a:spAutoFit/>
          </a:bodyPr>
          <a:lstStyle/>
          <a:p>
            <a:pPr algn="ctr"/>
            <a:r>
              <a:rPr lang="en-US" sz="3200" dirty="0">
                <a:latin typeface="Arial Black" panose="020B0A04020102020204" pitchFamily="34" charset="0"/>
              </a:rPr>
              <a:t>Example: Multiplying and dividing by 10</a:t>
            </a:r>
            <a:endParaRPr lang="en-GB" sz="3200" dirty="0">
              <a:latin typeface="Arial Black" panose="020B0A04020102020204" pitchFamily="34" charset="0"/>
            </a:endParaRPr>
          </a:p>
        </p:txBody>
      </p:sp>
      <p:sp>
        <p:nvSpPr>
          <p:cNvPr id="7" name="TextBox 6">
            <a:extLst>
              <a:ext uri="{FF2B5EF4-FFF2-40B4-BE49-F238E27FC236}">
                <a16:creationId xmlns:a16="http://schemas.microsoft.com/office/drawing/2014/main" id="{6932C8F1-324F-4108-A8DA-E073664730B8}"/>
              </a:ext>
            </a:extLst>
          </p:cNvPr>
          <p:cNvSpPr txBox="1"/>
          <p:nvPr/>
        </p:nvSpPr>
        <p:spPr>
          <a:xfrm>
            <a:off x="1078070" y="4099437"/>
            <a:ext cx="2686533" cy="430887"/>
          </a:xfrm>
          <a:prstGeom prst="rect">
            <a:avLst/>
          </a:prstGeom>
          <a:noFill/>
        </p:spPr>
        <p:txBody>
          <a:bodyPr wrap="square" rtlCol="0">
            <a:spAutoFit/>
          </a:bodyPr>
          <a:lstStyle/>
          <a:p>
            <a:r>
              <a:rPr lang="en-US" sz="2200" dirty="0"/>
              <a:t>b)  220  </a:t>
            </a:r>
            <a:r>
              <a:rPr lang="en-US" sz="2200" dirty="0">
                <a:latin typeface="Elephant" panose="02020904090505020303" pitchFamily="18" charset="0"/>
              </a:rPr>
              <a:t>÷ </a:t>
            </a:r>
            <a:r>
              <a:rPr lang="en-US" sz="2200" dirty="0"/>
              <a:t> 10</a:t>
            </a:r>
            <a:endParaRPr lang="en-GB" sz="2200" dirty="0"/>
          </a:p>
        </p:txBody>
      </p:sp>
      <p:sp>
        <p:nvSpPr>
          <p:cNvPr id="9" name="TextBox 8">
            <a:extLst>
              <a:ext uri="{FF2B5EF4-FFF2-40B4-BE49-F238E27FC236}">
                <a16:creationId xmlns:a16="http://schemas.microsoft.com/office/drawing/2014/main" id="{6932C8F1-324F-4108-A8DA-E073664730B8}"/>
              </a:ext>
            </a:extLst>
          </p:cNvPr>
          <p:cNvSpPr txBox="1"/>
          <p:nvPr/>
        </p:nvSpPr>
        <p:spPr>
          <a:xfrm>
            <a:off x="6576759" y="2477922"/>
            <a:ext cx="2790977" cy="430887"/>
          </a:xfrm>
          <a:prstGeom prst="rect">
            <a:avLst/>
          </a:prstGeom>
          <a:noFill/>
        </p:spPr>
        <p:txBody>
          <a:bodyPr wrap="square" rtlCol="0">
            <a:spAutoFit/>
          </a:bodyPr>
          <a:lstStyle/>
          <a:p>
            <a:r>
              <a:rPr lang="en-US" sz="2200" dirty="0"/>
              <a:t>c)  12.4  x  10 </a:t>
            </a:r>
            <a:endParaRPr lang="en-GB" sz="2200" dirty="0"/>
          </a:p>
        </p:txBody>
      </p:sp>
      <p:sp>
        <p:nvSpPr>
          <p:cNvPr id="10" name="TextBox 9">
            <a:extLst>
              <a:ext uri="{FF2B5EF4-FFF2-40B4-BE49-F238E27FC236}">
                <a16:creationId xmlns:a16="http://schemas.microsoft.com/office/drawing/2014/main" id="{6932C8F1-324F-4108-A8DA-E073664730B8}"/>
              </a:ext>
            </a:extLst>
          </p:cNvPr>
          <p:cNvSpPr txBox="1"/>
          <p:nvPr/>
        </p:nvSpPr>
        <p:spPr>
          <a:xfrm>
            <a:off x="6576759" y="4202967"/>
            <a:ext cx="3110306" cy="430887"/>
          </a:xfrm>
          <a:prstGeom prst="rect">
            <a:avLst/>
          </a:prstGeom>
          <a:noFill/>
        </p:spPr>
        <p:txBody>
          <a:bodyPr wrap="square" rtlCol="0">
            <a:spAutoFit/>
          </a:bodyPr>
          <a:lstStyle/>
          <a:p>
            <a:r>
              <a:rPr lang="en-US" sz="2200" dirty="0"/>
              <a:t>d)  0. 31  </a:t>
            </a:r>
            <a:r>
              <a:rPr lang="en-US" sz="2200" dirty="0">
                <a:latin typeface="Elephant" panose="02020904090505020303" pitchFamily="18" charset="0"/>
              </a:rPr>
              <a:t>÷ </a:t>
            </a:r>
            <a:r>
              <a:rPr lang="en-US" sz="2200" dirty="0"/>
              <a:t> 10 </a:t>
            </a:r>
            <a:endParaRPr lang="en-GB" sz="2200" dirty="0"/>
          </a:p>
        </p:txBody>
      </p:sp>
    </p:spTree>
    <p:extLst>
      <p:ext uri="{BB962C8B-B14F-4D97-AF65-F5344CB8AC3E}">
        <p14:creationId xmlns:p14="http://schemas.microsoft.com/office/powerpoint/2010/main" val="8449485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0651E-6F1B-F77E-40AE-181EB63D0AB9}"/>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47C17990-C8B5-0AFC-0BC4-66C621FE06D7}"/>
              </a:ext>
            </a:extLst>
          </p:cNvPr>
          <p:cNvSpPr/>
          <p:nvPr/>
        </p:nvSpPr>
        <p:spPr>
          <a:xfrm>
            <a:off x="231981" y="206611"/>
            <a:ext cx="11728038" cy="6444779"/>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5" name="TextBox 4">
            <a:extLst>
              <a:ext uri="{FF2B5EF4-FFF2-40B4-BE49-F238E27FC236}">
                <a16:creationId xmlns:a16="http://schemas.microsoft.com/office/drawing/2014/main" id="{7415633C-F045-0DBA-F53B-B81BF8C985FA}"/>
              </a:ext>
            </a:extLst>
          </p:cNvPr>
          <p:cNvSpPr txBox="1"/>
          <p:nvPr/>
        </p:nvSpPr>
        <p:spPr>
          <a:xfrm>
            <a:off x="707460" y="1378836"/>
            <a:ext cx="4408329" cy="430887"/>
          </a:xfrm>
          <a:prstGeom prst="rect">
            <a:avLst/>
          </a:prstGeom>
          <a:noFill/>
        </p:spPr>
        <p:txBody>
          <a:bodyPr wrap="square" rtlCol="0">
            <a:spAutoFit/>
          </a:bodyPr>
          <a:lstStyle/>
          <a:p>
            <a:r>
              <a:rPr lang="en-US" sz="2200" dirty="0"/>
              <a:t>Evaluate without a calculator:</a:t>
            </a:r>
            <a:endParaRPr lang="en-GB" sz="2200" dirty="0"/>
          </a:p>
        </p:txBody>
      </p:sp>
      <p:sp>
        <p:nvSpPr>
          <p:cNvPr id="6" name="TextBox 5">
            <a:extLst>
              <a:ext uri="{FF2B5EF4-FFF2-40B4-BE49-F238E27FC236}">
                <a16:creationId xmlns:a16="http://schemas.microsoft.com/office/drawing/2014/main" id="{879EC009-BAB9-90C9-4394-B7B93261D796}"/>
              </a:ext>
            </a:extLst>
          </p:cNvPr>
          <p:cNvSpPr txBox="1"/>
          <p:nvPr/>
        </p:nvSpPr>
        <p:spPr>
          <a:xfrm>
            <a:off x="1078072" y="2477922"/>
            <a:ext cx="2579528" cy="430887"/>
          </a:xfrm>
          <a:prstGeom prst="rect">
            <a:avLst/>
          </a:prstGeom>
          <a:noFill/>
        </p:spPr>
        <p:txBody>
          <a:bodyPr wrap="square" rtlCol="0">
            <a:spAutoFit/>
          </a:bodyPr>
          <a:lstStyle/>
          <a:p>
            <a:r>
              <a:rPr lang="en-US" sz="2200" dirty="0"/>
              <a:t>a)  8 x 10  =  </a:t>
            </a:r>
            <a:r>
              <a:rPr lang="en-US" sz="2200" b="1" dirty="0">
                <a:solidFill>
                  <a:srgbClr val="FF0000"/>
                </a:solidFill>
              </a:rPr>
              <a:t>80</a:t>
            </a:r>
            <a:endParaRPr lang="en-GB" sz="2200" b="1" dirty="0">
              <a:solidFill>
                <a:srgbClr val="FF0000"/>
              </a:solidFill>
            </a:endParaRPr>
          </a:p>
        </p:txBody>
      </p:sp>
      <p:sp>
        <p:nvSpPr>
          <p:cNvPr id="8" name="TextBox 7">
            <a:extLst>
              <a:ext uri="{FF2B5EF4-FFF2-40B4-BE49-F238E27FC236}">
                <a16:creationId xmlns:a16="http://schemas.microsoft.com/office/drawing/2014/main" id="{14B383DB-94BF-59CE-E6C2-EAFE9B3148C0}"/>
              </a:ext>
            </a:extLst>
          </p:cNvPr>
          <p:cNvSpPr txBox="1"/>
          <p:nvPr/>
        </p:nvSpPr>
        <p:spPr>
          <a:xfrm>
            <a:off x="1398321" y="225210"/>
            <a:ext cx="9395359" cy="584775"/>
          </a:xfrm>
          <a:prstGeom prst="rect">
            <a:avLst/>
          </a:prstGeom>
          <a:noFill/>
        </p:spPr>
        <p:txBody>
          <a:bodyPr wrap="square" rtlCol="0">
            <a:spAutoFit/>
          </a:bodyPr>
          <a:lstStyle/>
          <a:p>
            <a:pPr algn="ctr"/>
            <a:r>
              <a:rPr lang="en-US" sz="3200" dirty="0">
                <a:latin typeface="Arial Black" panose="020B0A04020102020204" pitchFamily="34" charset="0"/>
              </a:rPr>
              <a:t>Solutions</a:t>
            </a:r>
            <a:endParaRPr lang="en-GB" sz="3200" dirty="0">
              <a:latin typeface="Arial Black" panose="020B0A04020102020204" pitchFamily="34" charset="0"/>
            </a:endParaRPr>
          </a:p>
        </p:txBody>
      </p:sp>
      <p:sp>
        <p:nvSpPr>
          <p:cNvPr id="7" name="TextBox 6">
            <a:extLst>
              <a:ext uri="{FF2B5EF4-FFF2-40B4-BE49-F238E27FC236}">
                <a16:creationId xmlns:a16="http://schemas.microsoft.com/office/drawing/2014/main" id="{8D3EC5E9-6190-0E1A-4DAE-C07000435630}"/>
              </a:ext>
            </a:extLst>
          </p:cNvPr>
          <p:cNvSpPr txBox="1"/>
          <p:nvPr/>
        </p:nvSpPr>
        <p:spPr>
          <a:xfrm>
            <a:off x="1078070" y="4099437"/>
            <a:ext cx="2686533" cy="430887"/>
          </a:xfrm>
          <a:prstGeom prst="rect">
            <a:avLst/>
          </a:prstGeom>
          <a:noFill/>
        </p:spPr>
        <p:txBody>
          <a:bodyPr wrap="square" rtlCol="0">
            <a:spAutoFit/>
          </a:bodyPr>
          <a:lstStyle/>
          <a:p>
            <a:r>
              <a:rPr lang="en-US" sz="2200" dirty="0"/>
              <a:t>b)  220 </a:t>
            </a:r>
            <a:r>
              <a:rPr lang="en-US" sz="2200" dirty="0">
                <a:latin typeface="Elephant" panose="02020904090505020303" pitchFamily="18" charset="0"/>
              </a:rPr>
              <a:t>÷</a:t>
            </a:r>
            <a:r>
              <a:rPr lang="en-US" sz="2200" dirty="0"/>
              <a:t> 10  =  </a:t>
            </a:r>
            <a:r>
              <a:rPr lang="en-US" sz="2200" b="1" dirty="0">
                <a:solidFill>
                  <a:srgbClr val="FF0000"/>
                </a:solidFill>
              </a:rPr>
              <a:t>22</a:t>
            </a:r>
            <a:endParaRPr lang="en-GB" sz="2200" b="1" dirty="0">
              <a:solidFill>
                <a:srgbClr val="FF0000"/>
              </a:solidFill>
            </a:endParaRPr>
          </a:p>
        </p:txBody>
      </p:sp>
      <p:sp>
        <p:nvSpPr>
          <p:cNvPr id="9" name="TextBox 8">
            <a:extLst>
              <a:ext uri="{FF2B5EF4-FFF2-40B4-BE49-F238E27FC236}">
                <a16:creationId xmlns:a16="http://schemas.microsoft.com/office/drawing/2014/main" id="{91952720-D9B2-202E-159E-0FC99E56F09A}"/>
              </a:ext>
            </a:extLst>
          </p:cNvPr>
          <p:cNvSpPr txBox="1"/>
          <p:nvPr/>
        </p:nvSpPr>
        <p:spPr>
          <a:xfrm>
            <a:off x="6576759" y="2477922"/>
            <a:ext cx="2790977" cy="430887"/>
          </a:xfrm>
          <a:prstGeom prst="rect">
            <a:avLst/>
          </a:prstGeom>
          <a:noFill/>
        </p:spPr>
        <p:txBody>
          <a:bodyPr wrap="square" rtlCol="0">
            <a:spAutoFit/>
          </a:bodyPr>
          <a:lstStyle/>
          <a:p>
            <a:r>
              <a:rPr lang="en-US" sz="2200" dirty="0"/>
              <a:t>c)  12.4 x 10  =  </a:t>
            </a:r>
            <a:r>
              <a:rPr lang="en-US" sz="2200" b="1" dirty="0">
                <a:solidFill>
                  <a:srgbClr val="FF0000"/>
                </a:solidFill>
              </a:rPr>
              <a:t>124</a:t>
            </a:r>
            <a:endParaRPr lang="en-GB" sz="2200" b="1" dirty="0">
              <a:solidFill>
                <a:srgbClr val="FF0000"/>
              </a:solidFill>
            </a:endParaRPr>
          </a:p>
        </p:txBody>
      </p:sp>
      <p:sp>
        <p:nvSpPr>
          <p:cNvPr id="10" name="TextBox 9">
            <a:extLst>
              <a:ext uri="{FF2B5EF4-FFF2-40B4-BE49-F238E27FC236}">
                <a16:creationId xmlns:a16="http://schemas.microsoft.com/office/drawing/2014/main" id="{BC591958-A6AF-320F-021C-38B5BA8EE12D}"/>
              </a:ext>
            </a:extLst>
          </p:cNvPr>
          <p:cNvSpPr txBox="1"/>
          <p:nvPr/>
        </p:nvSpPr>
        <p:spPr>
          <a:xfrm>
            <a:off x="6576759" y="4202967"/>
            <a:ext cx="3110306" cy="430887"/>
          </a:xfrm>
          <a:prstGeom prst="rect">
            <a:avLst/>
          </a:prstGeom>
          <a:noFill/>
        </p:spPr>
        <p:txBody>
          <a:bodyPr wrap="square" rtlCol="0">
            <a:spAutoFit/>
          </a:bodyPr>
          <a:lstStyle/>
          <a:p>
            <a:r>
              <a:rPr lang="en-US" sz="2200" dirty="0"/>
              <a:t>d)  0. 31 </a:t>
            </a:r>
            <a:r>
              <a:rPr lang="en-US" sz="2200" dirty="0">
                <a:latin typeface="Elephant" panose="02020904090505020303" pitchFamily="18" charset="0"/>
              </a:rPr>
              <a:t>÷</a:t>
            </a:r>
            <a:r>
              <a:rPr lang="en-US" sz="2200" dirty="0"/>
              <a:t> 10 =  </a:t>
            </a:r>
            <a:r>
              <a:rPr lang="en-US" sz="2200" b="1" dirty="0">
                <a:solidFill>
                  <a:srgbClr val="FF0000"/>
                </a:solidFill>
              </a:rPr>
              <a:t>0.031</a:t>
            </a:r>
            <a:endParaRPr lang="en-GB" sz="2200" b="1" dirty="0">
              <a:solidFill>
                <a:srgbClr val="FF0000"/>
              </a:solidFill>
            </a:endParaRPr>
          </a:p>
        </p:txBody>
      </p:sp>
    </p:spTree>
    <p:extLst>
      <p:ext uri="{BB962C8B-B14F-4D97-AF65-F5344CB8AC3E}">
        <p14:creationId xmlns:p14="http://schemas.microsoft.com/office/powerpoint/2010/main" val="4940928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6D06C8A0-7451-497D-BAB9-FB0AEE967B75}"/>
              </a:ext>
            </a:extLst>
          </p:cNvPr>
          <p:cNvSpPr/>
          <p:nvPr/>
        </p:nvSpPr>
        <p:spPr>
          <a:xfrm>
            <a:off x="295168" y="783208"/>
            <a:ext cx="3636000" cy="5695951"/>
          </a:xfrm>
          <a:prstGeom prst="roundRect">
            <a:avLst>
              <a:gd name="adj" fmla="val 3815"/>
            </a:avLst>
          </a:prstGeom>
          <a:solidFill>
            <a:schemeClr val="bg1"/>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Rounded Corners 70">
            <a:extLst>
              <a:ext uri="{FF2B5EF4-FFF2-40B4-BE49-F238E27FC236}">
                <a16:creationId xmlns:a16="http://schemas.microsoft.com/office/drawing/2014/main" id="{1402E703-C130-4EAA-AAD7-AC8D86E9C1A8}"/>
              </a:ext>
            </a:extLst>
          </p:cNvPr>
          <p:cNvSpPr/>
          <p:nvPr/>
        </p:nvSpPr>
        <p:spPr>
          <a:xfrm>
            <a:off x="4278000" y="783208"/>
            <a:ext cx="3636000" cy="5695951"/>
          </a:xfrm>
          <a:prstGeom prst="roundRect">
            <a:avLst>
              <a:gd name="adj" fmla="val 3523"/>
            </a:avLst>
          </a:prstGeom>
          <a:solidFill>
            <a:schemeClr val="bg1"/>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Rectangle: Rounded Corners 169">
            <a:extLst>
              <a:ext uri="{FF2B5EF4-FFF2-40B4-BE49-F238E27FC236}">
                <a16:creationId xmlns:a16="http://schemas.microsoft.com/office/drawing/2014/main" id="{89041FC1-DC6C-4459-86BC-8C9309E23D6A}"/>
              </a:ext>
            </a:extLst>
          </p:cNvPr>
          <p:cNvSpPr/>
          <p:nvPr/>
        </p:nvSpPr>
        <p:spPr>
          <a:xfrm>
            <a:off x="8260833" y="783208"/>
            <a:ext cx="3636000" cy="5695951"/>
          </a:xfrm>
          <a:prstGeom prst="roundRect">
            <a:avLst>
              <a:gd name="adj" fmla="val 3815"/>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D362C3C6-DC19-43D9-8F8D-081E55F8857D}"/>
              </a:ext>
            </a:extLst>
          </p:cNvPr>
          <p:cNvSpPr txBox="1"/>
          <p:nvPr/>
        </p:nvSpPr>
        <p:spPr>
          <a:xfrm>
            <a:off x="2223648" y="49131"/>
            <a:ext cx="7743138" cy="584775"/>
          </a:xfrm>
          <a:prstGeom prst="rect">
            <a:avLst/>
          </a:prstGeom>
          <a:noFill/>
        </p:spPr>
        <p:txBody>
          <a:bodyPr wrap="square" rtlCol="0">
            <a:spAutoFit/>
          </a:bodyPr>
          <a:lstStyle/>
          <a:p>
            <a:pPr algn="ctr"/>
            <a:r>
              <a:rPr lang="en-US" sz="3200" dirty="0">
                <a:latin typeface="Arial Black" panose="020B0A04020102020204" pitchFamily="34" charset="0"/>
              </a:rPr>
              <a:t>Exercise</a:t>
            </a:r>
            <a:endParaRPr lang="en-GB" sz="3200" dirty="0">
              <a:latin typeface="Arial Black" panose="020B0A04020102020204" pitchFamily="34" charset="0"/>
            </a:endParaRPr>
          </a:p>
        </p:txBody>
      </p:sp>
      <p:sp>
        <p:nvSpPr>
          <p:cNvPr id="2" name="TextBox 1">
            <a:extLst>
              <a:ext uri="{FF2B5EF4-FFF2-40B4-BE49-F238E27FC236}">
                <a16:creationId xmlns:a16="http://schemas.microsoft.com/office/drawing/2014/main" id="{A2C67DC4-8E93-4369-B242-236694446364}"/>
              </a:ext>
            </a:extLst>
          </p:cNvPr>
          <p:cNvSpPr txBox="1"/>
          <p:nvPr/>
        </p:nvSpPr>
        <p:spPr>
          <a:xfrm>
            <a:off x="344677" y="848638"/>
            <a:ext cx="3226062" cy="769441"/>
          </a:xfrm>
          <a:prstGeom prst="rect">
            <a:avLst/>
          </a:prstGeom>
          <a:noFill/>
        </p:spPr>
        <p:txBody>
          <a:bodyPr wrap="square" rtlCol="0">
            <a:spAutoFit/>
          </a:bodyPr>
          <a:lstStyle/>
          <a:p>
            <a:r>
              <a:rPr lang="en-US" sz="2200" dirty="0"/>
              <a:t>Evaluate without a calculator:</a:t>
            </a:r>
            <a:endParaRPr lang="en-GB" sz="2200" dirty="0"/>
          </a:p>
        </p:txBody>
      </p:sp>
      <p:sp>
        <p:nvSpPr>
          <p:cNvPr id="16" name="TextBox 15">
            <a:extLst>
              <a:ext uri="{FF2B5EF4-FFF2-40B4-BE49-F238E27FC236}">
                <a16:creationId xmlns:a16="http://schemas.microsoft.com/office/drawing/2014/main" id="{4C222076-994C-46B2-B833-A7D614F210D6}"/>
              </a:ext>
            </a:extLst>
          </p:cNvPr>
          <p:cNvSpPr txBox="1"/>
          <p:nvPr/>
        </p:nvSpPr>
        <p:spPr>
          <a:xfrm>
            <a:off x="8621261" y="848637"/>
            <a:ext cx="3226062" cy="769441"/>
          </a:xfrm>
          <a:prstGeom prst="rect">
            <a:avLst/>
          </a:prstGeom>
          <a:noFill/>
        </p:spPr>
        <p:txBody>
          <a:bodyPr wrap="square" rtlCol="0">
            <a:spAutoFit/>
          </a:bodyPr>
          <a:lstStyle/>
          <a:p>
            <a:r>
              <a:rPr lang="en-US" sz="2200" dirty="0"/>
              <a:t>Evaluate without a calculator:</a:t>
            </a:r>
            <a:endParaRPr lang="en-GB" sz="2200" dirty="0"/>
          </a:p>
        </p:txBody>
      </p:sp>
      <p:sp>
        <p:nvSpPr>
          <p:cNvPr id="17" name="TextBox 16">
            <a:extLst>
              <a:ext uri="{FF2B5EF4-FFF2-40B4-BE49-F238E27FC236}">
                <a16:creationId xmlns:a16="http://schemas.microsoft.com/office/drawing/2014/main" id="{6456691F-D60A-4BAA-977D-5D247C0EBE5A}"/>
              </a:ext>
            </a:extLst>
          </p:cNvPr>
          <p:cNvSpPr txBox="1"/>
          <p:nvPr/>
        </p:nvSpPr>
        <p:spPr>
          <a:xfrm>
            <a:off x="4492316" y="848638"/>
            <a:ext cx="3226062" cy="769441"/>
          </a:xfrm>
          <a:prstGeom prst="rect">
            <a:avLst/>
          </a:prstGeom>
          <a:noFill/>
        </p:spPr>
        <p:txBody>
          <a:bodyPr wrap="square" rtlCol="0">
            <a:spAutoFit/>
          </a:bodyPr>
          <a:lstStyle/>
          <a:p>
            <a:r>
              <a:rPr lang="en-US" sz="2200" dirty="0"/>
              <a:t>Evaluate without a calculator:</a:t>
            </a:r>
            <a:endParaRPr lang="en-GB" sz="2200" dirty="0"/>
          </a:p>
        </p:txBody>
      </p:sp>
      <p:sp>
        <p:nvSpPr>
          <p:cNvPr id="9" name="TextBox 8">
            <a:extLst>
              <a:ext uri="{FF2B5EF4-FFF2-40B4-BE49-F238E27FC236}">
                <a16:creationId xmlns:a16="http://schemas.microsoft.com/office/drawing/2014/main" id="{8464D172-1AA9-434E-9D2C-EC5661DB6349}"/>
              </a:ext>
            </a:extLst>
          </p:cNvPr>
          <p:cNvSpPr txBox="1"/>
          <p:nvPr/>
        </p:nvSpPr>
        <p:spPr>
          <a:xfrm>
            <a:off x="579616" y="1867070"/>
            <a:ext cx="1774477" cy="430887"/>
          </a:xfrm>
          <a:prstGeom prst="rect">
            <a:avLst/>
          </a:prstGeom>
          <a:noFill/>
        </p:spPr>
        <p:txBody>
          <a:bodyPr wrap="square" rtlCol="0">
            <a:spAutoFit/>
          </a:bodyPr>
          <a:lstStyle/>
          <a:p>
            <a:r>
              <a:rPr lang="en-US" sz="2200" dirty="0"/>
              <a:t>a)  5 x 10</a:t>
            </a:r>
            <a:endParaRPr lang="en-GB" sz="2200" dirty="0"/>
          </a:p>
        </p:txBody>
      </p:sp>
      <p:sp>
        <p:nvSpPr>
          <p:cNvPr id="10" name="TextBox 9">
            <a:extLst>
              <a:ext uri="{FF2B5EF4-FFF2-40B4-BE49-F238E27FC236}">
                <a16:creationId xmlns:a16="http://schemas.microsoft.com/office/drawing/2014/main" id="{45C05934-B5DB-4935-B31A-674E14F9B894}"/>
              </a:ext>
            </a:extLst>
          </p:cNvPr>
          <p:cNvSpPr txBox="1"/>
          <p:nvPr/>
        </p:nvSpPr>
        <p:spPr>
          <a:xfrm>
            <a:off x="579616" y="2661578"/>
            <a:ext cx="1774477" cy="430887"/>
          </a:xfrm>
          <a:prstGeom prst="rect">
            <a:avLst/>
          </a:prstGeom>
          <a:noFill/>
        </p:spPr>
        <p:txBody>
          <a:bodyPr wrap="square" rtlCol="0">
            <a:spAutoFit/>
          </a:bodyPr>
          <a:lstStyle/>
          <a:p>
            <a:r>
              <a:rPr lang="en-US" sz="2200" dirty="0"/>
              <a:t>b)  17 x 10</a:t>
            </a:r>
            <a:endParaRPr lang="en-GB" sz="2200" dirty="0"/>
          </a:p>
        </p:txBody>
      </p:sp>
      <p:sp>
        <p:nvSpPr>
          <p:cNvPr id="11" name="TextBox 10">
            <a:extLst>
              <a:ext uri="{FF2B5EF4-FFF2-40B4-BE49-F238E27FC236}">
                <a16:creationId xmlns:a16="http://schemas.microsoft.com/office/drawing/2014/main" id="{8B33C424-8A53-4EE9-90A0-DFDDE5BCAD15}"/>
              </a:ext>
            </a:extLst>
          </p:cNvPr>
          <p:cNvSpPr txBox="1"/>
          <p:nvPr/>
        </p:nvSpPr>
        <p:spPr>
          <a:xfrm>
            <a:off x="579616" y="3456086"/>
            <a:ext cx="1774477" cy="430887"/>
          </a:xfrm>
          <a:prstGeom prst="rect">
            <a:avLst/>
          </a:prstGeom>
          <a:noFill/>
        </p:spPr>
        <p:txBody>
          <a:bodyPr wrap="square" rtlCol="0">
            <a:spAutoFit/>
          </a:bodyPr>
          <a:lstStyle/>
          <a:p>
            <a:r>
              <a:rPr lang="en-US" sz="2200" dirty="0"/>
              <a:t>c)  920 x 10</a:t>
            </a:r>
            <a:endParaRPr lang="en-GB" sz="2200" dirty="0"/>
          </a:p>
        </p:txBody>
      </p:sp>
      <p:sp>
        <p:nvSpPr>
          <p:cNvPr id="12" name="TextBox 11">
            <a:extLst>
              <a:ext uri="{FF2B5EF4-FFF2-40B4-BE49-F238E27FC236}">
                <a16:creationId xmlns:a16="http://schemas.microsoft.com/office/drawing/2014/main" id="{BA819628-6526-4FB4-A30D-B074B4169E0D}"/>
              </a:ext>
            </a:extLst>
          </p:cNvPr>
          <p:cNvSpPr txBox="1"/>
          <p:nvPr/>
        </p:nvSpPr>
        <p:spPr>
          <a:xfrm>
            <a:off x="579616" y="4250594"/>
            <a:ext cx="1774477" cy="430887"/>
          </a:xfrm>
          <a:prstGeom prst="rect">
            <a:avLst/>
          </a:prstGeom>
          <a:noFill/>
        </p:spPr>
        <p:txBody>
          <a:bodyPr wrap="square" rtlCol="0">
            <a:spAutoFit/>
          </a:bodyPr>
          <a:lstStyle/>
          <a:p>
            <a:r>
              <a:rPr lang="en-US" sz="2200" dirty="0"/>
              <a:t>d)  20 </a:t>
            </a:r>
            <a:r>
              <a:rPr lang="en-US" sz="2200" dirty="0">
                <a:latin typeface="Elephant" panose="02020904090505020303" pitchFamily="18" charset="0"/>
              </a:rPr>
              <a:t>÷</a:t>
            </a:r>
            <a:r>
              <a:rPr lang="en-US" sz="2200" dirty="0"/>
              <a:t> 10</a:t>
            </a:r>
            <a:endParaRPr lang="en-GB" sz="2200" dirty="0"/>
          </a:p>
        </p:txBody>
      </p:sp>
      <p:sp>
        <p:nvSpPr>
          <p:cNvPr id="13" name="TextBox 12">
            <a:extLst>
              <a:ext uri="{FF2B5EF4-FFF2-40B4-BE49-F238E27FC236}">
                <a16:creationId xmlns:a16="http://schemas.microsoft.com/office/drawing/2014/main" id="{9C3D430A-CFB9-4125-8114-1B45CC51D627}"/>
              </a:ext>
            </a:extLst>
          </p:cNvPr>
          <p:cNvSpPr txBox="1"/>
          <p:nvPr/>
        </p:nvSpPr>
        <p:spPr>
          <a:xfrm>
            <a:off x="579616" y="5045103"/>
            <a:ext cx="2125093" cy="430887"/>
          </a:xfrm>
          <a:prstGeom prst="rect">
            <a:avLst/>
          </a:prstGeom>
          <a:noFill/>
        </p:spPr>
        <p:txBody>
          <a:bodyPr wrap="square" rtlCol="0">
            <a:spAutoFit/>
          </a:bodyPr>
          <a:lstStyle/>
          <a:p>
            <a:r>
              <a:rPr lang="en-US" sz="2200" dirty="0"/>
              <a:t>e)  1930 </a:t>
            </a:r>
            <a:r>
              <a:rPr lang="en-US" sz="2200" dirty="0">
                <a:latin typeface="Elephant" panose="02020904090505020303" pitchFamily="18" charset="0"/>
              </a:rPr>
              <a:t>÷</a:t>
            </a:r>
            <a:r>
              <a:rPr lang="en-US" sz="2200" dirty="0"/>
              <a:t> 10</a:t>
            </a:r>
            <a:endParaRPr lang="en-GB" sz="2200" dirty="0"/>
          </a:p>
        </p:txBody>
      </p:sp>
      <p:sp>
        <p:nvSpPr>
          <p:cNvPr id="27" name="TextBox 26">
            <a:extLst>
              <a:ext uri="{FF2B5EF4-FFF2-40B4-BE49-F238E27FC236}">
                <a16:creationId xmlns:a16="http://schemas.microsoft.com/office/drawing/2014/main" id="{9C3D430A-CFB9-4125-8114-1B45CC51D627}"/>
              </a:ext>
            </a:extLst>
          </p:cNvPr>
          <p:cNvSpPr txBox="1"/>
          <p:nvPr/>
        </p:nvSpPr>
        <p:spPr>
          <a:xfrm>
            <a:off x="579616" y="5811006"/>
            <a:ext cx="1774477" cy="430887"/>
          </a:xfrm>
          <a:prstGeom prst="rect">
            <a:avLst/>
          </a:prstGeom>
          <a:noFill/>
        </p:spPr>
        <p:txBody>
          <a:bodyPr wrap="square" rtlCol="0">
            <a:spAutoFit/>
          </a:bodyPr>
          <a:lstStyle/>
          <a:p>
            <a:r>
              <a:rPr lang="en-US" sz="2200" dirty="0"/>
              <a:t>f)  32 </a:t>
            </a:r>
            <a:r>
              <a:rPr lang="en-US" sz="2200" dirty="0">
                <a:latin typeface="Elephant" panose="02020904090505020303" pitchFamily="18" charset="0"/>
              </a:rPr>
              <a:t>÷</a:t>
            </a:r>
            <a:r>
              <a:rPr lang="en-US" sz="2200" dirty="0"/>
              <a:t> 10</a:t>
            </a:r>
            <a:endParaRPr lang="en-GB" sz="2200" dirty="0"/>
          </a:p>
        </p:txBody>
      </p:sp>
      <p:sp>
        <p:nvSpPr>
          <p:cNvPr id="29" name="TextBox 28">
            <a:extLst>
              <a:ext uri="{FF2B5EF4-FFF2-40B4-BE49-F238E27FC236}">
                <a16:creationId xmlns:a16="http://schemas.microsoft.com/office/drawing/2014/main" id="{8464D172-1AA9-434E-9D2C-EC5661DB6349}"/>
              </a:ext>
            </a:extLst>
          </p:cNvPr>
          <p:cNvSpPr txBox="1"/>
          <p:nvPr/>
        </p:nvSpPr>
        <p:spPr>
          <a:xfrm>
            <a:off x="4629530" y="1827663"/>
            <a:ext cx="1774477" cy="430887"/>
          </a:xfrm>
          <a:prstGeom prst="rect">
            <a:avLst/>
          </a:prstGeom>
          <a:noFill/>
        </p:spPr>
        <p:txBody>
          <a:bodyPr wrap="square" rtlCol="0">
            <a:spAutoFit/>
          </a:bodyPr>
          <a:lstStyle/>
          <a:p>
            <a:r>
              <a:rPr lang="en-US" sz="2200" dirty="0"/>
              <a:t>a)  51 x 10</a:t>
            </a:r>
            <a:endParaRPr lang="en-GB" sz="2200" dirty="0"/>
          </a:p>
        </p:txBody>
      </p:sp>
      <p:sp>
        <p:nvSpPr>
          <p:cNvPr id="30" name="TextBox 29">
            <a:extLst>
              <a:ext uri="{FF2B5EF4-FFF2-40B4-BE49-F238E27FC236}">
                <a16:creationId xmlns:a16="http://schemas.microsoft.com/office/drawing/2014/main" id="{45C05934-B5DB-4935-B31A-674E14F9B894}"/>
              </a:ext>
            </a:extLst>
          </p:cNvPr>
          <p:cNvSpPr txBox="1"/>
          <p:nvPr/>
        </p:nvSpPr>
        <p:spPr>
          <a:xfrm>
            <a:off x="4629530" y="2622171"/>
            <a:ext cx="1774477" cy="430887"/>
          </a:xfrm>
          <a:prstGeom prst="rect">
            <a:avLst/>
          </a:prstGeom>
          <a:noFill/>
        </p:spPr>
        <p:txBody>
          <a:bodyPr wrap="square" rtlCol="0">
            <a:spAutoFit/>
          </a:bodyPr>
          <a:lstStyle/>
          <a:p>
            <a:r>
              <a:rPr lang="en-US" sz="2200" dirty="0"/>
              <a:t>b)  51 </a:t>
            </a:r>
            <a:r>
              <a:rPr lang="en-US" sz="2200" dirty="0">
                <a:latin typeface="Elephant" panose="02020904090505020303" pitchFamily="18" charset="0"/>
              </a:rPr>
              <a:t>÷</a:t>
            </a:r>
            <a:r>
              <a:rPr lang="en-US" sz="2200" dirty="0"/>
              <a:t> 10</a:t>
            </a:r>
            <a:endParaRPr lang="en-GB" sz="2200" dirty="0"/>
          </a:p>
        </p:txBody>
      </p:sp>
      <p:sp>
        <p:nvSpPr>
          <p:cNvPr id="31" name="TextBox 30">
            <a:extLst>
              <a:ext uri="{FF2B5EF4-FFF2-40B4-BE49-F238E27FC236}">
                <a16:creationId xmlns:a16="http://schemas.microsoft.com/office/drawing/2014/main" id="{8B33C424-8A53-4EE9-90A0-DFDDE5BCAD15}"/>
              </a:ext>
            </a:extLst>
          </p:cNvPr>
          <p:cNvSpPr txBox="1"/>
          <p:nvPr/>
        </p:nvSpPr>
        <p:spPr>
          <a:xfrm>
            <a:off x="4629530" y="3416679"/>
            <a:ext cx="1774477" cy="430887"/>
          </a:xfrm>
          <a:prstGeom prst="rect">
            <a:avLst/>
          </a:prstGeom>
          <a:noFill/>
        </p:spPr>
        <p:txBody>
          <a:bodyPr wrap="square" rtlCol="0">
            <a:spAutoFit/>
          </a:bodyPr>
          <a:lstStyle/>
          <a:p>
            <a:r>
              <a:rPr lang="en-US" sz="2200" dirty="0"/>
              <a:t>c)  0.51 x 10</a:t>
            </a:r>
            <a:endParaRPr lang="en-GB" sz="2200" dirty="0"/>
          </a:p>
        </p:txBody>
      </p:sp>
      <p:sp>
        <p:nvSpPr>
          <p:cNvPr id="32" name="TextBox 31">
            <a:extLst>
              <a:ext uri="{FF2B5EF4-FFF2-40B4-BE49-F238E27FC236}">
                <a16:creationId xmlns:a16="http://schemas.microsoft.com/office/drawing/2014/main" id="{BA819628-6526-4FB4-A30D-B074B4169E0D}"/>
              </a:ext>
            </a:extLst>
          </p:cNvPr>
          <p:cNvSpPr txBox="1"/>
          <p:nvPr/>
        </p:nvSpPr>
        <p:spPr>
          <a:xfrm>
            <a:off x="4629530" y="4211187"/>
            <a:ext cx="1774477" cy="430887"/>
          </a:xfrm>
          <a:prstGeom prst="rect">
            <a:avLst/>
          </a:prstGeom>
          <a:noFill/>
        </p:spPr>
        <p:txBody>
          <a:bodyPr wrap="square" rtlCol="0">
            <a:spAutoFit/>
          </a:bodyPr>
          <a:lstStyle/>
          <a:p>
            <a:r>
              <a:rPr lang="en-US" sz="2200" dirty="0"/>
              <a:t>d)  0.02 x 10</a:t>
            </a:r>
            <a:endParaRPr lang="en-GB" sz="2200" dirty="0"/>
          </a:p>
        </p:txBody>
      </p:sp>
      <p:sp>
        <p:nvSpPr>
          <p:cNvPr id="33" name="TextBox 32">
            <a:extLst>
              <a:ext uri="{FF2B5EF4-FFF2-40B4-BE49-F238E27FC236}">
                <a16:creationId xmlns:a16="http://schemas.microsoft.com/office/drawing/2014/main" id="{9C3D430A-CFB9-4125-8114-1B45CC51D627}"/>
              </a:ext>
            </a:extLst>
          </p:cNvPr>
          <p:cNvSpPr txBox="1"/>
          <p:nvPr/>
        </p:nvSpPr>
        <p:spPr>
          <a:xfrm>
            <a:off x="4629530" y="5005696"/>
            <a:ext cx="2105971" cy="430887"/>
          </a:xfrm>
          <a:prstGeom prst="rect">
            <a:avLst/>
          </a:prstGeom>
          <a:noFill/>
        </p:spPr>
        <p:txBody>
          <a:bodyPr wrap="square" rtlCol="0">
            <a:spAutoFit/>
          </a:bodyPr>
          <a:lstStyle/>
          <a:p>
            <a:r>
              <a:rPr lang="en-US" sz="2200" dirty="0"/>
              <a:t>e)  0.002 </a:t>
            </a:r>
            <a:r>
              <a:rPr lang="en-US" sz="2200" dirty="0">
                <a:latin typeface="Elephant" panose="02020904090505020303" pitchFamily="18" charset="0"/>
              </a:rPr>
              <a:t>÷</a:t>
            </a:r>
            <a:r>
              <a:rPr lang="en-US" sz="2200" dirty="0"/>
              <a:t> 10 </a:t>
            </a:r>
            <a:endParaRPr lang="en-GB" sz="2200" dirty="0"/>
          </a:p>
        </p:txBody>
      </p:sp>
      <p:sp>
        <p:nvSpPr>
          <p:cNvPr id="34" name="TextBox 33">
            <a:extLst>
              <a:ext uri="{FF2B5EF4-FFF2-40B4-BE49-F238E27FC236}">
                <a16:creationId xmlns:a16="http://schemas.microsoft.com/office/drawing/2014/main" id="{9C3D430A-CFB9-4125-8114-1B45CC51D627}"/>
              </a:ext>
            </a:extLst>
          </p:cNvPr>
          <p:cNvSpPr txBox="1"/>
          <p:nvPr/>
        </p:nvSpPr>
        <p:spPr>
          <a:xfrm>
            <a:off x="4629530" y="5771599"/>
            <a:ext cx="1774477" cy="430887"/>
          </a:xfrm>
          <a:prstGeom prst="rect">
            <a:avLst/>
          </a:prstGeom>
          <a:noFill/>
        </p:spPr>
        <p:txBody>
          <a:bodyPr wrap="square" rtlCol="0">
            <a:spAutoFit/>
          </a:bodyPr>
          <a:lstStyle/>
          <a:p>
            <a:r>
              <a:rPr lang="en-US" sz="2200" dirty="0"/>
              <a:t>f)  1 </a:t>
            </a:r>
            <a:r>
              <a:rPr lang="en-US" sz="2200" dirty="0">
                <a:latin typeface="Elephant" panose="02020904090505020303" pitchFamily="18" charset="0"/>
              </a:rPr>
              <a:t>÷</a:t>
            </a:r>
            <a:r>
              <a:rPr lang="en-US" sz="2200" dirty="0"/>
              <a:t> 10</a:t>
            </a:r>
            <a:endParaRPr lang="en-GB" sz="2200" dirty="0"/>
          </a:p>
        </p:txBody>
      </p:sp>
      <p:sp>
        <p:nvSpPr>
          <p:cNvPr id="35" name="TextBox 34">
            <a:extLst>
              <a:ext uri="{FF2B5EF4-FFF2-40B4-BE49-F238E27FC236}">
                <a16:creationId xmlns:a16="http://schemas.microsoft.com/office/drawing/2014/main" id="{8464D172-1AA9-434E-9D2C-EC5661DB6349}"/>
              </a:ext>
            </a:extLst>
          </p:cNvPr>
          <p:cNvSpPr txBox="1"/>
          <p:nvPr/>
        </p:nvSpPr>
        <p:spPr>
          <a:xfrm>
            <a:off x="8800723" y="1827662"/>
            <a:ext cx="2733533" cy="430887"/>
          </a:xfrm>
          <a:prstGeom prst="rect">
            <a:avLst/>
          </a:prstGeom>
          <a:noFill/>
        </p:spPr>
        <p:txBody>
          <a:bodyPr wrap="square" rtlCol="0">
            <a:spAutoFit/>
          </a:bodyPr>
          <a:lstStyle/>
          <a:p>
            <a:r>
              <a:rPr lang="en-US" sz="2200" dirty="0"/>
              <a:t>a)  4.5 x 10 x 10</a:t>
            </a:r>
            <a:endParaRPr lang="en-GB" sz="2200" dirty="0"/>
          </a:p>
        </p:txBody>
      </p:sp>
      <p:sp>
        <p:nvSpPr>
          <p:cNvPr id="36" name="TextBox 35">
            <a:extLst>
              <a:ext uri="{FF2B5EF4-FFF2-40B4-BE49-F238E27FC236}">
                <a16:creationId xmlns:a16="http://schemas.microsoft.com/office/drawing/2014/main" id="{45C05934-B5DB-4935-B31A-674E14F9B894}"/>
              </a:ext>
            </a:extLst>
          </p:cNvPr>
          <p:cNvSpPr txBox="1"/>
          <p:nvPr/>
        </p:nvSpPr>
        <p:spPr>
          <a:xfrm>
            <a:off x="8800724" y="2622170"/>
            <a:ext cx="2563158" cy="430887"/>
          </a:xfrm>
          <a:prstGeom prst="rect">
            <a:avLst/>
          </a:prstGeom>
          <a:noFill/>
        </p:spPr>
        <p:txBody>
          <a:bodyPr wrap="square" rtlCol="0">
            <a:spAutoFit/>
          </a:bodyPr>
          <a:lstStyle/>
          <a:p>
            <a:r>
              <a:rPr lang="en-US" sz="2200" dirty="0"/>
              <a:t>b)  1.7 x 10 </a:t>
            </a:r>
            <a:r>
              <a:rPr lang="en-US" sz="2200" dirty="0">
                <a:latin typeface="Elephant" panose="02020904090505020303" pitchFamily="18" charset="0"/>
              </a:rPr>
              <a:t>÷</a:t>
            </a:r>
            <a:r>
              <a:rPr lang="en-US" sz="2200" dirty="0"/>
              <a:t> 10</a:t>
            </a:r>
            <a:endParaRPr lang="en-GB" sz="2200" dirty="0"/>
          </a:p>
        </p:txBody>
      </p:sp>
      <p:sp>
        <p:nvSpPr>
          <p:cNvPr id="37" name="TextBox 36">
            <a:extLst>
              <a:ext uri="{FF2B5EF4-FFF2-40B4-BE49-F238E27FC236}">
                <a16:creationId xmlns:a16="http://schemas.microsoft.com/office/drawing/2014/main" id="{8B33C424-8A53-4EE9-90A0-DFDDE5BCAD15}"/>
              </a:ext>
            </a:extLst>
          </p:cNvPr>
          <p:cNvSpPr txBox="1"/>
          <p:nvPr/>
        </p:nvSpPr>
        <p:spPr>
          <a:xfrm>
            <a:off x="8800723" y="3416678"/>
            <a:ext cx="1774477" cy="430887"/>
          </a:xfrm>
          <a:prstGeom prst="rect">
            <a:avLst/>
          </a:prstGeom>
          <a:noFill/>
        </p:spPr>
        <p:txBody>
          <a:bodyPr wrap="square" rtlCol="0">
            <a:spAutoFit/>
          </a:bodyPr>
          <a:lstStyle/>
          <a:p>
            <a:r>
              <a:rPr lang="en-US" sz="2200" dirty="0"/>
              <a:t>c)  3 x 10</a:t>
            </a:r>
            <a:r>
              <a:rPr lang="en-US" sz="2200" baseline="30000" dirty="0"/>
              <a:t>2</a:t>
            </a:r>
            <a:endParaRPr lang="en-GB" sz="2200" baseline="30000" dirty="0"/>
          </a:p>
        </p:txBody>
      </p:sp>
      <p:sp>
        <p:nvSpPr>
          <p:cNvPr id="38" name="TextBox 37">
            <a:extLst>
              <a:ext uri="{FF2B5EF4-FFF2-40B4-BE49-F238E27FC236}">
                <a16:creationId xmlns:a16="http://schemas.microsoft.com/office/drawing/2014/main" id="{BA819628-6526-4FB4-A30D-B074B4169E0D}"/>
              </a:ext>
            </a:extLst>
          </p:cNvPr>
          <p:cNvSpPr txBox="1"/>
          <p:nvPr/>
        </p:nvSpPr>
        <p:spPr>
          <a:xfrm>
            <a:off x="8800723" y="4211186"/>
            <a:ext cx="1774477" cy="430887"/>
          </a:xfrm>
          <a:prstGeom prst="rect">
            <a:avLst/>
          </a:prstGeom>
          <a:noFill/>
        </p:spPr>
        <p:txBody>
          <a:bodyPr wrap="square" rtlCol="0">
            <a:spAutoFit/>
          </a:bodyPr>
          <a:lstStyle/>
          <a:p>
            <a:r>
              <a:rPr lang="en-US" sz="2200" dirty="0"/>
              <a:t>d)  2 x 10</a:t>
            </a:r>
            <a:r>
              <a:rPr lang="en-US" sz="2200" baseline="30000" dirty="0"/>
              <a:t>3</a:t>
            </a:r>
            <a:endParaRPr lang="en-GB" sz="2200" baseline="30000" dirty="0"/>
          </a:p>
        </p:txBody>
      </p:sp>
    </p:spTree>
    <p:extLst>
      <p:ext uri="{BB962C8B-B14F-4D97-AF65-F5344CB8AC3E}">
        <p14:creationId xmlns:p14="http://schemas.microsoft.com/office/powerpoint/2010/main" val="35944890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043E4-F03C-16CE-B2CB-5E73BD50E825}"/>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36EF4249-3855-F758-A634-844B7B0BC508}"/>
              </a:ext>
            </a:extLst>
          </p:cNvPr>
          <p:cNvSpPr/>
          <p:nvPr/>
        </p:nvSpPr>
        <p:spPr>
          <a:xfrm>
            <a:off x="295168" y="783208"/>
            <a:ext cx="3636000" cy="5695951"/>
          </a:xfrm>
          <a:prstGeom prst="roundRect">
            <a:avLst>
              <a:gd name="adj" fmla="val 3815"/>
            </a:avLst>
          </a:prstGeom>
          <a:solidFill>
            <a:schemeClr val="bg1"/>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Rounded Corners 70">
            <a:extLst>
              <a:ext uri="{FF2B5EF4-FFF2-40B4-BE49-F238E27FC236}">
                <a16:creationId xmlns:a16="http://schemas.microsoft.com/office/drawing/2014/main" id="{7F714136-E16B-42E0-699A-15725FCBCB18}"/>
              </a:ext>
            </a:extLst>
          </p:cNvPr>
          <p:cNvSpPr/>
          <p:nvPr/>
        </p:nvSpPr>
        <p:spPr>
          <a:xfrm>
            <a:off x="4278000" y="783208"/>
            <a:ext cx="3636000" cy="5695951"/>
          </a:xfrm>
          <a:prstGeom prst="roundRect">
            <a:avLst>
              <a:gd name="adj" fmla="val 3523"/>
            </a:avLst>
          </a:prstGeom>
          <a:solidFill>
            <a:schemeClr val="bg1"/>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Rectangle: Rounded Corners 169">
            <a:extLst>
              <a:ext uri="{FF2B5EF4-FFF2-40B4-BE49-F238E27FC236}">
                <a16:creationId xmlns:a16="http://schemas.microsoft.com/office/drawing/2014/main" id="{02CAEE11-315C-996B-CAB1-D69ACEE94CC1}"/>
              </a:ext>
            </a:extLst>
          </p:cNvPr>
          <p:cNvSpPr/>
          <p:nvPr/>
        </p:nvSpPr>
        <p:spPr>
          <a:xfrm>
            <a:off x="8260833" y="783208"/>
            <a:ext cx="3636000" cy="5695951"/>
          </a:xfrm>
          <a:prstGeom prst="roundRect">
            <a:avLst>
              <a:gd name="adj" fmla="val 3815"/>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4B603774-ECF4-D529-75DF-07A4F390203E}"/>
              </a:ext>
            </a:extLst>
          </p:cNvPr>
          <p:cNvSpPr txBox="1"/>
          <p:nvPr/>
        </p:nvSpPr>
        <p:spPr>
          <a:xfrm>
            <a:off x="2223648" y="49131"/>
            <a:ext cx="7743138" cy="584775"/>
          </a:xfrm>
          <a:prstGeom prst="rect">
            <a:avLst/>
          </a:prstGeom>
          <a:noFill/>
        </p:spPr>
        <p:txBody>
          <a:bodyPr wrap="square" rtlCol="0">
            <a:spAutoFit/>
          </a:bodyPr>
          <a:lstStyle/>
          <a:p>
            <a:pPr algn="ctr"/>
            <a:r>
              <a:rPr lang="en-US" sz="3200" dirty="0">
                <a:latin typeface="Arial Black" panose="020B0A04020102020204" pitchFamily="34" charset="0"/>
              </a:rPr>
              <a:t>Solutions</a:t>
            </a:r>
            <a:endParaRPr lang="en-GB" sz="3200" dirty="0">
              <a:latin typeface="Arial Black" panose="020B0A04020102020204" pitchFamily="34" charset="0"/>
            </a:endParaRPr>
          </a:p>
        </p:txBody>
      </p:sp>
      <p:sp>
        <p:nvSpPr>
          <p:cNvPr id="2" name="TextBox 1">
            <a:extLst>
              <a:ext uri="{FF2B5EF4-FFF2-40B4-BE49-F238E27FC236}">
                <a16:creationId xmlns:a16="http://schemas.microsoft.com/office/drawing/2014/main" id="{FDD4605A-5A64-946E-DE81-066E1BA3E741}"/>
              </a:ext>
            </a:extLst>
          </p:cNvPr>
          <p:cNvSpPr txBox="1"/>
          <p:nvPr/>
        </p:nvSpPr>
        <p:spPr>
          <a:xfrm>
            <a:off x="344677" y="848638"/>
            <a:ext cx="3226062" cy="769441"/>
          </a:xfrm>
          <a:prstGeom prst="rect">
            <a:avLst/>
          </a:prstGeom>
          <a:noFill/>
        </p:spPr>
        <p:txBody>
          <a:bodyPr wrap="square" rtlCol="0">
            <a:spAutoFit/>
          </a:bodyPr>
          <a:lstStyle/>
          <a:p>
            <a:r>
              <a:rPr lang="en-US" sz="2200" dirty="0"/>
              <a:t>Evaluate without a calculator:</a:t>
            </a:r>
            <a:endParaRPr lang="en-GB" sz="2200" dirty="0"/>
          </a:p>
        </p:txBody>
      </p:sp>
      <p:sp>
        <p:nvSpPr>
          <p:cNvPr id="16" name="TextBox 15">
            <a:extLst>
              <a:ext uri="{FF2B5EF4-FFF2-40B4-BE49-F238E27FC236}">
                <a16:creationId xmlns:a16="http://schemas.microsoft.com/office/drawing/2014/main" id="{24579078-1C17-A7B2-3E84-DF0F6FFCF5D0}"/>
              </a:ext>
            </a:extLst>
          </p:cNvPr>
          <p:cNvSpPr txBox="1"/>
          <p:nvPr/>
        </p:nvSpPr>
        <p:spPr>
          <a:xfrm>
            <a:off x="8621261" y="848637"/>
            <a:ext cx="3226062" cy="769441"/>
          </a:xfrm>
          <a:prstGeom prst="rect">
            <a:avLst/>
          </a:prstGeom>
          <a:noFill/>
        </p:spPr>
        <p:txBody>
          <a:bodyPr wrap="square" rtlCol="0">
            <a:spAutoFit/>
          </a:bodyPr>
          <a:lstStyle/>
          <a:p>
            <a:r>
              <a:rPr lang="en-US" sz="2200" dirty="0"/>
              <a:t>Evaluate without a calculator:</a:t>
            </a:r>
            <a:endParaRPr lang="en-GB" sz="2200" dirty="0"/>
          </a:p>
        </p:txBody>
      </p:sp>
      <p:sp>
        <p:nvSpPr>
          <p:cNvPr id="17" name="TextBox 16">
            <a:extLst>
              <a:ext uri="{FF2B5EF4-FFF2-40B4-BE49-F238E27FC236}">
                <a16:creationId xmlns:a16="http://schemas.microsoft.com/office/drawing/2014/main" id="{E6804F05-8AB8-1816-CA46-0ED822323D14}"/>
              </a:ext>
            </a:extLst>
          </p:cNvPr>
          <p:cNvSpPr txBox="1"/>
          <p:nvPr/>
        </p:nvSpPr>
        <p:spPr>
          <a:xfrm>
            <a:off x="4492316" y="848638"/>
            <a:ext cx="3226062" cy="769441"/>
          </a:xfrm>
          <a:prstGeom prst="rect">
            <a:avLst/>
          </a:prstGeom>
          <a:noFill/>
        </p:spPr>
        <p:txBody>
          <a:bodyPr wrap="square" rtlCol="0">
            <a:spAutoFit/>
          </a:bodyPr>
          <a:lstStyle/>
          <a:p>
            <a:r>
              <a:rPr lang="en-US" sz="2200" dirty="0"/>
              <a:t>Evaluate without a calculator:</a:t>
            </a:r>
            <a:endParaRPr lang="en-GB" sz="2200" dirty="0"/>
          </a:p>
        </p:txBody>
      </p:sp>
      <p:sp>
        <p:nvSpPr>
          <p:cNvPr id="9" name="TextBox 8">
            <a:extLst>
              <a:ext uri="{FF2B5EF4-FFF2-40B4-BE49-F238E27FC236}">
                <a16:creationId xmlns:a16="http://schemas.microsoft.com/office/drawing/2014/main" id="{B2A12490-9380-2B50-18D1-12AD6687D554}"/>
              </a:ext>
            </a:extLst>
          </p:cNvPr>
          <p:cNvSpPr txBox="1"/>
          <p:nvPr/>
        </p:nvSpPr>
        <p:spPr>
          <a:xfrm>
            <a:off x="579616" y="1867070"/>
            <a:ext cx="1774477" cy="430887"/>
          </a:xfrm>
          <a:prstGeom prst="rect">
            <a:avLst/>
          </a:prstGeom>
          <a:noFill/>
        </p:spPr>
        <p:txBody>
          <a:bodyPr wrap="square" rtlCol="0">
            <a:spAutoFit/>
          </a:bodyPr>
          <a:lstStyle/>
          <a:p>
            <a:r>
              <a:rPr lang="en-US" sz="2200" dirty="0"/>
              <a:t>a)  5 x 10</a:t>
            </a:r>
            <a:endParaRPr lang="en-GB" sz="2200" dirty="0"/>
          </a:p>
        </p:txBody>
      </p:sp>
      <p:sp>
        <p:nvSpPr>
          <p:cNvPr id="10" name="TextBox 9">
            <a:extLst>
              <a:ext uri="{FF2B5EF4-FFF2-40B4-BE49-F238E27FC236}">
                <a16:creationId xmlns:a16="http://schemas.microsoft.com/office/drawing/2014/main" id="{710D52DC-F99F-BCA9-DA2E-2CFD996EA07A}"/>
              </a:ext>
            </a:extLst>
          </p:cNvPr>
          <p:cNvSpPr txBox="1"/>
          <p:nvPr/>
        </p:nvSpPr>
        <p:spPr>
          <a:xfrm>
            <a:off x="579616" y="2661578"/>
            <a:ext cx="1774477" cy="430887"/>
          </a:xfrm>
          <a:prstGeom prst="rect">
            <a:avLst/>
          </a:prstGeom>
          <a:noFill/>
        </p:spPr>
        <p:txBody>
          <a:bodyPr wrap="square" rtlCol="0">
            <a:spAutoFit/>
          </a:bodyPr>
          <a:lstStyle/>
          <a:p>
            <a:r>
              <a:rPr lang="en-US" sz="2200" dirty="0"/>
              <a:t>b)  17 x 10</a:t>
            </a:r>
            <a:endParaRPr lang="en-GB" sz="2200" dirty="0"/>
          </a:p>
        </p:txBody>
      </p:sp>
      <p:sp>
        <p:nvSpPr>
          <p:cNvPr id="11" name="TextBox 10">
            <a:extLst>
              <a:ext uri="{FF2B5EF4-FFF2-40B4-BE49-F238E27FC236}">
                <a16:creationId xmlns:a16="http://schemas.microsoft.com/office/drawing/2014/main" id="{D943925C-D24C-FC2D-0920-CC933B85ADF4}"/>
              </a:ext>
            </a:extLst>
          </p:cNvPr>
          <p:cNvSpPr txBox="1"/>
          <p:nvPr/>
        </p:nvSpPr>
        <p:spPr>
          <a:xfrm>
            <a:off x="579616" y="3456086"/>
            <a:ext cx="1774477" cy="430887"/>
          </a:xfrm>
          <a:prstGeom prst="rect">
            <a:avLst/>
          </a:prstGeom>
          <a:noFill/>
        </p:spPr>
        <p:txBody>
          <a:bodyPr wrap="square" rtlCol="0">
            <a:spAutoFit/>
          </a:bodyPr>
          <a:lstStyle/>
          <a:p>
            <a:r>
              <a:rPr lang="en-US" sz="2200" dirty="0"/>
              <a:t>c)  920 x 10</a:t>
            </a:r>
            <a:endParaRPr lang="en-GB" sz="2200" dirty="0"/>
          </a:p>
        </p:txBody>
      </p:sp>
      <p:sp>
        <p:nvSpPr>
          <p:cNvPr id="12" name="TextBox 11">
            <a:extLst>
              <a:ext uri="{FF2B5EF4-FFF2-40B4-BE49-F238E27FC236}">
                <a16:creationId xmlns:a16="http://schemas.microsoft.com/office/drawing/2014/main" id="{1B9529D5-4F27-4B57-659A-A2D6229872D3}"/>
              </a:ext>
            </a:extLst>
          </p:cNvPr>
          <p:cNvSpPr txBox="1"/>
          <p:nvPr/>
        </p:nvSpPr>
        <p:spPr>
          <a:xfrm>
            <a:off x="579616" y="4250594"/>
            <a:ext cx="1774477" cy="430887"/>
          </a:xfrm>
          <a:prstGeom prst="rect">
            <a:avLst/>
          </a:prstGeom>
          <a:noFill/>
        </p:spPr>
        <p:txBody>
          <a:bodyPr wrap="square" rtlCol="0">
            <a:spAutoFit/>
          </a:bodyPr>
          <a:lstStyle/>
          <a:p>
            <a:r>
              <a:rPr lang="en-US" sz="2200" dirty="0"/>
              <a:t>d)  20 </a:t>
            </a:r>
            <a:r>
              <a:rPr lang="en-US" sz="2200" dirty="0">
                <a:latin typeface="Elephant" panose="02020904090505020303" pitchFamily="18" charset="0"/>
              </a:rPr>
              <a:t>÷</a:t>
            </a:r>
            <a:r>
              <a:rPr lang="en-US" sz="2200" dirty="0"/>
              <a:t> 10</a:t>
            </a:r>
            <a:endParaRPr lang="en-GB" sz="2200" dirty="0"/>
          </a:p>
        </p:txBody>
      </p:sp>
      <p:sp>
        <p:nvSpPr>
          <p:cNvPr id="13" name="TextBox 12">
            <a:extLst>
              <a:ext uri="{FF2B5EF4-FFF2-40B4-BE49-F238E27FC236}">
                <a16:creationId xmlns:a16="http://schemas.microsoft.com/office/drawing/2014/main" id="{71B763BE-D3DC-306E-AC8C-7A162F198210}"/>
              </a:ext>
            </a:extLst>
          </p:cNvPr>
          <p:cNvSpPr txBox="1"/>
          <p:nvPr/>
        </p:nvSpPr>
        <p:spPr>
          <a:xfrm>
            <a:off x="579616" y="5045103"/>
            <a:ext cx="2125093" cy="430887"/>
          </a:xfrm>
          <a:prstGeom prst="rect">
            <a:avLst/>
          </a:prstGeom>
          <a:noFill/>
        </p:spPr>
        <p:txBody>
          <a:bodyPr wrap="square" rtlCol="0">
            <a:spAutoFit/>
          </a:bodyPr>
          <a:lstStyle/>
          <a:p>
            <a:r>
              <a:rPr lang="en-US" sz="2200" dirty="0"/>
              <a:t>e)  1930 </a:t>
            </a:r>
            <a:r>
              <a:rPr lang="en-US" sz="2200" dirty="0">
                <a:latin typeface="Elephant" panose="02020904090505020303" pitchFamily="18" charset="0"/>
              </a:rPr>
              <a:t>÷</a:t>
            </a:r>
            <a:r>
              <a:rPr lang="en-US" sz="2200" dirty="0"/>
              <a:t> 10</a:t>
            </a:r>
            <a:endParaRPr lang="en-GB" sz="2200" dirty="0"/>
          </a:p>
        </p:txBody>
      </p:sp>
      <p:sp>
        <p:nvSpPr>
          <p:cNvPr id="27" name="TextBox 26">
            <a:extLst>
              <a:ext uri="{FF2B5EF4-FFF2-40B4-BE49-F238E27FC236}">
                <a16:creationId xmlns:a16="http://schemas.microsoft.com/office/drawing/2014/main" id="{A4383709-F1B4-32FD-2508-6FCE1F75E4C3}"/>
              </a:ext>
            </a:extLst>
          </p:cNvPr>
          <p:cNvSpPr txBox="1"/>
          <p:nvPr/>
        </p:nvSpPr>
        <p:spPr>
          <a:xfrm>
            <a:off x="579616" y="5811006"/>
            <a:ext cx="1774477" cy="430887"/>
          </a:xfrm>
          <a:prstGeom prst="rect">
            <a:avLst/>
          </a:prstGeom>
          <a:noFill/>
        </p:spPr>
        <p:txBody>
          <a:bodyPr wrap="square" rtlCol="0">
            <a:spAutoFit/>
          </a:bodyPr>
          <a:lstStyle/>
          <a:p>
            <a:r>
              <a:rPr lang="en-US" sz="2200" dirty="0"/>
              <a:t>f)  32 </a:t>
            </a:r>
            <a:r>
              <a:rPr lang="en-US" sz="2200" dirty="0">
                <a:latin typeface="Elephant" panose="02020904090505020303" pitchFamily="18" charset="0"/>
              </a:rPr>
              <a:t>÷</a:t>
            </a:r>
            <a:r>
              <a:rPr lang="en-US" sz="2200" dirty="0"/>
              <a:t> 10</a:t>
            </a:r>
            <a:endParaRPr lang="en-GB" sz="2200" dirty="0"/>
          </a:p>
        </p:txBody>
      </p:sp>
      <p:sp>
        <p:nvSpPr>
          <p:cNvPr id="29" name="TextBox 28">
            <a:extLst>
              <a:ext uri="{FF2B5EF4-FFF2-40B4-BE49-F238E27FC236}">
                <a16:creationId xmlns:a16="http://schemas.microsoft.com/office/drawing/2014/main" id="{A0640140-162F-3D69-D34B-64AD06F45EBE}"/>
              </a:ext>
            </a:extLst>
          </p:cNvPr>
          <p:cNvSpPr txBox="1"/>
          <p:nvPr/>
        </p:nvSpPr>
        <p:spPr>
          <a:xfrm>
            <a:off x="4629530" y="1827663"/>
            <a:ext cx="1774477" cy="430887"/>
          </a:xfrm>
          <a:prstGeom prst="rect">
            <a:avLst/>
          </a:prstGeom>
          <a:noFill/>
        </p:spPr>
        <p:txBody>
          <a:bodyPr wrap="square" rtlCol="0">
            <a:spAutoFit/>
          </a:bodyPr>
          <a:lstStyle/>
          <a:p>
            <a:r>
              <a:rPr lang="en-US" sz="2200" dirty="0"/>
              <a:t>a)  51 x 10</a:t>
            </a:r>
            <a:endParaRPr lang="en-GB" sz="2200" dirty="0"/>
          </a:p>
        </p:txBody>
      </p:sp>
      <p:sp>
        <p:nvSpPr>
          <p:cNvPr id="30" name="TextBox 29">
            <a:extLst>
              <a:ext uri="{FF2B5EF4-FFF2-40B4-BE49-F238E27FC236}">
                <a16:creationId xmlns:a16="http://schemas.microsoft.com/office/drawing/2014/main" id="{7F4B43B5-67D1-2960-5748-4D8A8CB04C31}"/>
              </a:ext>
            </a:extLst>
          </p:cNvPr>
          <p:cNvSpPr txBox="1"/>
          <p:nvPr/>
        </p:nvSpPr>
        <p:spPr>
          <a:xfrm>
            <a:off x="4629530" y="2622171"/>
            <a:ext cx="1774477" cy="430887"/>
          </a:xfrm>
          <a:prstGeom prst="rect">
            <a:avLst/>
          </a:prstGeom>
          <a:noFill/>
        </p:spPr>
        <p:txBody>
          <a:bodyPr wrap="square" rtlCol="0">
            <a:spAutoFit/>
          </a:bodyPr>
          <a:lstStyle/>
          <a:p>
            <a:r>
              <a:rPr lang="en-US" sz="2200" dirty="0"/>
              <a:t>b)  51 </a:t>
            </a:r>
            <a:r>
              <a:rPr lang="en-US" sz="2200" dirty="0">
                <a:latin typeface="Elephant" panose="02020904090505020303" pitchFamily="18" charset="0"/>
              </a:rPr>
              <a:t>÷</a:t>
            </a:r>
            <a:r>
              <a:rPr lang="en-US" sz="2200" dirty="0"/>
              <a:t> 10</a:t>
            </a:r>
            <a:endParaRPr lang="en-GB" sz="2200" dirty="0"/>
          </a:p>
        </p:txBody>
      </p:sp>
      <p:sp>
        <p:nvSpPr>
          <p:cNvPr id="31" name="TextBox 30">
            <a:extLst>
              <a:ext uri="{FF2B5EF4-FFF2-40B4-BE49-F238E27FC236}">
                <a16:creationId xmlns:a16="http://schemas.microsoft.com/office/drawing/2014/main" id="{64DB1BFE-F78F-5B82-197D-1A4F140599F3}"/>
              </a:ext>
            </a:extLst>
          </p:cNvPr>
          <p:cNvSpPr txBox="1"/>
          <p:nvPr/>
        </p:nvSpPr>
        <p:spPr>
          <a:xfrm>
            <a:off x="4629530" y="3416679"/>
            <a:ext cx="1774477" cy="430887"/>
          </a:xfrm>
          <a:prstGeom prst="rect">
            <a:avLst/>
          </a:prstGeom>
          <a:noFill/>
        </p:spPr>
        <p:txBody>
          <a:bodyPr wrap="square" rtlCol="0">
            <a:spAutoFit/>
          </a:bodyPr>
          <a:lstStyle/>
          <a:p>
            <a:r>
              <a:rPr lang="en-US" sz="2200" dirty="0"/>
              <a:t>c)  0.51 x 10</a:t>
            </a:r>
            <a:endParaRPr lang="en-GB" sz="2200" dirty="0"/>
          </a:p>
        </p:txBody>
      </p:sp>
      <p:sp>
        <p:nvSpPr>
          <p:cNvPr id="32" name="TextBox 31">
            <a:extLst>
              <a:ext uri="{FF2B5EF4-FFF2-40B4-BE49-F238E27FC236}">
                <a16:creationId xmlns:a16="http://schemas.microsoft.com/office/drawing/2014/main" id="{84201186-E99A-865E-7727-18D4B4595EE3}"/>
              </a:ext>
            </a:extLst>
          </p:cNvPr>
          <p:cNvSpPr txBox="1"/>
          <p:nvPr/>
        </p:nvSpPr>
        <p:spPr>
          <a:xfrm>
            <a:off x="4629530" y="4211187"/>
            <a:ext cx="1774477" cy="430887"/>
          </a:xfrm>
          <a:prstGeom prst="rect">
            <a:avLst/>
          </a:prstGeom>
          <a:noFill/>
        </p:spPr>
        <p:txBody>
          <a:bodyPr wrap="square" rtlCol="0">
            <a:spAutoFit/>
          </a:bodyPr>
          <a:lstStyle/>
          <a:p>
            <a:r>
              <a:rPr lang="en-US" sz="2200" dirty="0"/>
              <a:t>d)  0.02 x 10</a:t>
            </a:r>
            <a:endParaRPr lang="en-GB" sz="2200" dirty="0"/>
          </a:p>
        </p:txBody>
      </p:sp>
      <p:sp>
        <p:nvSpPr>
          <p:cNvPr id="33" name="TextBox 32">
            <a:extLst>
              <a:ext uri="{FF2B5EF4-FFF2-40B4-BE49-F238E27FC236}">
                <a16:creationId xmlns:a16="http://schemas.microsoft.com/office/drawing/2014/main" id="{6AF2CFAC-C5DF-7B71-5242-E3553E1E2BDB}"/>
              </a:ext>
            </a:extLst>
          </p:cNvPr>
          <p:cNvSpPr txBox="1"/>
          <p:nvPr/>
        </p:nvSpPr>
        <p:spPr>
          <a:xfrm>
            <a:off x="4629530" y="5005696"/>
            <a:ext cx="2105971" cy="430887"/>
          </a:xfrm>
          <a:prstGeom prst="rect">
            <a:avLst/>
          </a:prstGeom>
          <a:noFill/>
        </p:spPr>
        <p:txBody>
          <a:bodyPr wrap="square" rtlCol="0">
            <a:spAutoFit/>
          </a:bodyPr>
          <a:lstStyle/>
          <a:p>
            <a:r>
              <a:rPr lang="en-US" sz="2200" dirty="0"/>
              <a:t>e)  0.002 </a:t>
            </a:r>
            <a:r>
              <a:rPr lang="en-US" sz="2200" dirty="0">
                <a:latin typeface="Elephant" panose="02020904090505020303" pitchFamily="18" charset="0"/>
              </a:rPr>
              <a:t>÷</a:t>
            </a:r>
            <a:r>
              <a:rPr lang="en-US" sz="2200" dirty="0"/>
              <a:t> 10 </a:t>
            </a:r>
            <a:endParaRPr lang="en-GB" sz="2200" dirty="0"/>
          </a:p>
        </p:txBody>
      </p:sp>
      <p:sp>
        <p:nvSpPr>
          <p:cNvPr id="34" name="TextBox 33">
            <a:extLst>
              <a:ext uri="{FF2B5EF4-FFF2-40B4-BE49-F238E27FC236}">
                <a16:creationId xmlns:a16="http://schemas.microsoft.com/office/drawing/2014/main" id="{C8935328-0063-24D4-ED1B-F3023A251078}"/>
              </a:ext>
            </a:extLst>
          </p:cNvPr>
          <p:cNvSpPr txBox="1"/>
          <p:nvPr/>
        </p:nvSpPr>
        <p:spPr>
          <a:xfrm>
            <a:off x="4629530" y="5771599"/>
            <a:ext cx="1774477" cy="430887"/>
          </a:xfrm>
          <a:prstGeom prst="rect">
            <a:avLst/>
          </a:prstGeom>
          <a:noFill/>
        </p:spPr>
        <p:txBody>
          <a:bodyPr wrap="square" rtlCol="0">
            <a:spAutoFit/>
          </a:bodyPr>
          <a:lstStyle/>
          <a:p>
            <a:r>
              <a:rPr lang="en-US" sz="2200" dirty="0"/>
              <a:t>f)  1 </a:t>
            </a:r>
            <a:r>
              <a:rPr lang="en-US" sz="2200" dirty="0">
                <a:latin typeface="Elephant" panose="02020904090505020303" pitchFamily="18" charset="0"/>
              </a:rPr>
              <a:t>÷</a:t>
            </a:r>
            <a:r>
              <a:rPr lang="en-US" sz="2200" dirty="0"/>
              <a:t> 10</a:t>
            </a:r>
            <a:endParaRPr lang="en-GB" sz="2200" dirty="0"/>
          </a:p>
        </p:txBody>
      </p:sp>
      <p:sp>
        <p:nvSpPr>
          <p:cNvPr id="35" name="TextBox 34">
            <a:extLst>
              <a:ext uri="{FF2B5EF4-FFF2-40B4-BE49-F238E27FC236}">
                <a16:creationId xmlns:a16="http://schemas.microsoft.com/office/drawing/2014/main" id="{7018558D-E292-1E07-99A1-E3F5E62A15B6}"/>
              </a:ext>
            </a:extLst>
          </p:cNvPr>
          <p:cNvSpPr txBox="1"/>
          <p:nvPr/>
        </p:nvSpPr>
        <p:spPr>
          <a:xfrm>
            <a:off x="8800723" y="1827662"/>
            <a:ext cx="2733533" cy="430887"/>
          </a:xfrm>
          <a:prstGeom prst="rect">
            <a:avLst/>
          </a:prstGeom>
          <a:noFill/>
        </p:spPr>
        <p:txBody>
          <a:bodyPr wrap="square" rtlCol="0">
            <a:spAutoFit/>
          </a:bodyPr>
          <a:lstStyle/>
          <a:p>
            <a:r>
              <a:rPr lang="en-US" sz="2200" dirty="0"/>
              <a:t>a)  4.5 x 10 x 10</a:t>
            </a:r>
            <a:endParaRPr lang="en-GB" sz="2200" dirty="0"/>
          </a:p>
        </p:txBody>
      </p:sp>
      <p:sp>
        <p:nvSpPr>
          <p:cNvPr id="36" name="TextBox 35">
            <a:extLst>
              <a:ext uri="{FF2B5EF4-FFF2-40B4-BE49-F238E27FC236}">
                <a16:creationId xmlns:a16="http://schemas.microsoft.com/office/drawing/2014/main" id="{5527B8DE-E197-B900-FE6F-E1FC2938F1B7}"/>
              </a:ext>
            </a:extLst>
          </p:cNvPr>
          <p:cNvSpPr txBox="1"/>
          <p:nvPr/>
        </p:nvSpPr>
        <p:spPr>
          <a:xfrm>
            <a:off x="8800724" y="2622170"/>
            <a:ext cx="2563158" cy="430887"/>
          </a:xfrm>
          <a:prstGeom prst="rect">
            <a:avLst/>
          </a:prstGeom>
          <a:noFill/>
        </p:spPr>
        <p:txBody>
          <a:bodyPr wrap="square" rtlCol="0">
            <a:spAutoFit/>
          </a:bodyPr>
          <a:lstStyle/>
          <a:p>
            <a:r>
              <a:rPr lang="en-US" sz="2200" dirty="0"/>
              <a:t>b)  1.7 x 10 </a:t>
            </a:r>
            <a:r>
              <a:rPr lang="en-US" sz="2200" dirty="0">
                <a:latin typeface="Elephant" panose="02020904090505020303" pitchFamily="18" charset="0"/>
              </a:rPr>
              <a:t>÷</a:t>
            </a:r>
            <a:r>
              <a:rPr lang="en-US" sz="2200" dirty="0"/>
              <a:t> 10</a:t>
            </a:r>
            <a:endParaRPr lang="en-GB" sz="2200" dirty="0"/>
          </a:p>
        </p:txBody>
      </p:sp>
      <p:sp>
        <p:nvSpPr>
          <p:cNvPr id="37" name="TextBox 36">
            <a:extLst>
              <a:ext uri="{FF2B5EF4-FFF2-40B4-BE49-F238E27FC236}">
                <a16:creationId xmlns:a16="http://schemas.microsoft.com/office/drawing/2014/main" id="{A8630D62-1285-60AA-76EC-D841C5167824}"/>
              </a:ext>
            </a:extLst>
          </p:cNvPr>
          <p:cNvSpPr txBox="1"/>
          <p:nvPr/>
        </p:nvSpPr>
        <p:spPr>
          <a:xfrm>
            <a:off x="8800723" y="3416678"/>
            <a:ext cx="1774477" cy="430887"/>
          </a:xfrm>
          <a:prstGeom prst="rect">
            <a:avLst/>
          </a:prstGeom>
          <a:noFill/>
        </p:spPr>
        <p:txBody>
          <a:bodyPr wrap="square" rtlCol="0">
            <a:spAutoFit/>
          </a:bodyPr>
          <a:lstStyle/>
          <a:p>
            <a:r>
              <a:rPr lang="en-US" sz="2200" dirty="0"/>
              <a:t>c)  3 x 10</a:t>
            </a:r>
            <a:r>
              <a:rPr lang="en-US" sz="2200" baseline="30000" dirty="0"/>
              <a:t>2</a:t>
            </a:r>
            <a:endParaRPr lang="en-GB" sz="2200" baseline="30000" dirty="0"/>
          </a:p>
        </p:txBody>
      </p:sp>
      <p:sp>
        <p:nvSpPr>
          <p:cNvPr id="38" name="TextBox 37">
            <a:extLst>
              <a:ext uri="{FF2B5EF4-FFF2-40B4-BE49-F238E27FC236}">
                <a16:creationId xmlns:a16="http://schemas.microsoft.com/office/drawing/2014/main" id="{5F8A331F-D6D3-ADF0-DA0D-04B098C4F884}"/>
              </a:ext>
            </a:extLst>
          </p:cNvPr>
          <p:cNvSpPr txBox="1"/>
          <p:nvPr/>
        </p:nvSpPr>
        <p:spPr>
          <a:xfrm>
            <a:off x="8800723" y="4211186"/>
            <a:ext cx="1774477" cy="430887"/>
          </a:xfrm>
          <a:prstGeom prst="rect">
            <a:avLst/>
          </a:prstGeom>
          <a:noFill/>
        </p:spPr>
        <p:txBody>
          <a:bodyPr wrap="square" rtlCol="0">
            <a:spAutoFit/>
          </a:bodyPr>
          <a:lstStyle/>
          <a:p>
            <a:r>
              <a:rPr lang="en-US" sz="2200" dirty="0"/>
              <a:t>d)  2 x 10</a:t>
            </a:r>
            <a:r>
              <a:rPr lang="en-US" sz="2200" baseline="30000" dirty="0"/>
              <a:t>3</a:t>
            </a:r>
            <a:endParaRPr lang="en-GB" sz="2200" baseline="30000" dirty="0"/>
          </a:p>
        </p:txBody>
      </p:sp>
      <p:sp>
        <p:nvSpPr>
          <p:cNvPr id="3" name="TextBox 2">
            <a:extLst>
              <a:ext uri="{FF2B5EF4-FFF2-40B4-BE49-F238E27FC236}">
                <a16:creationId xmlns:a16="http://schemas.microsoft.com/office/drawing/2014/main" id="{20A43012-72EA-929A-70C9-91BB851A016E}"/>
              </a:ext>
            </a:extLst>
          </p:cNvPr>
          <p:cNvSpPr txBox="1"/>
          <p:nvPr/>
        </p:nvSpPr>
        <p:spPr>
          <a:xfrm>
            <a:off x="1957708" y="1864669"/>
            <a:ext cx="1264518" cy="430887"/>
          </a:xfrm>
          <a:prstGeom prst="rect">
            <a:avLst/>
          </a:prstGeom>
          <a:noFill/>
        </p:spPr>
        <p:txBody>
          <a:bodyPr wrap="square" rtlCol="0">
            <a:spAutoFit/>
          </a:bodyPr>
          <a:lstStyle/>
          <a:p>
            <a:r>
              <a:rPr lang="en-US" sz="2200" b="1" dirty="0">
                <a:solidFill>
                  <a:srgbClr val="FF0000"/>
                </a:solidFill>
              </a:rPr>
              <a:t>= 50</a:t>
            </a:r>
            <a:endParaRPr lang="en-GB" sz="2200" b="1" dirty="0">
              <a:solidFill>
                <a:srgbClr val="FF0000"/>
              </a:solidFill>
            </a:endParaRPr>
          </a:p>
        </p:txBody>
      </p:sp>
      <p:sp>
        <p:nvSpPr>
          <p:cNvPr id="4" name="TextBox 3">
            <a:extLst>
              <a:ext uri="{FF2B5EF4-FFF2-40B4-BE49-F238E27FC236}">
                <a16:creationId xmlns:a16="http://schemas.microsoft.com/office/drawing/2014/main" id="{8A0E5B3A-2806-B101-16F4-3BE7633F1473}"/>
              </a:ext>
            </a:extLst>
          </p:cNvPr>
          <p:cNvSpPr txBox="1"/>
          <p:nvPr/>
        </p:nvSpPr>
        <p:spPr>
          <a:xfrm>
            <a:off x="2072450" y="2657894"/>
            <a:ext cx="1264518" cy="430887"/>
          </a:xfrm>
          <a:prstGeom prst="rect">
            <a:avLst/>
          </a:prstGeom>
          <a:noFill/>
        </p:spPr>
        <p:txBody>
          <a:bodyPr wrap="square" rtlCol="0">
            <a:spAutoFit/>
          </a:bodyPr>
          <a:lstStyle/>
          <a:p>
            <a:r>
              <a:rPr lang="en-US" sz="2200" b="1" dirty="0">
                <a:solidFill>
                  <a:srgbClr val="FF0000"/>
                </a:solidFill>
              </a:rPr>
              <a:t>= 170</a:t>
            </a:r>
            <a:endParaRPr lang="en-GB" sz="2200" b="1" dirty="0">
              <a:solidFill>
                <a:srgbClr val="FF0000"/>
              </a:solidFill>
            </a:endParaRPr>
          </a:p>
        </p:txBody>
      </p:sp>
      <p:sp>
        <p:nvSpPr>
          <p:cNvPr id="5" name="TextBox 4">
            <a:extLst>
              <a:ext uri="{FF2B5EF4-FFF2-40B4-BE49-F238E27FC236}">
                <a16:creationId xmlns:a16="http://schemas.microsoft.com/office/drawing/2014/main" id="{99271D7B-7B53-823C-293E-D020093D43CA}"/>
              </a:ext>
            </a:extLst>
          </p:cNvPr>
          <p:cNvSpPr txBox="1"/>
          <p:nvPr/>
        </p:nvSpPr>
        <p:spPr>
          <a:xfrm>
            <a:off x="2220377" y="3456086"/>
            <a:ext cx="1471979" cy="430887"/>
          </a:xfrm>
          <a:prstGeom prst="rect">
            <a:avLst/>
          </a:prstGeom>
          <a:noFill/>
        </p:spPr>
        <p:txBody>
          <a:bodyPr wrap="square" rtlCol="0">
            <a:spAutoFit/>
          </a:bodyPr>
          <a:lstStyle/>
          <a:p>
            <a:r>
              <a:rPr lang="en-US" sz="2200" b="1" dirty="0">
                <a:solidFill>
                  <a:srgbClr val="FF0000"/>
                </a:solidFill>
              </a:rPr>
              <a:t>= 9200</a:t>
            </a:r>
            <a:endParaRPr lang="en-GB" sz="2200" b="1" dirty="0">
              <a:solidFill>
                <a:srgbClr val="FF0000"/>
              </a:solidFill>
            </a:endParaRPr>
          </a:p>
        </p:txBody>
      </p:sp>
      <p:sp>
        <p:nvSpPr>
          <p:cNvPr id="8" name="TextBox 7">
            <a:extLst>
              <a:ext uri="{FF2B5EF4-FFF2-40B4-BE49-F238E27FC236}">
                <a16:creationId xmlns:a16="http://schemas.microsoft.com/office/drawing/2014/main" id="{FECDA9DC-E5B7-3B96-B46D-C3791F21CA23}"/>
              </a:ext>
            </a:extLst>
          </p:cNvPr>
          <p:cNvSpPr txBox="1"/>
          <p:nvPr/>
        </p:nvSpPr>
        <p:spPr>
          <a:xfrm>
            <a:off x="2210883" y="4247863"/>
            <a:ext cx="1264518" cy="430887"/>
          </a:xfrm>
          <a:prstGeom prst="rect">
            <a:avLst/>
          </a:prstGeom>
          <a:noFill/>
        </p:spPr>
        <p:txBody>
          <a:bodyPr wrap="square" rtlCol="0">
            <a:spAutoFit/>
          </a:bodyPr>
          <a:lstStyle/>
          <a:p>
            <a:r>
              <a:rPr lang="en-US" sz="2200" b="1" dirty="0">
                <a:solidFill>
                  <a:srgbClr val="FF0000"/>
                </a:solidFill>
              </a:rPr>
              <a:t>= 2</a:t>
            </a:r>
            <a:endParaRPr lang="en-GB" sz="2200" b="1" dirty="0">
              <a:solidFill>
                <a:srgbClr val="FF0000"/>
              </a:solidFill>
            </a:endParaRPr>
          </a:p>
        </p:txBody>
      </p:sp>
      <p:sp>
        <p:nvSpPr>
          <p:cNvPr id="14" name="TextBox 13">
            <a:extLst>
              <a:ext uri="{FF2B5EF4-FFF2-40B4-BE49-F238E27FC236}">
                <a16:creationId xmlns:a16="http://schemas.microsoft.com/office/drawing/2014/main" id="{E4070376-CA64-2F4D-F38C-B398305D57EF}"/>
              </a:ext>
            </a:extLst>
          </p:cNvPr>
          <p:cNvSpPr txBox="1"/>
          <p:nvPr/>
        </p:nvSpPr>
        <p:spPr>
          <a:xfrm>
            <a:off x="2449664" y="5045102"/>
            <a:ext cx="1264518" cy="430887"/>
          </a:xfrm>
          <a:prstGeom prst="rect">
            <a:avLst/>
          </a:prstGeom>
          <a:noFill/>
        </p:spPr>
        <p:txBody>
          <a:bodyPr wrap="square" rtlCol="0">
            <a:spAutoFit/>
          </a:bodyPr>
          <a:lstStyle/>
          <a:p>
            <a:r>
              <a:rPr lang="en-US" sz="2200" b="1" dirty="0">
                <a:solidFill>
                  <a:srgbClr val="FF0000"/>
                </a:solidFill>
              </a:rPr>
              <a:t>= 193</a:t>
            </a:r>
            <a:endParaRPr lang="en-GB" sz="2200" b="1" dirty="0">
              <a:solidFill>
                <a:srgbClr val="FF0000"/>
              </a:solidFill>
            </a:endParaRPr>
          </a:p>
        </p:txBody>
      </p:sp>
      <p:sp>
        <p:nvSpPr>
          <p:cNvPr id="15" name="TextBox 14">
            <a:extLst>
              <a:ext uri="{FF2B5EF4-FFF2-40B4-BE49-F238E27FC236}">
                <a16:creationId xmlns:a16="http://schemas.microsoft.com/office/drawing/2014/main" id="{B45E6B51-A1F8-099D-A4EB-5D6E1FE1C13C}"/>
              </a:ext>
            </a:extLst>
          </p:cNvPr>
          <p:cNvSpPr txBox="1"/>
          <p:nvPr/>
        </p:nvSpPr>
        <p:spPr>
          <a:xfrm>
            <a:off x="2115495" y="5811006"/>
            <a:ext cx="1264518" cy="430887"/>
          </a:xfrm>
          <a:prstGeom prst="rect">
            <a:avLst/>
          </a:prstGeom>
          <a:noFill/>
        </p:spPr>
        <p:txBody>
          <a:bodyPr wrap="square" rtlCol="0">
            <a:spAutoFit/>
          </a:bodyPr>
          <a:lstStyle/>
          <a:p>
            <a:r>
              <a:rPr lang="en-US" sz="2200" b="1" dirty="0">
                <a:solidFill>
                  <a:srgbClr val="FF0000"/>
                </a:solidFill>
              </a:rPr>
              <a:t>= 3.2</a:t>
            </a:r>
            <a:endParaRPr lang="en-GB" sz="2200" b="1" dirty="0">
              <a:solidFill>
                <a:srgbClr val="FF0000"/>
              </a:solidFill>
            </a:endParaRPr>
          </a:p>
        </p:txBody>
      </p:sp>
      <p:sp>
        <p:nvSpPr>
          <p:cNvPr id="18" name="TextBox 17">
            <a:extLst>
              <a:ext uri="{FF2B5EF4-FFF2-40B4-BE49-F238E27FC236}">
                <a16:creationId xmlns:a16="http://schemas.microsoft.com/office/drawing/2014/main" id="{BD41E67E-7C8B-750F-3407-E6F70A0CF224}"/>
              </a:ext>
            </a:extLst>
          </p:cNvPr>
          <p:cNvSpPr txBox="1"/>
          <p:nvPr/>
        </p:nvSpPr>
        <p:spPr>
          <a:xfrm>
            <a:off x="6034549" y="5771599"/>
            <a:ext cx="1264518" cy="430887"/>
          </a:xfrm>
          <a:prstGeom prst="rect">
            <a:avLst/>
          </a:prstGeom>
          <a:noFill/>
        </p:spPr>
        <p:txBody>
          <a:bodyPr wrap="square" rtlCol="0">
            <a:spAutoFit/>
          </a:bodyPr>
          <a:lstStyle/>
          <a:p>
            <a:r>
              <a:rPr lang="en-US" sz="2200" b="1" dirty="0">
                <a:solidFill>
                  <a:srgbClr val="FF0000"/>
                </a:solidFill>
              </a:rPr>
              <a:t>= 0.1</a:t>
            </a:r>
            <a:endParaRPr lang="en-GB" sz="2200" b="1" dirty="0">
              <a:solidFill>
                <a:srgbClr val="FF0000"/>
              </a:solidFill>
            </a:endParaRPr>
          </a:p>
        </p:txBody>
      </p:sp>
      <p:sp>
        <p:nvSpPr>
          <p:cNvPr id="19" name="TextBox 18">
            <a:extLst>
              <a:ext uri="{FF2B5EF4-FFF2-40B4-BE49-F238E27FC236}">
                <a16:creationId xmlns:a16="http://schemas.microsoft.com/office/drawing/2014/main" id="{A1953D85-C92B-7228-53AD-F7A58F0BDB6B}"/>
              </a:ext>
            </a:extLst>
          </p:cNvPr>
          <p:cNvSpPr txBox="1"/>
          <p:nvPr/>
        </p:nvSpPr>
        <p:spPr>
          <a:xfrm>
            <a:off x="10276865" y="4205775"/>
            <a:ext cx="1335519" cy="430887"/>
          </a:xfrm>
          <a:prstGeom prst="rect">
            <a:avLst/>
          </a:prstGeom>
          <a:noFill/>
        </p:spPr>
        <p:txBody>
          <a:bodyPr wrap="square" rtlCol="0">
            <a:spAutoFit/>
          </a:bodyPr>
          <a:lstStyle/>
          <a:p>
            <a:r>
              <a:rPr lang="en-US" sz="2200" b="1" dirty="0">
                <a:solidFill>
                  <a:srgbClr val="FF0000"/>
                </a:solidFill>
              </a:rPr>
              <a:t>= 2000</a:t>
            </a:r>
            <a:endParaRPr lang="en-GB" sz="2200" b="1" dirty="0">
              <a:solidFill>
                <a:srgbClr val="FF0000"/>
              </a:solidFill>
            </a:endParaRPr>
          </a:p>
        </p:txBody>
      </p:sp>
      <p:sp>
        <p:nvSpPr>
          <p:cNvPr id="20" name="TextBox 19">
            <a:extLst>
              <a:ext uri="{FF2B5EF4-FFF2-40B4-BE49-F238E27FC236}">
                <a16:creationId xmlns:a16="http://schemas.microsoft.com/office/drawing/2014/main" id="{B4805305-2063-E1BB-055A-5D4CC52350AE}"/>
              </a:ext>
            </a:extLst>
          </p:cNvPr>
          <p:cNvSpPr txBox="1"/>
          <p:nvPr/>
        </p:nvSpPr>
        <p:spPr>
          <a:xfrm>
            <a:off x="11019999" y="2610022"/>
            <a:ext cx="1264518" cy="430887"/>
          </a:xfrm>
          <a:prstGeom prst="rect">
            <a:avLst/>
          </a:prstGeom>
          <a:noFill/>
        </p:spPr>
        <p:txBody>
          <a:bodyPr wrap="square" rtlCol="0">
            <a:spAutoFit/>
          </a:bodyPr>
          <a:lstStyle/>
          <a:p>
            <a:r>
              <a:rPr lang="en-US" sz="2200" b="1" dirty="0">
                <a:solidFill>
                  <a:srgbClr val="FF0000"/>
                </a:solidFill>
              </a:rPr>
              <a:t>= 1.7</a:t>
            </a:r>
            <a:endParaRPr lang="en-GB" sz="2200" b="1" dirty="0">
              <a:solidFill>
                <a:srgbClr val="FF0000"/>
              </a:solidFill>
            </a:endParaRPr>
          </a:p>
        </p:txBody>
      </p:sp>
      <p:sp>
        <p:nvSpPr>
          <p:cNvPr id="21" name="TextBox 20">
            <a:extLst>
              <a:ext uri="{FF2B5EF4-FFF2-40B4-BE49-F238E27FC236}">
                <a16:creationId xmlns:a16="http://schemas.microsoft.com/office/drawing/2014/main" id="{9616E9AF-A33D-57AB-1555-1F016FE0A5A1}"/>
              </a:ext>
            </a:extLst>
          </p:cNvPr>
          <p:cNvSpPr txBox="1"/>
          <p:nvPr/>
        </p:nvSpPr>
        <p:spPr>
          <a:xfrm>
            <a:off x="10927482" y="1834673"/>
            <a:ext cx="1264518" cy="430887"/>
          </a:xfrm>
          <a:prstGeom prst="rect">
            <a:avLst/>
          </a:prstGeom>
          <a:noFill/>
        </p:spPr>
        <p:txBody>
          <a:bodyPr wrap="square" rtlCol="0">
            <a:spAutoFit/>
          </a:bodyPr>
          <a:lstStyle/>
          <a:p>
            <a:r>
              <a:rPr lang="en-US" sz="2200" b="1" dirty="0">
                <a:solidFill>
                  <a:srgbClr val="FF0000"/>
                </a:solidFill>
              </a:rPr>
              <a:t>= 450</a:t>
            </a:r>
            <a:endParaRPr lang="en-GB" sz="2200" b="1" dirty="0">
              <a:solidFill>
                <a:srgbClr val="FF0000"/>
              </a:solidFill>
            </a:endParaRPr>
          </a:p>
        </p:txBody>
      </p:sp>
      <p:sp>
        <p:nvSpPr>
          <p:cNvPr id="22" name="TextBox 21">
            <a:extLst>
              <a:ext uri="{FF2B5EF4-FFF2-40B4-BE49-F238E27FC236}">
                <a16:creationId xmlns:a16="http://schemas.microsoft.com/office/drawing/2014/main" id="{6D993878-BDFC-F699-1551-6C1523411D3A}"/>
              </a:ext>
            </a:extLst>
          </p:cNvPr>
          <p:cNvSpPr txBox="1"/>
          <p:nvPr/>
        </p:nvSpPr>
        <p:spPr>
          <a:xfrm>
            <a:off x="6228611" y="1834840"/>
            <a:ext cx="1264518" cy="430887"/>
          </a:xfrm>
          <a:prstGeom prst="rect">
            <a:avLst/>
          </a:prstGeom>
          <a:noFill/>
        </p:spPr>
        <p:txBody>
          <a:bodyPr wrap="square" rtlCol="0">
            <a:spAutoFit/>
          </a:bodyPr>
          <a:lstStyle/>
          <a:p>
            <a:r>
              <a:rPr lang="en-US" sz="2200" b="1" dirty="0">
                <a:solidFill>
                  <a:srgbClr val="FF0000"/>
                </a:solidFill>
              </a:rPr>
              <a:t>= 510</a:t>
            </a:r>
            <a:endParaRPr lang="en-GB" sz="2200" b="1" dirty="0">
              <a:solidFill>
                <a:srgbClr val="FF0000"/>
              </a:solidFill>
            </a:endParaRPr>
          </a:p>
        </p:txBody>
      </p:sp>
      <p:sp>
        <p:nvSpPr>
          <p:cNvPr id="23" name="TextBox 22">
            <a:extLst>
              <a:ext uri="{FF2B5EF4-FFF2-40B4-BE49-F238E27FC236}">
                <a16:creationId xmlns:a16="http://schemas.microsoft.com/office/drawing/2014/main" id="{752C2C9F-D14C-3685-E455-03BD62009020}"/>
              </a:ext>
            </a:extLst>
          </p:cNvPr>
          <p:cNvSpPr txBox="1"/>
          <p:nvPr/>
        </p:nvSpPr>
        <p:spPr>
          <a:xfrm>
            <a:off x="10347866" y="3435841"/>
            <a:ext cx="1264518" cy="430887"/>
          </a:xfrm>
          <a:prstGeom prst="rect">
            <a:avLst/>
          </a:prstGeom>
          <a:noFill/>
        </p:spPr>
        <p:txBody>
          <a:bodyPr wrap="square" rtlCol="0">
            <a:spAutoFit/>
          </a:bodyPr>
          <a:lstStyle/>
          <a:p>
            <a:r>
              <a:rPr lang="en-US" sz="2200" b="1" dirty="0">
                <a:solidFill>
                  <a:srgbClr val="FF0000"/>
                </a:solidFill>
              </a:rPr>
              <a:t>= 300</a:t>
            </a:r>
            <a:endParaRPr lang="en-GB" sz="2200" b="1" dirty="0">
              <a:solidFill>
                <a:srgbClr val="FF0000"/>
              </a:solidFill>
            </a:endParaRPr>
          </a:p>
        </p:txBody>
      </p:sp>
      <p:sp>
        <p:nvSpPr>
          <p:cNvPr id="24" name="TextBox 23">
            <a:extLst>
              <a:ext uri="{FF2B5EF4-FFF2-40B4-BE49-F238E27FC236}">
                <a16:creationId xmlns:a16="http://schemas.microsoft.com/office/drawing/2014/main" id="{CA5AFFE8-BE5E-D8C1-2F2C-07EA5EF5913A}"/>
              </a:ext>
            </a:extLst>
          </p:cNvPr>
          <p:cNvSpPr txBox="1"/>
          <p:nvPr/>
        </p:nvSpPr>
        <p:spPr>
          <a:xfrm>
            <a:off x="6233048" y="2614744"/>
            <a:ext cx="1264518" cy="430887"/>
          </a:xfrm>
          <a:prstGeom prst="rect">
            <a:avLst/>
          </a:prstGeom>
          <a:noFill/>
        </p:spPr>
        <p:txBody>
          <a:bodyPr wrap="square" rtlCol="0">
            <a:spAutoFit/>
          </a:bodyPr>
          <a:lstStyle/>
          <a:p>
            <a:r>
              <a:rPr lang="en-US" sz="2200" b="1" dirty="0">
                <a:solidFill>
                  <a:srgbClr val="FF0000"/>
                </a:solidFill>
              </a:rPr>
              <a:t>= 5.1</a:t>
            </a:r>
            <a:endParaRPr lang="en-GB" sz="2200" b="1" dirty="0">
              <a:solidFill>
                <a:srgbClr val="FF0000"/>
              </a:solidFill>
            </a:endParaRPr>
          </a:p>
        </p:txBody>
      </p:sp>
      <p:sp>
        <p:nvSpPr>
          <p:cNvPr id="25" name="TextBox 24">
            <a:extLst>
              <a:ext uri="{FF2B5EF4-FFF2-40B4-BE49-F238E27FC236}">
                <a16:creationId xmlns:a16="http://schemas.microsoft.com/office/drawing/2014/main" id="{7C602486-2AEC-9FB1-DEAE-1CDA392FED4E}"/>
              </a:ext>
            </a:extLst>
          </p:cNvPr>
          <p:cNvSpPr txBox="1"/>
          <p:nvPr/>
        </p:nvSpPr>
        <p:spPr>
          <a:xfrm>
            <a:off x="6377241" y="3411267"/>
            <a:ext cx="1264518" cy="430887"/>
          </a:xfrm>
          <a:prstGeom prst="rect">
            <a:avLst/>
          </a:prstGeom>
          <a:noFill/>
        </p:spPr>
        <p:txBody>
          <a:bodyPr wrap="square" rtlCol="0">
            <a:spAutoFit/>
          </a:bodyPr>
          <a:lstStyle/>
          <a:p>
            <a:r>
              <a:rPr lang="en-US" sz="2200" b="1" dirty="0">
                <a:solidFill>
                  <a:srgbClr val="FF0000"/>
                </a:solidFill>
              </a:rPr>
              <a:t>= 5.1</a:t>
            </a:r>
            <a:endParaRPr lang="en-GB" sz="2200" b="1" dirty="0">
              <a:solidFill>
                <a:srgbClr val="FF0000"/>
              </a:solidFill>
            </a:endParaRPr>
          </a:p>
        </p:txBody>
      </p:sp>
      <p:sp>
        <p:nvSpPr>
          <p:cNvPr id="26" name="TextBox 25">
            <a:extLst>
              <a:ext uri="{FF2B5EF4-FFF2-40B4-BE49-F238E27FC236}">
                <a16:creationId xmlns:a16="http://schemas.microsoft.com/office/drawing/2014/main" id="{5CD8BEC3-C83E-E2B4-619C-435676195D69}"/>
              </a:ext>
            </a:extLst>
          </p:cNvPr>
          <p:cNvSpPr txBox="1"/>
          <p:nvPr/>
        </p:nvSpPr>
        <p:spPr>
          <a:xfrm>
            <a:off x="6404007" y="4205775"/>
            <a:ext cx="1264518" cy="430887"/>
          </a:xfrm>
          <a:prstGeom prst="rect">
            <a:avLst/>
          </a:prstGeom>
          <a:noFill/>
        </p:spPr>
        <p:txBody>
          <a:bodyPr wrap="square" rtlCol="0">
            <a:spAutoFit/>
          </a:bodyPr>
          <a:lstStyle/>
          <a:p>
            <a:r>
              <a:rPr lang="en-US" sz="2200" b="1" dirty="0">
                <a:solidFill>
                  <a:srgbClr val="FF0000"/>
                </a:solidFill>
              </a:rPr>
              <a:t>= 0.2</a:t>
            </a:r>
            <a:endParaRPr lang="en-GB" sz="2200" b="1" dirty="0">
              <a:solidFill>
                <a:srgbClr val="FF0000"/>
              </a:solidFill>
            </a:endParaRPr>
          </a:p>
        </p:txBody>
      </p:sp>
      <p:sp>
        <p:nvSpPr>
          <p:cNvPr id="28" name="TextBox 27">
            <a:extLst>
              <a:ext uri="{FF2B5EF4-FFF2-40B4-BE49-F238E27FC236}">
                <a16:creationId xmlns:a16="http://schemas.microsoft.com/office/drawing/2014/main" id="{901FE653-3121-FBBD-7BDC-2E6A101ABB7A}"/>
              </a:ext>
            </a:extLst>
          </p:cNvPr>
          <p:cNvSpPr txBox="1"/>
          <p:nvPr/>
        </p:nvSpPr>
        <p:spPr>
          <a:xfrm>
            <a:off x="6499164" y="5005695"/>
            <a:ext cx="1785230" cy="430887"/>
          </a:xfrm>
          <a:prstGeom prst="rect">
            <a:avLst/>
          </a:prstGeom>
          <a:noFill/>
        </p:spPr>
        <p:txBody>
          <a:bodyPr wrap="square" rtlCol="0">
            <a:spAutoFit/>
          </a:bodyPr>
          <a:lstStyle/>
          <a:p>
            <a:r>
              <a:rPr lang="en-US" sz="2200" b="1" dirty="0">
                <a:solidFill>
                  <a:srgbClr val="FF0000"/>
                </a:solidFill>
              </a:rPr>
              <a:t>= 0.0002</a:t>
            </a:r>
            <a:endParaRPr lang="en-GB" sz="2200" b="1" dirty="0">
              <a:solidFill>
                <a:srgbClr val="FF0000"/>
              </a:solidFill>
            </a:endParaRPr>
          </a:p>
        </p:txBody>
      </p:sp>
    </p:spTree>
    <p:extLst>
      <p:ext uri="{BB962C8B-B14F-4D97-AF65-F5344CB8AC3E}">
        <p14:creationId xmlns:p14="http://schemas.microsoft.com/office/powerpoint/2010/main" val="16741104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EBE9BE18-7E4D-3A0D-B732-C55394F1F512}"/>
              </a:ext>
            </a:extLst>
          </p:cNvPr>
          <p:cNvSpPr/>
          <p:nvPr/>
        </p:nvSpPr>
        <p:spPr>
          <a:xfrm>
            <a:off x="231981" y="206611"/>
            <a:ext cx="11728038" cy="6444779"/>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13" name="TextBox 12">
            <a:extLst>
              <a:ext uri="{FF2B5EF4-FFF2-40B4-BE49-F238E27FC236}">
                <a16:creationId xmlns:a16="http://schemas.microsoft.com/office/drawing/2014/main" id="{FB51A76A-5EE2-4E62-803D-0812415CAC29}"/>
              </a:ext>
            </a:extLst>
          </p:cNvPr>
          <p:cNvSpPr txBox="1"/>
          <p:nvPr/>
        </p:nvSpPr>
        <p:spPr>
          <a:xfrm>
            <a:off x="583658" y="1128973"/>
            <a:ext cx="11218481"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Arial"/>
                <a:ea typeface="+mn-ea"/>
                <a:cs typeface="+mn-cs"/>
              </a:rPr>
              <a:t>In each sequence each term is multiplied by a certain number to get the next term.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solidFill>
                  <a:prstClr val="black"/>
                </a:solidFill>
                <a:latin typeface="Arial"/>
              </a:rPr>
              <a:t>Continue the following sequences:</a:t>
            </a:r>
            <a:endParaRPr kumimoji="0" lang="en-GB" sz="2200" b="0" i="0" u="none" strike="noStrike" kern="1200" cap="none" spc="0" normalizeH="0" baseline="0" noProof="0" dirty="0">
              <a:ln>
                <a:noFill/>
              </a:ln>
              <a:solidFill>
                <a:prstClr val="black"/>
              </a:solidFill>
              <a:effectLst/>
              <a:uLnTx/>
              <a:uFillTx/>
              <a:latin typeface="Arial"/>
              <a:ea typeface="+mn-ea"/>
              <a:cs typeface="+mn-cs"/>
            </a:endParaRPr>
          </a:p>
        </p:txBody>
      </p:sp>
      <p:sp>
        <p:nvSpPr>
          <p:cNvPr id="9" name="TextBox 8">
            <a:extLst>
              <a:ext uri="{FF2B5EF4-FFF2-40B4-BE49-F238E27FC236}">
                <a16:creationId xmlns:a16="http://schemas.microsoft.com/office/drawing/2014/main" id="{1F4E47AB-1165-47DE-A485-2C8EA561DA9F}"/>
              </a:ext>
            </a:extLst>
          </p:cNvPr>
          <p:cNvSpPr txBox="1"/>
          <p:nvPr/>
        </p:nvSpPr>
        <p:spPr>
          <a:xfrm>
            <a:off x="4348579" y="209328"/>
            <a:ext cx="349484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Extension</a:t>
            </a:r>
            <a:endParaRPr kumimoji="0" lang="en-GB" sz="3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5" name="TextBox 4">
            <a:extLst>
              <a:ext uri="{FF2B5EF4-FFF2-40B4-BE49-F238E27FC236}">
                <a16:creationId xmlns:a16="http://schemas.microsoft.com/office/drawing/2014/main" id="{FB51A76A-5EE2-4E62-803D-0812415CAC29}"/>
              </a:ext>
            </a:extLst>
          </p:cNvPr>
          <p:cNvSpPr txBox="1"/>
          <p:nvPr/>
        </p:nvSpPr>
        <p:spPr>
          <a:xfrm>
            <a:off x="1162926" y="3228665"/>
            <a:ext cx="4970453"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Arial"/>
                <a:ea typeface="+mn-ea"/>
                <a:cs typeface="+mn-cs"/>
              </a:rPr>
              <a:t>a)   2  ,  4  ,  8</a:t>
            </a:r>
            <a:r>
              <a:rPr kumimoji="0" lang="en-US" sz="2200" b="0" i="0" u="none" strike="noStrike" kern="1200" cap="none" spc="0" normalizeH="0" noProof="0" dirty="0">
                <a:ln>
                  <a:noFill/>
                </a:ln>
                <a:solidFill>
                  <a:prstClr val="black"/>
                </a:solidFill>
                <a:effectLst/>
                <a:uLnTx/>
                <a:uFillTx/>
                <a:latin typeface="Arial"/>
                <a:ea typeface="+mn-ea"/>
                <a:cs typeface="+mn-cs"/>
              </a:rPr>
              <a:t>  ,  16  ,  ___  ,  ___</a:t>
            </a:r>
            <a:endParaRPr kumimoji="0" lang="en-GB" sz="2200" b="0" i="0" u="none" strike="noStrike" kern="1200" cap="none" spc="0" normalizeH="0" baseline="0" noProof="0" dirty="0">
              <a:ln>
                <a:noFill/>
              </a:ln>
              <a:solidFill>
                <a:prstClr val="black"/>
              </a:solidFill>
              <a:effectLst/>
              <a:uLnTx/>
              <a:uFillTx/>
              <a:latin typeface="Arial"/>
              <a:ea typeface="+mn-ea"/>
              <a:cs typeface="+mn-cs"/>
            </a:endParaRPr>
          </a:p>
        </p:txBody>
      </p:sp>
      <p:sp>
        <p:nvSpPr>
          <p:cNvPr id="7" name="TextBox 6">
            <a:extLst>
              <a:ext uri="{FF2B5EF4-FFF2-40B4-BE49-F238E27FC236}">
                <a16:creationId xmlns:a16="http://schemas.microsoft.com/office/drawing/2014/main" id="{FB51A76A-5EE2-4E62-803D-0812415CAC29}"/>
              </a:ext>
            </a:extLst>
          </p:cNvPr>
          <p:cNvSpPr txBox="1"/>
          <p:nvPr/>
        </p:nvSpPr>
        <p:spPr>
          <a:xfrm>
            <a:off x="1125547" y="4351736"/>
            <a:ext cx="4970453"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noProof="0" dirty="0">
                <a:solidFill>
                  <a:prstClr val="black"/>
                </a:solidFill>
                <a:latin typeface="Arial"/>
              </a:rPr>
              <a:t>b</a:t>
            </a:r>
            <a:r>
              <a:rPr kumimoji="0" lang="en-US" sz="2200" b="0" i="0" u="none" strike="noStrike" kern="1200" cap="none" spc="0" normalizeH="0" baseline="0" noProof="0" dirty="0">
                <a:ln>
                  <a:noFill/>
                </a:ln>
                <a:solidFill>
                  <a:prstClr val="black"/>
                </a:solidFill>
                <a:effectLst/>
                <a:uLnTx/>
                <a:uFillTx/>
                <a:latin typeface="Arial"/>
                <a:ea typeface="+mn-ea"/>
                <a:cs typeface="+mn-cs"/>
              </a:rPr>
              <a:t>)   2000  , 1000  ,  ___</a:t>
            </a:r>
            <a:r>
              <a:rPr kumimoji="0" lang="en-US" sz="2200" b="0" i="0" u="none" strike="noStrike" kern="1200" cap="none" spc="0" normalizeH="0" noProof="0" dirty="0">
                <a:ln>
                  <a:noFill/>
                </a:ln>
                <a:solidFill>
                  <a:prstClr val="black"/>
                </a:solidFill>
                <a:effectLst/>
                <a:uLnTx/>
                <a:uFillTx/>
                <a:latin typeface="Arial"/>
                <a:ea typeface="+mn-ea"/>
                <a:cs typeface="+mn-cs"/>
              </a:rPr>
              <a:t>  ,  ___  ,  ___</a:t>
            </a:r>
            <a:endParaRPr kumimoji="0" lang="en-GB" sz="2200" b="0" i="0" u="none" strike="noStrike" kern="1200" cap="none" spc="0" normalizeH="0" baseline="0" noProof="0" dirty="0">
              <a:ln>
                <a:noFill/>
              </a:ln>
              <a:solidFill>
                <a:prstClr val="black"/>
              </a:solidFill>
              <a:effectLst/>
              <a:uLnTx/>
              <a:uFillTx/>
              <a:latin typeface="Arial"/>
              <a:ea typeface="+mn-ea"/>
              <a:cs typeface="+mn-cs"/>
            </a:endParaRPr>
          </a:p>
        </p:txBody>
      </p:sp>
      <p:sp>
        <p:nvSpPr>
          <p:cNvPr id="2" name="TextBox 1">
            <a:extLst>
              <a:ext uri="{FF2B5EF4-FFF2-40B4-BE49-F238E27FC236}">
                <a16:creationId xmlns:a16="http://schemas.microsoft.com/office/drawing/2014/main" id="{142D9A6A-EEF9-7626-C5A3-725299A0627E}"/>
              </a:ext>
            </a:extLst>
          </p:cNvPr>
          <p:cNvSpPr txBox="1"/>
          <p:nvPr/>
        </p:nvSpPr>
        <p:spPr>
          <a:xfrm>
            <a:off x="1162926" y="5396432"/>
            <a:ext cx="551432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dirty="0">
                <a:ln>
                  <a:noFill/>
                </a:ln>
                <a:solidFill>
                  <a:prstClr val="black"/>
                </a:solidFill>
                <a:effectLst/>
                <a:uLnTx/>
                <a:uFillTx/>
                <a:latin typeface="Arial"/>
                <a:ea typeface="+mn-ea"/>
                <a:cs typeface="+mn-cs"/>
              </a:rPr>
              <a:t>c</a:t>
            </a:r>
            <a:r>
              <a:rPr kumimoji="0" lang="en-US" sz="2200" b="0" i="0" u="none" strike="noStrike" kern="1200" cap="none" spc="0" normalizeH="0" baseline="0" noProof="0" dirty="0">
                <a:ln>
                  <a:noFill/>
                </a:ln>
                <a:solidFill>
                  <a:prstClr val="black"/>
                </a:solidFill>
                <a:effectLst/>
                <a:uLnTx/>
                <a:uFillTx/>
                <a:latin typeface="Arial"/>
                <a:ea typeface="+mn-ea"/>
                <a:cs typeface="+mn-cs"/>
              </a:rPr>
              <a:t>)   1000 ,   ___ </a:t>
            </a:r>
            <a:r>
              <a:rPr kumimoji="0" lang="en-US" sz="2200" b="0" i="0" u="none" strike="noStrike" kern="1200" cap="none" spc="0" normalizeH="0" noProof="0" dirty="0">
                <a:ln>
                  <a:noFill/>
                </a:ln>
                <a:solidFill>
                  <a:prstClr val="black"/>
                </a:solidFill>
                <a:effectLst/>
                <a:uLnTx/>
                <a:uFillTx/>
                <a:latin typeface="Arial"/>
                <a:ea typeface="+mn-ea"/>
                <a:cs typeface="+mn-cs"/>
              </a:rPr>
              <a:t> ,  640  ,  ___  ,  ___</a:t>
            </a:r>
            <a:endParaRPr kumimoji="0" lang="en-GB" sz="2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6064560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E7074-1B35-5E5C-DBE9-10E293F6C407}"/>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203271E-7C11-B909-B416-2E10630E37F3}"/>
              </a:ext>
            </a:extLst>
          </p:cNvPr>
          <p:cNvSpPr/>
          <p:nvPr/>
        </p:nvSpPr>
        <p:spPr>
          <a:xfrm>
            <a:off x="231981" y="206611"/>
            <a:ext cx="11728038" cy="6444779"/>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13" name="TextBox 12">
            <a:extLst>
              <a:ext uri="{FF2B5EF4-FFF2-40B4-BE49-F238E27FC236}">
                <a16:creationId xmlns:a16="http://schemas.microsoft.com/office/drawing/2014/main" id="{21A03728-4534-2B0B-5D3B-FC9D1FB96DB2}"/>
              </a:ext>
            </a:extLst>
          </p:cNvPr>
          <p:cNvSpPr txBox="1"/>
          <p:nvPr/>
        </p:nvSpPr>
        <p:spPr>
          <a:xfrm>
            <a:off x="583658" y="1128973"/>
            <a:ext cx="11218481"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Arial"/>
                <a:ea typeface="+mn-ea"/>
                <a:cs typeface="+mn-cs"/>
              </a:rPr>
              <a:t>In each sequence each term is multiplied by a certain number to get the next term.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solidFill>
                  <a:prstClr val="black"/>
                </a:solidFill>
                <a:latin typeface="Arial"/>
              </a:rPr>
              <a:t>Continue the following sequences:</a:t>
            </a:r>
            <a:endParaRPr kumimoji="0" lang="en-GB" sz="2200" b="0" i="0" u="none" strike="noStrike" kern="1200" cap="none" spc="0" normalizeH="0" baseline="0" noProof="0" dirty="0">
              <a:ln>
                <a:noFill/>
              </a:ln>
              <a:solidFill>
                <a:prstClr val="black"/>
              </a:solidFill>
              <a:effectLst/>
              <a:uLnTx/>
              <a:uFillTx/>
              <a:latin typeface="Arial"/>
              <a:ea typeface="+mn-ea"/>
              <a:cs typeface="+mn-cs"/>
            </a:endParaRPr>
          </a:p>
        </p:txBody>
      </p:sp>
      <p:sp>
        <p:nvSpPr>
          <p:cNvPr id="9" name="TextBox 8">
            <a:extLst>
              <a:ext uri="{FF2B5EF4-FFF2-40B4-BE49-F238E27FC236}">
                <a16:creationId xmlns:a16="http://schemas.microsoft.com/office/drawing/2014/main" id="{2D0907BD-A898-A7E1-9EF1-C043B53DC623}"/>
              </a:ext>
            </a:extLst>
          </p:cNvPr>
          <p:cNvSpPr txBox="1"/>
          <p:nvPr/>
        </p:nvSpPr>
        <p:spPr>
          <a:xfrm>
            <a:off x="4348579" y="209328"/>
            <a:ext cx="349484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Solutions</a:t>
            </a:r>
            <a:endParaRPr kumimoji="0" lang="en-GB" sz="3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4" name="TextBox 3">
            <a:extLst>
              <a:ext uri="{FF2B5EF4-FFF2-40B4-BE49-F238E27FC236}">
                <a16:creationId xmlns:a16="http://schemas.microsoft.com/office/drawing/2014/main" id="{F03EAFB9-B4AB-3D60-BBC1-CE3457A93AB1}"/>
              </a:ext>
            </a:extLst>
          </p:cNvPr>
          <p:cNvSpPr txBox="1"/>
          <p:nvPr/>
        </p:nvSpPr>
        <p:spPr>
          <a:xfrm>
            <a:off x="1184205" y="2943887"/>
            <a:ext cx="4283217"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Arial"/>
                <a:ea typeface="+mn-ea"/>
                <a:cs typeface="+mn-cs"/>
              </a:rPr>
              <a:t>a)   2  ,  4  ,  8</a:t>
            </a:r>
            <a:r>
              <a:rPr kumimoji="0" lang="en-US" sz="2200" b="0" i="0" u="none" strike="noStrike" kern="1200" cap="none" spc="0" normalizeH="0" noProof="0" dirty="0">
                <a:ln>
                  <a:noFill/>
                </a:ln>
                <a:solidFill>
                  <a:prstClr val="black"/>
                </a:solidFill>
                <a:effectLst/>
                <a:uLnTx/>
                <a:uFillTx/>
                <a:latin typeface="Arial"/>
                <a:ea typeface="+mn-ea"/>
                <a:cs typeface="+mn-cs"/>
              </a:rPr>
              <a:t>  ,  16  ,  </a:t>
            </a:r>
            <a:r>
              <a:rPr lang="en-US" sz="2200" b="1" dirty="0">
                <a:solidFill>
                  <a:srgbClr val="FF0000"/>
                </a:solidFill>
                <a:latin typeface="Arial"/>
              </a:rPr>
              <a:t>32</a:t>
            </a:r>
            <a:r>
              <a:rPr kumimoji="0" lang="en-US" sz="2200" b="0" i="0" u="none" strike="noStrike" kern="1200" cap="none" spc="0" normalizeH="0" noProof="0" dirty="0">
                <a:ln>
                  <a:noFill/>
                </a:ln>
                <a:solidFill>
                  <a:prstClr val="black"/>
                </a:solidFill>
                <a:effectLst/>
                <a:uLnTx/>
                <a:uFillTx/>
                <a:latin typeface="Arial"/>
                <a:ea typeface="+mn-ea"/>
                <a:cs typeface="+mn-cs"/>
              </a:rPr>
              <a:t>  ,  </a:t>
            </a:r>
            <a:r>
              <a:rPr kumimoji="0" lang="en-US" sz="2200" b="1" i="0" u="none" strike="noStrike" kern="1200" cap="none" spc="0" normalizeH="0" noProof="0" dirty="0">
                <a:ln>
                  <a:noFill/>
                </a:ln>
                <a:solidFill>
                  <a:srgbClr val="FF0000"/>
                </a:solidFill>
                <a:effectLst/>
                <a:uLnTx/>
                <a:uFillTx/>
                <a:latin typeface="Arial"/>
                <a:ea typeface="+mn-ea"/>
                <a:cs typeface="+mn-cs"/>
              </a:rPr>
              <a:t>64</a:t>
            </a:r>
            <a:endParaRPr kumimoji="0" lang="en-GB" sz="2200" b="1" i="0" u="none" strike="noStrike" kern="1200" cap="none" spc="0" normalizeH="0" baseline="0" noProof="0" dirty="0">
              <a:ln>
                <a:noFill/>
              </a:ln>
              <a:solidFill>
                <a:srgbClr val="FF0000"/>
              </a:solidFill>
              <a:effectLst/>
              <a:uLnTx/>
              <a:uFillTx/>
              <a:latin typeface="Arial"/>
              <a:ea typeface="+mn-ea"/>
              <a:cs typeface="+mn-cs"/>
            </a:endParaRPr>
          </a:p>
        </p:txBody>
      </p:sp>
      <p:sp>
        <p:nvSpPr>
          <p:cNvPr id="6" name="TextBox 5">
            <a:extLst>
              <a:ext uri="{FF2B5EF4-FFF2-40B4-BE49-F238E27FC236}">
                <a16:creationId xmlns:a16="http://schemas.microsoft.com/office/drawing/2014/main" id="{679A9B1A-DC1D-6681-FF40-0AC11B0FAD20}"/>
              </a:ext>
            </a:extLst>
          </p:cNvPr>
          <p:cNvSpPr txBox="1"/>
          <p:nvPr/>
        </p:nvSpPr>
        <p:spPr>
          <a:xfrm>
            <a:off x="1146826" y="4066958"/>
            <a:ext cx="561548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noProof="0" dirty="0">
                <a:solidFill>
                  <a:prstClr val="black"/>
                </a:solidFill>
                <a:latin typeface="Arial"/>
              </a:rPr>
              <a:t>b</a:t>
            </a:r>
            <a:r>
              <a:rPr kumimoji="0" lang="en-US" sz="2200" b="0" i="0" u="none" strike="noStrike" kern="1200" cap="none" spc="0" normalizeH="0" baseline="0" noProof="0" dirty="0">
                <a:ln>
                  <a:noFill/>
                </a:ln>
                <a:solidFill>
                  <a:prstClr val="black"/>
                </a:solidFill>
                <a:effectLst/>
                <a:uLnTx/>
                <a:uFillTx/>
                <a:latin typeface="Arial"/>
                <a:ea typeface="+mn-ea"/>
                <a:cs typeface="+mn-cs"/>
              </a:rPr>
              <a:t>)   2000  ,  1000  ,  </a:t>
            </a:r>
            <a:r>
              <a:rPr kumimoji="0" lang="en-US" sz="2200" b="1" i="0" u="none" strike="noStrike" kern="1200" cap="none" spc="0" normalizeH="0" baseline="0" noProof="0" dirty="0">
                <a:ln>
                  <a:noFill/>
                </a:ln>
                <a:solidFill>
                  <a:srgbClr val="FF0000"/>
                </a:solidFill>
                <a:effectLst/>
                <a:uLnTx/>
                <a:uFillTx/>
                <a:latin typeface="Arial"/>
                <a:ea typeface="+mn-ea"/>
                <a:cs typeface="+mn-cs"/>
              </a:rPr>
              <a:t>500</a:t>
            </a:r>
            <a:r>
              <a:rPr kumimoji="0" lang="en-US" sz="2200" b="0" i="0" u="none" strike="noStrike" kern="1200" cap="none" spc="0" normalizeH="0" noProof="0" dirty="0">
                <a:ln>
                  <a:noFill/>
                </a:ln>
                <a:solidFill>
                  <a:prstClr val="black"/>
                </a:solidFill>
                <a:effectLst/>
                <a:uLnTx/>
                <a:uFillTx/>
                <a:latin typeface="Arial"/>
                <a:ea typeface="+mn-ea"/>
                <a:cs typeface="+mn-cs"/>
              </a:rPr>
              <a:t>  ,  </a:t>
            </a:r>
            <a:r>
              <a:rPr kumimoji="0" lang="en-US" sz="2200" b="1" i="0" u="none" strike="noStrike" kern="1200" cap="none" spc="0" normalizeH="0" noProof="0" dirty="0">
                <a:ln>
                  <a:noFill/>
                </a:ln>
                <a:solidFill>
                  <a:srgbClr val="FF0000"/>
                </a:solidFill>
                <a:effectLst/>
                <a:uLnTx/>
                <a:uFillTx/>
                <a:latin typeface="Arial"/>
                <a:ea typeface="+mn-ea"/>
                <a:cs typeface="+mn-cs"/>
              </a:rPr>
              <a:t>250</a:t>
            </a:r>
            <a:r>
              <a:rPr kumimoji="0" lang="en-US" sz="2200" b="0" i="0" u="none" strike="noStrike" kern="1200" cap="none" spc="0" normalizeH="0" noProof="0" dirty="0">
                <a:ln>
                  <a:noFill/>
                </a:ln>
                <a:solidFill>
                  <a:prstClr val="black"/>
                </a:solidFill>
                <a:effectLst/>
                <a:uLnTx/>
                <a:uFillTx/>
                <a:latin typeface="Arial"/>
                <a:ea typeface="+mn-ea"/>
                <a:cs typeface="+mn-cs"/>
              </a:rPr>
              <a:t>  ,  </a:t>
            </a:r>
            <a:r>
              <a:rPr kumimoji="0" lang="en-US" sz="2200" b="1" i="0" u="none" strike="noStrike" kern="1200" cap="none" spc="0" normalizeH="0" noProof="0" dirty="0">
                <a:ln>
                  <a:noFill/>
                </a:ln>
                <a:solidFill>
                  <a:srgbClr val="FF0000"/>
                </a:solidFill>
                <a:effectLst/>
                <a:uLnTx/>
                <a:uFillTx/>
                <a:latin typeface="Arial"/>
                <a:ea typeface="+mn-ea"/>
                <a:cs typeface="+mn-cs"/>
              </a:rPr>
              <a:t>125</a:t>
            </a:r>
            <a:endParaRPr kumimoji="0" lang="en-GB" sz="2200" b="1" i="0" u="none" strike="noStrike" kern="1200" cap="none" spc="0" normalizeH="0" baseline="0" noProof="0" dirty="0">
              <a:ln>
                <a:noFill/>
              </a:ln>
              <a:solidFill>
                <a:srgbClr val="FF0000"/>
              </a:solidFill>
              <a:effectLst/>
              <a:uLnTx/>
              <a:uFillTx/>
              <a:latin typeface="Arial"/>
              <a:ea typeface="+mn-ea"/>
              <a:cs typeface="+mn-cs"/>
            </a:endParaRPr>
          </a:p>
        </p:txBody>
      </p:sp>
      <p:sp>
        <p:nvSpPr>
          <p:cNvPr id="8" name="TextBox 7">
            <a:extLst>
              <a:ext uri="{FF2B5EF4-FFF2-40B4-BE49-F238E27FC236}">
                <a16:creationId xmlns:a16="http://schemas.microsoft.com/office/drawing/2014/main" id="{0DC9D274-FF52-2B10-A3D2-E39899EF5FED}"/>
              </a:ext>
            </a:extLst>
          </p:cNvPr>
          <p:cNvSpPr txBox="1"/>
          <p:nvPr/>
        </p:nvSpPr>
        <p:spPr>
          <a:xfrm>
            <a:off x="1184205" y="5111654"/>
            <a:ext cx="6885907"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dirty="0">
                <a:ln>
                  <a:noFill/>
                </a:ln>
                <a:solidFill>
                  <a:prstClr val="black"/>
                </a:solidFill>
                <a:effectLst/>
                <a:uLnTx/>
                <a:uFillTx/>
                <a:latin typeface="Arial"/>
                <a:ea typeface="+mn-ea"/>
                <a:cs typeface="+mn-cs"/>
              </a:rPr>
              <a:t>c</a:t>
            </a:r>
            <a:r>
              <a:rPr kumimoji="0" lang="en-US" sz="2200" b="0" i="0" u="none" strike="noStrike" kern="1200" cap="none" spc="0" normalizeH="0" baseline="0" noProof="0" dirty="0">
                <a:ln>
                  <a:noFill/>
                </a:ln>
                <a:solidFill>
                  <a:prstClr val="black"/>
                </a:solidFill>
                <a:effectLst/>
                <a:uLnTx/>
                <a:uFillTx/>
                <a:latin typeface="Arial"/>
                <a:ea typeface="+mn-ea"/>
                <a:cs typeface="+mn-cs"/>
              </a:rPr>
              <a:t>)   1000  ,  </a:t>
            </a:r>
            <a:r>
              <a:rPr kumimoji="0" lang="en-US" sz="2200" b="1" i="0" u="none" strike="noStrike" kern="1200" cap="none" spc="0" normalizeH="0" baseline="0" noProof="0" dirty="0">
                <a:ln>
                  <a:noFill/>
                </a:ln>
                <a:solidFill>
                  <a:srgbClr val="FF0000"/>
                </a:solidFill>
                <a:effectLst/>
                <a:uLnTx/>
                <a:uFillTx/>
                <a:latin typeface="Arial"/>
                <a:ea typeface="+mn-ea"/>
                <a:cs typeface="+mn-cs"/>
              </a:rPr>
              <a:t>800</a:t>
            </a:r>
            <a:r>
              <a:rPr kumimoji="0" lang="en-US" sz="2200" b="0" i="0" u="none" strike="noStrike" kern="1200" cap="none" spc="0" normalizeH="0" noProof="0" dirty="0">
                <a:ln>
                  <a:noFill/>
                </a:ln>
                <a:solidFill>
                  <a:prstClr val="black"/>
                </a:solidFill>
                <a:effectLst/>
                <a:uLnTx/>
                <a:uFillTx/>
                <a:latin typeface="Arial"/>
                <a:ea typeface="+mn-ea"/>
                <a:cs typeface="+mn-cs"/>
              </a:rPr>
              <a:t>  ,  640  ,  </a:t>
            </a:r>
            <a:r>
              <a:rPr lang="en-US" sz="2200" b="1" dirty="0">
                <a:solidFill>
                  <a:srgbClr val="FF0000"/>
                </a:solidFill>
                <a:latin typeface="Arial"/>
              </a:rPr>
              <a:t>512</a:t>
            </a:r>
            <a:r>
              <a:rPr kumimoji="0" lang="en-US" sz="2200" b="0" i="0" u="none" strike="noStrike" kern="1200" cap="none" spc="0" normalizeH="0" noProof="0" dirty="0">
                <a:ln>
                  <a:noFill/>
                </a:ln>
                <a:solidFill>
                  <a:prstClr val="black"/>
                </a:solidFill>
                <a:effectLst/>
                <a:uLnTx/>
                <a:uFillTx/>
                <a:latin typeface="Arial"/>
                <a:ea typeface="+mn-ea"/>
                <a:cs typeface="+mn-cs"/>
              </a:rPr>
              <a:t>  ,  </a:t>
            </a:r>
            <a:r>
              <a:rPr kumimoji="0" lang="en-US" sz="2200" b="1" i="0" u="none" strike="noStrike" kern="1200" cap="none" spc="0" normalizeH="0" noProof="0" dirty="0">
                <a:ln>
                  <a:noFill/>
                </a:ln>
                <a:solidFill>
                  <a:srgbClr val="FF0000"/>
                </a:solidFill>
                <a:effectLst/>
                <a:uLnTx/>
                <a:uFillTx/>
                <a:latin typeface="Arial"/>
                <a:ea typeface="+mn-ea"/>
                <a:cs typeface="+mn-cs"/>
              </a:rPr>
              <a:t>409.6</a:t>
            </a:r>
            <a:endParaRPr kumimoji="0" lang="en-GB" sz="2200" b="1" i="0" u="none" strike="noStrike" kern="1200" cap="none" spc="0" normalizeH="0" baseline="0" noProof="0" dirty="0">
              <a:ln>
                <a:noFill/>
              </a:ln>
              <a:solidFill>
                <a:srgbClr val="FF0000"/>
              </a:solidFill>
              <a:effectLst/>
              <a:uLnTx/>
              <a:uFillTx/>
              <a:latin typeface="Arial"/>
              <a:ea typeface="+mn-ea"/>
              <a:cs typeface="+mn-cs"/>
            </a:endParaRPr>
          </a:p>
        </p:txBody>
      </p:sp>
    </p:spTree>
    <p:extLst>
      <p:ext uri="{BB962C8B-B14F-4D97-AF65-F5344CB8AC3E}">
        <p14:creationId xmlns:p14="http://schemas.microsoft.com/office/powerpoint/2010/main" val="24492403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D6B50E8-AF93-49F4-AE42-9C4632C6EEBD}"/>
              </a:ext>
            </a:extLst>
          </p:cNvPr>
          <p:cNvSpPr/>
          <p:nvPr/>
        </p:nvSpPr>
        <p:spPr>
          <a:xfrm>
            <a:off x="0" y="0"/>
            <a:ext cx="4377447" cy="511341"/>
          </a:xfrm>
          <a:prstGeom prst="rect">
            <a:avLst/>
          </a:prstGeom>
          <a:solidFill>
            <a:srgbClr val="3B3D5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n-ea"/>
                <a:cs typeface="+mn-cs"/>
              </a:rPr>
              <a:t>Exam Style Question</a:t>
            </a:r>
            <a:endParaRPr kumimoji="0" lang="en-GB" sz="3200" b="1" i="0" u="none" strike="noStrike" kern="1200" cap="none" spc="0" normalizeH="0" baseline="0" noProof="0" dirty="0">
              <a:ln>
                <a:noFill/>
              </a:ln>
              <a:solidFill>
                <a:srgbClr val="FFFFFF"/>
              </a:solidFill>
              <a:effectLst/>
              <a:uLnTx/>
              <a:uFillTx/>
              <a:latin typeface="Arial"/>
              <a:ea typeface="+mn-ea"/>
              <a:cs typeface="+mn-cs"/>
            </a:endParaRPr>
          </a:p>
        </p:txBody>
      </p:sp>
      <p:sp>
        <p:nvSpPr>
          <p:cNvPr id="3" name="TextBox 2">
            <a:extLst>
              <a:ext uri="{FF2B5EF4-FFF2-40B4-BE49-F238E27FC236}">
                <a16:creationId xmlns:a16="http://schemas.microsoft.com/office/drawing/2014/main" id="{0EC66723-F23E-4027-A888-C11FE411ED5C}"/>
              </a:ext>
            </a:extLst>
          </p:cNvPr>
          <p:cNvSpPr txBox="1"/>
          <p:nvPr/>
        </p:nvSpPr>
        <p:spPr>
          <a:xfrm>
            <a:off x="544667" y="931157"/>
            <a:ext cx="6094378" cy="430887"/>
          </a:xfrm>
          <a:prstGeom prst="rect">
            <a:avLst/>
          </a:prstGeom>
          <a:noFill/>
        </p:spPr>
        <p:txBody>
          <a:bodyPr wrap="square">
            <a:spAutoFit/>
          </a:bodyPr>
          <a:lstStyle/>
          <a:p>
            <a:r>
              <a:rPr lang="en-US" sz="2200" dirty="0">
                <a:solidFill>
                  <a:prstClr val="black"/>
                </a:solidFill>
                <a:latin typeface="Arial"/>
              </a:rPr>
              <a:t>Here are some numbers. </a:t>
            </a:r>
          </a:p>
        </p:txBody>
      </p:sp>
      <p:sp>
        <p:nvSpPr>
          <p:cNvPr id="5" name="TextBox 4">
            <a:extLst>
              <a:ext uri="{FF2B5EF4-FFF2-40B4-BE49-F238E27FC236}">
                <a16:creationId xmlns:a16="http://schemas.microsoft.com/office/drawing/2014/main" id="{87BA53AE-4E28-BA7A-20E3-E806BEBACDB2}"/>
              </a:ext>
            </a:extLst>
          </p:cNvPr>
          <p:cNvSpPr txBox="1"/>
          <p:nvPr/>
        </p:nvSpPr>
        <p:spPr>
          <a:xfrm>
            <a:off x="1076295" y="2212748"/>
            <a:ext cx="10789640" cy="430887"/>
          </a:xfrm>
          <a:prstGeom prst="rect">
            <a:avLst/>
          </a:prstGeom>
          <a:noFill/>
        </p:spPr>
        <p:txBody>
          <a:bodyPr wrap="square" rtlCol="0">
            <a:spAutoFit/>
          </a:bodyPr>
          <a:lstStyle/>
          <a:p>
            <a:r>
              <a:rPr lang="en-US" sz="2200" dirty="0"/>
              <a:t>8.4		11.4		14.2		6.4		11.2		16.2</a:t>
            </a:r>
            <a:endParaRPr lang="en-GB" sz="2200" dirty="0"/>
          </a:p>
        </p:txBody>
      </p:sp>
      <p:sp>
        <p:nvSpPr>
          <p:cNvPr id="6" name="TextBox 5">
            <a:extLst>
              <a:ext uri="{FF2B5EF4-FFF2-40B4-BE49-F238E27FC236}">
                <a16:creationId xmlns:a16="http://schemas.microsoft.com/office/drawing/2014/main" id="{73C45A75-A58A-A8FF-F80D-023633F28C42}"/>
              </a:ext>
            </a:extLst>
          </p:cNvPr>
          <p:cNvSpPr txBox="1"/>
          <p:nvPr/>
        </p:nvSpPr>
        <p:spPr>
          <a:xfrm>
            <a:off x="544667" y="3494339"/>
            <a:ext cx="10674718" cy="430887"/>
          </a:xfrm>
          <a:prstGeom prst="rect">
            <a:avLst/>
          </a:prstGeom>
          <a:noFill/>
        </p:spPr>
        <p:txBody>
          <a:bodyPr wrap="square">
            <a:spAutoFit/>
          </a:bodyPr>
          <a:lstStyle/>
          <a:p>
            <a:r>
              <a:rPr lang="en-US" sz="2200" dirty="0">
                <a:solidFill>
                  <a:prstClr val="black"/>
                </a:solidFill>
                <a:latin typeface="Arial"/>
              </a:rPr>
              <a:t>Write the numbers in pairs so that the sum of the numbers in each pair is the same. </a:t>
            </a:r>
            <a:endParaRPr lang="en-GB" sz="2200" dirty="0">
              <a:solidFill>
                <a:prstClr val="black"/>
              </a:solidFill>
              <a:latin typeface="Arial"/>
            </a:endParaRPr>
          </a:p>
        </p:txBody>
      </p:sp>
    </p:spTree>
    <p:extLst>
      <p:ext uri="{BB962C8B-B14F-4D97-AF65-F5344CB8AC3E}">
        <p14:creationId xmlns:p14="http://schemas.microsoft.com/office/powerpoint/2010/main" val="850676838"/>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C4A0C54-09E3-442B-A7F1-1AD2268662A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1CF0ACB-72C8-844B-F31B-86224D1F9D23}"/>
              </a:ext>
            </a:extLst>
          </p:cNvPr>
          <p:cNvSpPr txBox="1"/>
          <p:nvPr/>
        </p:nvSpPr>
        <p:spPr>
          <a:xfrm>
            <a:off x="544667" y="931157"/>
            <a:ext cx="6094378" cy="430887"/>
          </a:xfrm>
          <a:prstGeom prst="rect">
            <a:avLst/>
          </a:prstGeom>
          <a:noFill/>
        </p:spPr>
        <p:txBody>
          <a:bodyPr wrap="square">
            <a:spAutoFit/>
          </a:bodyPr>
          <a:lstStyle/>
          <a:p>
            <a:r>
              <a:rPr lang="en-US" sz="2200" dirty="0">
                <a:solidFill>
                  <a:prstClr val="black"/>
                </a:solidFill>
                <a:latin typeface="Arial"/>
              </a:rPr>
              <a:t>Here are some numbers. </a:t>
            </a:r>
          </a:p>
        </p:txBody>
      </p:sp>
      <p:sp>
        <p:nvSpPr>
          <p:cNvPr id="5" name="TextBox 4">
            <a:extLst>
              <a:ext uri="{FF2B5EF4-FFF2-40B4-BE49-F238E27FC236}">
                <a16:creationId xmlns:a16="http://schemas.microsoft.com/office/drawing/2014/main" id="{93EC30FE-186E-83A2-0CD0-131BDB747FDE}"/>
              </a:ext>
            </a:extLst>
          </p:cNvPr>
          <p:cNvSpPr txBox="1"/>
          <p:nvPr/>
        </p:nvSpPr>
        <p:spPr>
          <a:xfrm>
            <a:off x="1076295" y="2212748"/>
            <a:ext cx="10789640" cy="430887"/>
          </a:xfrm>
          <a:prstGeom prst="rect">
            <a:avLst/>
          </a:prstGeom>
          <a:noFill/>
        </p:spPr>
        <p:txBody>
          <a:bodyPr wrap="square" rtlCol="0">
            <a:spAutoFit/>
          </a:bodyPr>
          <a:lstStyle/>
          <a:p>
            <a:r>
              <a:rPr lang="en-US" sz="2200" dirty="0"/>
              <a:t>8.4		11.4		14.2		6.4		11.2		16.2</a:t>
            </a:r>
            <a:endParaRPr lang="en-GB" sz="2200" dirty="0"/>
          </a:p>
        </p:txBody>
      </p:sp>
      <p:sp>
        <p:nvSpPr>
          <p:cNvPr id="6" name="TextBox 5">
            <a:extLst>
              <a:ext uri="{FF2B5EF4-FFF2-40B4-BE49-F238E27FC236}">
                <a16:creationId xmlns:a16="http://schemas.microsoft.com/office/drawing/2014/main" id="{49117A7D-32F9-F6C9-35AF-2F1C31428C32}"/>
              </a:ext>
            </a:extLst>
          </p:cNvPr>
          <p:cNvSpPr txBox="1"/>
          <p:nvPr/>
        </p:nvSpPr>
        <p:spPr>
          <a:xfrm>
            <a:off x="544667" y="3494339"/>
            <a:ext cx="10674718" cy="430887"/>
          </a:xfrm>
          <a:prstGeom prst="rect">
            <a:avLst/>
          </a:prstGeom>
          <a:noFill/>
        </p:spPr>
        <p:txBody>
          <a:bodyPr wrap="square">
            <a:spAutoFit/>
          </a:bodyPr>
          <a:lstStyle/>
          <a:p>
            <a:r>
              <a:rPr lang="en-US" sz="2200" dirty="0">
                <a:solidFill>
                  <a:prstClr val="black"/>
                </a:solidFill>
                <a:latin typeface="Arial"/>
              </a:rPr>
              <a:t>Write the numbers in pairs so that the sum of the numbers in each pair is the same. </a:t>
            </a:r>
            <a:endParaRPr lang="en-GB" sz="2200" dirty="0">
              <a:solidFill>
                <a:prstClr val="black"/>
              </a:solidFill>
              <a:latin typeface="Arial"/>
            </a:endParaRPr>
          </a:p>
        </p:txBody>
      </p:sp>
      <p:sp>
        <p:nvSpPr>
          <p:cNvPr id="2" name="Rectangle 1">
            <a:extLst>
              <a:ext uri="{FF2B5EF4-FFF2-40B4-BE49-F238E27FC236}">
                <a16:creationId xmlns:a16="http://schemas.microsoft.com/office/drawing/2014/main" id="{8BA87320-44BB-403C-8705-E58FF86B5650}"/>
              </a:ext>
            </a:extLst>
          </p:cNvPr>
          <p:cNvSpPr/>
          <p:nvPr/>
        </p:nvSpPr>
        <p:spPr>
          <a:xfrm>
            <a:off x="2049" y="0"/>
            <a:ext cx="1911812" cy="466928"/>
          </a:xfrm>
          <a:prstGeom prst="rect">
            <a:avLst/>
          </a:prstGeom>
          <a:solidFill>
            <a:srgbClr val="5738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n-ea"/>
                <a:cs typeface="+mn-cs"/>
              </a:rPr>
              <a:t>Solution</a:t>
            </a:r>
            <a:endParaRPr kumimoji="0" lang="en-GB" sz="3200" b="1"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Box 6">
            <a:extLst>
              <a:ext uri="{FF2B5EF4-FFF2-40B4-BE49-F238E27FC236}">
                <a16:creationId xmlns:a16="http://schemas.microsoft.com/office/drawing/2014/main" id="{B222BA54-1A91-4132-A2B8-4D2A8797A09E}"/>
              </a:ext>
            </a:extLst>
          </p:cNvPr>
          <p:cNvSpPr txBox="1"/>
          <p:nvPr/>
        </p:nvSpPr>
        <p:spPr>
          <a:xfrm>
            <a:off x="1076295" y="4375820"/>
            <a:ext cx="341789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FF0000"/>
                </a:solidFill>
                <a:effectLst/>
                <a:uLnTx/>
                <a:uFillTx/>
                <a:latin typeface="Lucida Sans" panose="020B0602030504020204" pitchFamily="34" charset="0"/>
                <a:ea typeface="+mn-ea"/>
                <a:cs typeface="+mn-cs"/>
              </a:rPr>
              <a:t>8.4 and 14.2</a:t>
            </a:r>
            <a:endParaRPr kumimoji="0" lang="en-GB" sz="2000" b="1" i="1" u="none" strike="noStrike" kern="1200" cap="none" spc="0" normalizeH="0" baseline="0" noProof="0" dirty="0">
              <a:ln>
                <a:noFill/>
              </a:ln>
              <a:solidFill>
                <a:srgbClr val="FF0000"/>
              </a:solidFill>
              <a:effectLst/>
              <a:uLnTx/>
              <a:uFillTx/>
              <a:latin typeface="Lucida Sans" panose="020B0602030504020204" pitchFamily="34" charset="0"/>
              <a:ea typeface="+mn-ea"/>
              <a:cs typeface="+mn-cs"/>
            </a:endParaRPr>
          </a:p>
        </p:txBody>
      </p:sp>
      <p:sp>
        <p:nvSpPr>
          <p:cNvPr id="12" name="TextBox 11">
            <a:extLst>
              <a:ext uri="{FF2B5EF4-FFF2-40B4-BE49-F238E27FC236}">
                <a16:creationId xmlns:a16="http://schemas.microsoft.com/office/drawing/2014/main" id="{7D2B7D2D-33D4-CC15-56F7-F247DCA11173}"/>
              </a:ext>
            </a:extLst>
          </p:cNvPr>
          <p:cNvSpPr txBox="1"/>
          <p:nvPr/>
        </p:nvSpPr>
        <p:spPr>
          <a:xfrm>
            <a:off x="1076295" y="5073481"/>
            <a:ext cx="341789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1" dirty="0">
                <a:solidFill>
                  <a:srgbClr val="FF0000"/>
                </a:solidFill>
                <a:latin typeface="Lucida Sans" panose="020B0602030504020204" pitchFamily="34" charset="0"/>
              </a:rPr>
              <a:t>11</a:t>
            </a:r>
            <a:r>
              <a:rPr kumimoji="0" lang="en-US" sz="2000" b="1" i="1" u="none" strike="noStrike" kern="1200" cap="none" spc="0" normalizeH="0" baseline="0" noProof="0" dirty="0">
                <a:ln>
                  <a:noFill/>
                </a:ln>
                <a:solidFill>
                  <a:srgbClr val="FF0000"/>
                </a:solidFill>
                <a:effectLst/>
                <a:uLnTx/>
                <a:uFillTx/>
                <a:latin typeface="Lucida Sans" panose="020B0602030504020204" pitchFamily="34" charset="0"/>
                <a:ea typeface="+mn-ea"/>
                <a:cs typeface="+mn-cs"/>
              </a:rPr>
              <a:t>.4 and 11.2</a:t>
            </a:r>
            <a:endParaRPr kumimoji="0" lang="en-GB" sz="2000" b="1" i="1" u="none" strike="noStrike" kern="1200" cap="none" spc="0" normalizeH="0" baseline="0" noProof="0" dirty="0">
              <a:ln>
                <a:noFill/>
              </a:ln>
              <a:solidFill>
                <a:srgbClr val="FF0000"/>
              </a:solidFill>
              <a:effectLst/>
              <a:uLnTx/>
              <a:uFillTx/>
              <a:latin typeface="Lucida Sans" panose="020B0602030504020204" pitchFamily="34" charset="0"/>
              <a:ea typeface="+mn-ea"/>
              <a:cs typeface="+mn-cs"/>
            </a:endParaRPr>
          </a:p>
        </p:txBody>
      </p:sp>
      <p:sp>
        <p:nvSpPr>
          <p:cNvPr id="13" name="TextBox 12">
            <a:extLst>
              <a:ext uri="{FF2B5EF4-FFF2-40B4-BE49-F238E27FC236}">
                <a16:creationId xmlns:a16="http://schemas.microsoft.com/office/drawing/2014/main" id="{5101F1DF-B290-936F-99B7-E6CAA36DBDF1}"/>
              </a:ext>
            </a:extLst>
          </p:cNvPr>
          <p:cNvSpPr txBox="1"/>
          <p:nvPr/>
        </p:nvSpPr>
        <p:spPr>
          <a:xfrm>
            <a:off x="1076295" y="5771142"/>
            <a:ext cx="341789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FF0000"/>
                </a:solidFill>
                <a:effectLst/>
                <a:uLnTx/>
                <a:uFillTx/>
                <a:latin typeface="Lucida Sans" panose="020B0602030504020204" pitchFamily="34" charset="0"/>
                <a:ea typeface="+mn-ea"/>
                <a:cs typeface="+mn-cs"/>
              </a:rPr>
              <a:t>6.4 and 16.2</a:t>
            </a:r>
            <a:endParaRPr kumimoji="0" lang="en-GB" sz="2000" b="1" i="1" u="none" strike="noStrike" kern="1200" cap="none" spc="0" normalizeH="0" baseline="0" noProof="0" dirty="0">
              <a:ln>
                <a:noFill/>
              </a:ln>
              <a:solidFill>
                <a:srgbClr val="FF0000"/>
              </a:solidFill>
              <a:effectLst/>
              <a:uLnTx/>
              <a:uFillTx/>
              <a:latin typeface="Lucida Sans" panose="020B0602030504020204" pitchFamily="34" charset="0"/>
              <a:ea typeface="+mn-ea"/>
              <a:cs typeface="+mn-cs"/>
            </a:endParaRPr>
          </a:p>
        </p:txBody>
      </p:sp>
    </p:spTree>
    <p:extLst>
      <p:ext uri="{BB962C8B-B14F-4D97-AF65-F5344CB8AC3E}">
        <p14:creationId xmlns:p14="http://schemas.microsoft.com/office/powerpoint/2010/main" val="1215030853"/>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16DBA85-1360-4B13-8ADE-13B11D86123D}"/>
              </a:ext>
            </a:extLst>
          </p:cNvPr>
          <p:cNvSpPr/>
          <p:nvPr/>
        </p:nvSpPr>
        <p:spPr>
          <a:xfrm>
            <a:off x="2049" y="0"/>
            <a:ext cx="1911812" cy="466928"/>
          </a:xfrm>
          <a:prstGeom prst="rect">
            <a:avLst/>
          </a:prstGeom>
          <a:solidFill>
            <a:srgbClr val="5738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n-ea"/>
                <a:cs typeface="+mn-cs"/>
              </a:rPr>
              <a:t>Solution</a:t>
            </a:r>
            <a:endParaRPr kumimoji="0" lang="en-GB" sz="3200" b="1" i="0" u="none" strike="noStrike" kern="1200" cap="none" spc="0" normalizeH="0" baseline="0" noProof="0" dirty="0">
              <a:ln>
                <a:noFill/>
              </a:ln>
              <a:solidFill>
                <a:srgbClr val="FFFFFF"/>
              </a:solidFill>
              <a:effectLst/>
              <a:uLnTx/>
              <a:uFillTx/>
              <a:latin typeface="Arial"/>
              <a:ea typeface="+mn-ea"/>
              <a:cs typeface="+mn-cs"/>
            </a:endParaRPr>
          </a:p>
        </p:txBody>
      </p:sp>
      <p:sp>
        <p:nvSpPr>
          <p:cNvPr id="8" name="TextBox 7">
            <a:extLst>
              <a:ext uri="{FF2B5EF4-FFF2-40B4-BE49-F238E27FC236}">
                <a16:creationId xmlns:a16="http://schemas.microsoft.com/office/drawing/2014/main" id="{0EC66723-F23E-4027-A888-C11FE411ED5C}"/>
              </a:ext>
            </a:extLst>
          </p:cNvPr>
          <p:cNvSpPr txBox="1"/>
          <p:nvPr/>
        </p:nvSpPr>
        <p:spPr>
          <a:xfrm>
            <a:off x="451293" y="1097992"/>
            <a:ext cx="6094378" cy="430887"/>
          </a:xfrm>
          <a:prstGeom prst="rect">
            <a:avLst/>
          </a:prstGeom>
          <a:noFill/>
        </p:spPr>
        <p:txBody>
          <a:bodyPr wrap="square">
            <a:spAutoFit/>
          </a:bodyPr>
          <a:lstStyle/>
          <a:p>
            <a:r>
              <a:rPr lang="en-US" sz="2200" dirty="0">
                <a:solidFill>
                  <a:prstClr val="black"/>
                </a:solidFill>
                <a:latin typeface="Arial"/>
              </a:rPr>
              <a:t>Here are some numbers. </a:t>
            </a:r>
          </a:p>
        </p:txBody>
      </p:sp>
      <p:sp>
        <p:nvSpPr>
          <p:cNvPr id="9" name="TextBox 8">
            <a:extLst>
              <a:ext uri="{FF2B5EF4-FFF2-40B4-BE49-F238E27FC236}">
                <a16:creationId xmlns:a16="http://schemas.microsoft.com/office/drawing/2014/main" id="{87BA53AE-4E28-BA7A-20E3-E806BEBACDB2}"/>
              </a:ext>
            </a:extLst>
          </p:cNvPr>
          <p:cNvSpPr txBox="1"/>
          <p:nvPr/>
        </p:nvSpPr>
        <p:spPr>
          <a:xfrm>
            <a:off x="777170" y="2409371"/>
            <a:ext cx="5894961" cy="430887"/>
          </a:xfrm>
          <a:prstGeom prst="rect">
            <a:avLst/>
          </a:prstGeom>
          <a:noFill/>
        </p:spPr>
        <p:txBody>
          <a:bodyPr wrap="square" rtlCol="0">
            <a:spAutoFit/>
          </a:bodyPr>
          <a:lstStyle/>
          <a:p>
            <a:r>
              <a:rPr lang="en-US" sz="2200" dirty="0"/>
              <a:t>8.4	11.4	14.2	6.4	11.2	16.2</a:t>
            </a:r>
            <a:endParaRPr lang="en-GB" sz="2200" dirty="0"/>
          </a:p>
        </p:txBody>
      </p:sp>
      <p:sp>
        <p:nvSpPr>
          <p:cNvPr id="14" name="TextBox 13">
            <a:extLst>
              <a:ext uri="{FF2B5EF4-FFF2-40B4-BE49-F238E27FC236}">
                <a16:creationId xmlns:a16="http://schemas.microsoft.com/office/drawing/2014/main" id="{73C45A75-A58A-A8FF-F80D-023633F28C42}"/>
              </a:ext>
            </a:extLst>
          </p:cNvPr>
          <p:cNvSpPr txBox="1"/>
          <p:nvPr/>
        </p:nvSpPr>
        <p:spPr>
          <a:xfrm>
            <a:off x="451293" y="3886986"/>
            <a:ext cx="10998162" cy="430887"/>
          </a:xfrm>
          <a:prstGeom prst="rect">
            <a:avLst/>
          </a:prstGeom>
          <a:noFill/>
        </p:spPr>
        <p:txBody>
          <a:bodyPr wrap="square">
            <a:spAutoFit/>
          </a:bodyPr>
          <a:lstStyle/>
          <a:p>
            <a:r>
              <a:rPr lang="en-US" sz="2200" dirty="0">
                <a:solidFill>
                  <a:prstClr val="black"/>
                </a:solidFill>
                <a:latin typeface="Arial"/>
              </a:rPr>
              <a:t>Write the numbers in pairs so that the sum of the numbers in each pair is the same. </a:t>
            </a:r>
            <a:endParaRPr lang="en-GB" sz="2200" dirty="0">
              <a:solidFill>
                <a:prstClr val="black"/>
              </a:solidFill>
              <a:latin typeface="Arial"/>
            </a:endParaRPr>
          </a:p>
        </p:txBody>
      </p:sp>
    </p:spTree>
    <p:extLst>
      <p:ext uri="{BB962C8B-B14F-4D97-AF65-F5344CB8AC3E}">
        <p14:creationId xmlns:p14="http://schemas.microsoft.com/office/powerpoint/2010/main" val="2907720131"/>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accent5">
                <a:tint val="45000"/>
                <a:satMod val="400000"/>
              </a:schemeClr>
            </a:duotone>
            <a:extLst>
              <a:ext uri="{BEBA8EAE-BF5A-486C-A8C5-ECC9F3942E4B}">
                <a14:imgProps xmlns:a14="http://schemas.microsoft.com/office/drawing/2010/main">
                  <a14:imgLayer r:embed="rId4">
                    <a14:imgEffect>
                      <a14:saturation sat="0"/>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580D4C5-C945-6959-4BE0-0242664BE9CA}"/>
              </a:ext>
            </a:extLst>
          </p:cNvPr>
          <p:cNvSpPr/>
          <p:nvPr/>
        </p:nvSpPr>
        <p:spPr>
          <a:xfrm>
            <a:off x="231981" y="206611"/>
            <a:ext cx="11728038" cy="6444779"/>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11" name="TextBox 10">
            <a:extLst>
              <a:ext uri="{FF2B5EF4-FFF2-40B4-BE49-F238E27FC236}">
                <a16:creationId xmlns:a16="http://schemas.microsoft.com/office/drawing/2014/main" id="{58D53CBD-B3F9-4424-88C8-F783B997EE91}"/>
              </a:ext>
            </a:extLst>
          </p:cNvPr>
          <p:cNvSpPr txBox="1"/>
          <p:nvPr/>
        </p:nvSpPr>
        <p:spPr>
          <a:xfrm>
            <a:off x="3813540" y="224091"/>
            <a:ext cx="456492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Where next?</a:t>
            </a:r>
            <a:endParaRPr kumimoji="0" lang="en-GB" sz="3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D4EB9756-0BFD-43C5-B57A-372430B4A65E}"/>
                  </a:ext>
                </a:extLst>
              </p:cNvPr>
              <p:cNvSpPr txBox="1"/>
              <p:nvPr/>
            </p:nvSpPr>
            <p:spPr>
              <a:xfrm>
                <a:off x="911795" y="1199644"/>
                <a:ext cx="9845844" cy="12475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Linking Decimals, Fractions and Percentages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202124"/>
                    </a:solidFill>
                    <a:effectLst/>
                    <a:uLnTx/>
                    <a:uFillTx/>
                    <a:latin typeface="arial" panose="020B0604020202020204" pitchFamily="34" charset="0"/>
                    <a:ea typeface="+mn-ea"/>
                    <a:cs typeface="+mn-cs"/>
                  </a:rPr>
                  <a:t>You will learn to convert decimals into fractions and percentages and to use them interchangeably</a:t>
                </a:r>
                <a:r>
                  <a:rPr lang="en-US" sz="2200" dirty="0">
                    <a:solidFill>
                      <a:srgbClr val="202124"/>
                    </a:solidFill>
                    <a:latin typeface="arial" panose="020B0604020202020204" pitchFamily="34" charset="0"/>
                  </a:rPr>
                  <a:t>. </a:t>
                </a:r>
                <a:r>
                  <a:rPr kumimoji="0" lang="en-US" sz="2200" b="0" i="0" u="none" strike="noStrike" kern="1200" cap="none" spc="0" normalizeH="0" baseline="0" noProof="0" dirty="0">
                    <a:ln>
                      <a:noFill/>
                    </a:ln>
                    <a:solidFill>
                      <a:srgbClr val="202124"/>
                    </a:solidFill>
                    <a:effectLst/>
                    <a:uLnTx/>
                    <a:uFillTx/>
                    <a:latin typeface="arial" panose="020B0604020202020204" pitchFamily="34" charset="0"/>
                    <a:ea typeface="+mn-ea"/>
                    <a:cs typeface="+mn-cs"/>
                  </a:rPr>
                  <a:t>For example 0.5 =  </a:t>
                </a:r>
                <a14:m>
                  <m:oMath xmlns:m="http://schemas.openxmlformats.org/officeDocument/2006/math">
                    <m:f>
                      <m:fPr>
                        <m:ctrlPr>
                          <a:rPr kumimoji="0" lang="en-US" sz="2200" b="0" i="1" u="none" strike="noStrike" kern="1200" cap="none" spc="0" normalizeH="0" baseline="0" noProof="0" smtClean="0">
                            <a:ln>
                              <a:noFill/>
                            </a:ln>
                            <a:solidFill>
                              <a:srgbClr val="202124"/>
                            </a:solidFill>
                            <a:effectLst/>
                            <a:uLnTx/>
                            <a:uFillTx/>
                            <a:latin typeface="Cambria Math" panose="02040503050406030204" pitchFamily="18" charset="0"/>
                            <a:ea typeface="+mn-ea"/>
                            <a:cs typeface="+mn-cs"/>
                          </a:rPr>
                        </m:ctrlPr>
                      </m:fPr>
                      <m:num>
                        <m:r>
                          <a:rPr kumimoji="0" lang="en-US" sz="2200" b="0" i="1" u="none" strike="noStrike" kern="1200" cap="none" spc="0" normalizeH="0" baseline="0" noProof="0" smtClean="0">
                            <a:ln>
                              <a:noFill/>
                            </a:ln>
                            <a:solidFill>
                              <a:srgbClr val="202124"/>
                            </a:solidFill>
                            <a:effectLst/>
                            <a:uLnTx/>
                            <a:uFillTx/>
                            <a:latin typeface="Cambria Math" panose="02040503050406030204" pitchFamily="18" charset="0"/>
                            <a:ea typeface="+mn-ea"/>
                            <a:cs typeface="+mn-cs"/>
                          </a:rPr>
                          <m:t>1</m:t>
                        </m:r>
                      </m:num>
                      <m:den>
                        <m:r>
                          <a:rPr kumimoji="0" lang="en-US" sz="2200" b="0" i="1" u="none" strike="noStrike" kern="1200" cap="none" spc="0" normalizeH="0" baseline="0" noProof="0" smtClean="0">
                            <a:ln>
                              <a:noFill/>
                            </a:ln>
                            <a:solidFill>
                              <a:srgbClr val="202124"/>
                            </a:solidFill>
                            <a:effectLst/>
                            <a:uLnTx/>
                            <a:uFillTx/>
                            <a:latin typeface="Cambria Math" panose="02040503050406030204" pitchFamily="18" charset="0"/>
                            <a:ea typeface="+mn-ea"/>
                            <a:cs typeface="+mn-cs"/>
                          </a:rPr>
                          <m:t>2</m:t>
                        </m:r>
                      </m:den>
                    </m:f>
                  </m:oMath>
                </a14:m>
                <a:r>
                  <a:rPr kumimoji="0" lang="en-US" sz="2200" b="0" i="0" u="none" strike="noStrike" kern="1200" cap="none" spc="0" normalizeH="0" baseline="0" noProof="0" dirty="0">
                    <a:ln>
                      <a:noFill/>
                    </a:ln>
                    <a:solidFill>
                      <a:srgbClr val="202124"/>
                    </a:solidFill>
                    <a:effectLst/>
                    <a:uLnTx/>
                    <a:uFillTx/>
                    <a:latin typeface="arial" panose="020B0604020202020204" pitchFamily="34" charset="0"/>
                    <a:ea typeface="+mn-ea"/>
                    <a:cs typeface="+mn-cs"/>
                  </a:rPr>
                  <a:t> = 50%</a:t>
                </a:r>
                <a:endParaRPr kumimoji="0" lang="en-GB" sz="2200" b="0" i="0" u="none" strike="noStrike" kern="1200" cap="none" spc="0" normalizeH="0" baseline="0" noProof="0" dirty="0">
                  <a:ln>
                    <a:noFill/>
                  </a:ln>
                  <a:solidFill>
                    <a:srgbClr val="202124"/>
                  </a:solidFill>
                  <a:effectLst/>
                  <a:uLnTx/>
                  <a:uFillTx/>
                  <a:latin typeface="arial" panose="020B0604020202020204" pitchFamily="34" charset="0"/>
                  <a:ea typeface="+mn-ea"/>
                  <a:cs typeface="+mn-cs"/>
                </a:endParaRPr>
              </a:p>
            </p:txBody>
          </p:sp>
        </mc:Choice>
        <mc:Fallback>
          <p:sp>
            <p:nvSpPr>
              <p:cNvPr id="7" name="TextBox 6">
                <a:extLst>
                  <a:ext uri="{FF2B5EF4-FFF2-40B4-BE49-F238E27FC236}">
                    <a16:creationId xmlns:a16="http://schemas.microsoft.com/office/drawing/2014/main" id="{D4EB9756-0BFD-43C5-B57A-372430B4A65E}"/>
                  </a:ext>
                </a:extLst>
              </p:cNvPr>
              <p:cNvSpPr txBox="1">
                <a:spLocks noRot="1" noChangeAspect="1" noMove="1" noResize="1" noEditPoints="1" noAdjustHandles="1" noChangeArrowheads="1" noChangeShapeType="1" noTextEdit="1"/>
              </p:cNvSpPr>
              <p:nvPr/>
            </p:nvSpPr>
            <p:spPr>
              <a:xfrm>
                <a:off x="911795" y="1199644"/>
                <a:ext cx="9845844" cy="1247521"/>
              </a:xfrm>
              <a:prstGeom prst="rect">
                <a:avLst/>
              </a:prstGeom>
              <a:blipFill>
                <a:blip r:embed="rId5"/>
                <a:stretch>
                  <a:fillRect l="-805" t="-2941" b="-3431"/>
                </a:stretch>
              </a:blipFill>
            </p:spPr>
            <p:txBody>
              <a:bodyPr/>
              <a:lstStyle/>
              <a:p>
                <a:r>
                  <a:rPr lang="en-GB">
                    <a:noFill/>
                  </a:rPr>
                  <a:t> </a:t>
                </a:r>
              </a:p>
            </p:txBody>
          </p:sp>
        </mc:Fallback>
      </mc:AlternateContent>
      <p:sp>
        <p:nvSpPr>
          <p:cNvPr id="4" name="TextBox 3">
            <a:extLst>
              <a:ext uri="{FF2B5EF4-FFF2-40B4-BE49-F238E27FC236}">
                <a16:creationId xmlns:a16="http://schemas.microsoft.com/office/drawing/2014/main" id="{E4E7019F-7BD7-C96B-990F-1DEEC1D3DEC0}"/>
              </a:ext>
            </a:extLst>
          </p:cNvPr>
          <p:cNvSpPr txBox="1"/>
          <p:nvPr/>
        </p:nvSpPr>
        <p:spPr>
          <a:xfrm>
            <a:off x="911795" y="2735567"/>
            <a:ext cx="9845844"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Money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202124"/>
                </a:solidFill>
                <a:effectLst/>
                <a:uLnTx/>
                <a:uFillTx/>
                <a:latin typeface="arial" panose="020B0604020202020204" pitchFamily="34" charset="0"/>
                <a:ea typeface="+mn-ea"/>
                <a:cs typeface="+mn-cs"/>
              </a:rPr>
              <a:t>You use decimals every time you calculate with money. For example, if you buy 5 pens for £1.99 each, the total cost will be 5 x £1.99.  </a:t>
            </a:r>
            <a:endParaRPr kumimoji="0" lang="en-GB" sz="2200" b="0" i="0" u="none" strike="noStrike" kern="1200" cap="none" spc="0" normalizeH="0" baseline="0" noProof="0" dirty="0">
              <a:ln>
                <a:noFill/>
              </a:ln>
              <a:solidFill>
                <a:srgbClr val="202124"/>
              </a:solidFill>
              <a:effectLst/>
              <a:uLnTx/>
              <a:uFillTx/>
              <a:latin typeface="arial" panose="020B0604020202020204" pitchFamily="34" charset="0"/>
              <a:ea typeface="+mn-ea"/>
              <a:cs typeface="+mn-cs"/>
            </a:endParaRPr>
          </a:p>
        </p:txBody>
      </p:sp>
      <p:sp>
        <p:nvSpPr>
          <p:cNvPr id="5" name="TextBox 4">
            <a:extLst>
              <a:ext uri="{FF2B5EF4-FFF2-40B4-BE49-F238E27FC236}">
                <a16:creationId xmlns:a16="http://schemas.microsoft.com/office/drawing/2014/main" id="{95967282-9530-D6DA-613C-33183816C6C4}"/>
              </a:ext>
            </a:extLst>
          </p:cNvPr>
          <p:cNvSpPr txBox="1"/>
          <p:nvPr/>
        </p:nvSpPr>
        <p:spPr>
          <a:xfrm>
            <a:off x="911795" y="4373866"/>
            <a:ext cx="9845844"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Other calculations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202124"/>
                </a:solidFill>
                <a:effectLst/>
                <a:uLnTx/>
                <a:uFillTx/>
                <a:latin typeface="arial" panose="020B0604020202020204" pitchFamily="34" charset="0"/>
                <a:ea typeface="+mn-ea"/>
                <a:cs typeface="+mn-cs"/>
              </a:rPr>
              <a:t>Volume, area etc.  </a:t>
            </a:r>
            <a:endParaRPr kumimoji="0" lang="en-GB" sz="2200" b="0" i="0" u="none" strike="noStrike" kern="1200" cap="none" spc="0" normalizeH="0" baseline="0" noProof="0" dirty="0">
              <a:ln>
                <a:noFill/>
              </a:ln>
              <a:solidFill>
                <a:srgbClr val="202124"/>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864758793"/>
      </p:ext>
    </p:extLst>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accent5">
                <a:tint val="45000"/>
                <a:satMod val="400000"/>
              </a:schemeClr>
            </a:duotone>
            <a:extLst>
              <a:ext uri="{BEBA8EAE-BF5A-486C-A8C5-ECC9F3942E4B}">
                <a14:imgProps xmlns:a14="http://schemas.microsoft.com/office/drawing/2010/main">
                  <a14:imgLayer r:embed="rId4">
                    <a14:imgEffect>
                      <a14:saturation sat="0"/>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B5B0F4BC-D53E-A831-8FE5-686D4F1B6002}"/>
              </a:ext>
            </a:extLst>
          </p:cNvPr>
          <p:cNvSpPr/>
          <p:nvPr/>
        </p:nvSpPr>
        <p:spPr>
          <a:xfrm>
            <a:off x="231981" y="206611"/>
            <a:ext cx="11728038" cy="6444779"/>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11" name="TextBox 10">
            <a:extLst>
              <a:ext uri="{FF2B5EF4-FFF2-40B4-BE49-F238E27FC236}">
                <a16:creationId xmlns:a16="http://schemas.microsoft.com/office/drawing/2014/main" id="{58D53CBD-B3F9-4424-88C8-F783B997EE91}"/>
              </a:ext>
            </a:extLst>
          </p:cNvPr>
          <p:cNvSpPr txBox="1"/>
          <p:nvPr/>
        </p:nvSpPr>
        <p:spPr>
          <a:xfrm>
            <a:off x="3813540" y="220866"/>
            <a:ext cx="456492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Historical links</a:t>
            </a:r>
            <a:endParaRPr kumimoji="0" lang="en-GB" sz="3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2" name="TextBox 1">
            <a:extLst>
              <a:ext uri="{FF2B5EF4-FFF2-40B4-BE49-F238E27FC236}">
                <a16:creationId xmlns:a16="http://schemas.microsoft.com/office/drawing/2014/main" id="{BC5FC2C9-6D66-4B5C-A622-F90FA897AA78}"/>
              </a:ext>
            </a:extLst>
          </p:cNvPr>
          <p:cNvSpPr txBox="1"/>
          <p:nvPr/>
        </p:nvSpPr>
        <p:spPr>
          <a:xfrm>
            <a:off x="648070" y="1410413"/>
            <a:ext cx="10873370" cy="48320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Arial"/>
                <a:ea typeface="+mn-ea"/>
                <a:cs typeface="+mn-cs"/>
              </a:rPr>
              <a:t>The majority of number systems use ten as a base for representing numbers.</a:t>
            </a:r>
            <a:r>
              <a:rPr kumimoji="0" lang="en-US" sz="2200" b="0" i="0" u="none" strike="noStrike" kern="1200" cap="none" spc="0" normalizeH="0" noProof="0" dirty="0">
                <a:ln>
                  <a:noFill/>
                </a:ln>
                <a:solidFill>
                  <a:prstClr val="black"/>
                </a:solidFill>
                <a:effectLst/>
                <a:uLnTx/>
                <a:uFillTx/>
                <a:latin typeface="Arial"/>
                <a:ea typeface="+mn-ea"/>
                <a:cs typeface="+mn-cs"/>
              </a:rPr>
              <a:t> This is believed to be </a:t>
            </a:r>
            <a:r>
              <a:rPr kumimoji="0" lang="en-US" sz="2200" b="0" i="0" u="none" strike="noStrike" kern="1200" cap="none" spc="0" normalizeH="0" baseline="0" noProof="0" dirty="0">
                <a:ln>
                  <a:noFill/>
                </a:ln>
                <a:solidFill>
                  <a:prstClr val="black"/>
                </a:solidFill>
                <a:effectLst/>
                <a:uLnTx/>
                <a:uFillTx/>
                <a:latin typeface="Arial"/>
                <a:ea typeface="+mn-ea"/>
                <a:cs typeface="+mn-cs"/>
              </a:rPr>
              <a:t>because human beings have ten fingers and people began to count objects using their fingers.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200" dirty="0">
              <a:solidFill>
                <a:prstClr val="black"/>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200" dirty="0">
              <a:solidFill>
                <a:prstClr val="black"/>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200" dirty="0">
                <a:solidFill>
                  <a:prstClr val="black"/>
                </a:solidFill>
                <a:latin typeface="Arial"/>
              </a:rPr>
              <a:t>However, there is no reason why ten is better than any other number. You may have heard of Binary, Octal and even Hexadecimal number systems The Hexadecimal system has 16 digits.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200">
              <a:solidFill>
                <a:prstClr val="black"/>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200" dirty="0">
              <a:solidFill>
                <a:prstClr val="black"/>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200" dirty="0">
                <a:solidFill>
                  <a:prstClr val="black"/>
                </a:solidFill>
                <a:latin typeface="Arial"/>
              </a:rPr>
              <a:t>Nearly all number systems around the world use base 10 but this was not always the case. Until 1971, the UK did not use base ten for it’s money or it’s measurements. The United States of America does not use a decimal system for it’s measurement although it does for its currency. </a:t>
            </a:r>
          </a:p>
        </p:txBody>
      </p:sp>
    </p:spTree>
    <p:extLst>
      <p:ext uri="{BB962C8B-B14F-4D97-AF65-F5344CB8AC3E}">
        <p14:creationId xmlns:p14="http://schemas.microsoft.com/office/powerpoint/2010/main" val="3406948985"/>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48628</TotalTime>
  <Words>2023</Words>
  <Application>Microsoft Office PowerPoint</Application>
  <PresentationFormat>Widescreen</PresentationFormat>
  <Paragraphs>491</Paragraphs>
  <Slides>33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Arial</vt:lpstr>
      <vt:lpstr>Arial</vt:lpstr>
      <vt:lpstr>Arial Black</vt:lpstr>
      <vt:lpstr>Cambria</vt:lpstr>
      <vt:lpstr>Cambria Math</vt:lpstr>
      <vt:lpstr>Elephant</vt:lpstr>
      <vt:lpstr>Lucida Sans</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 Downs</dc:creator>
  <cp:lastModifiedBy>Doug Downs</cp:lastModifiedBy>
  <cp:revision>73</cp:revision>
  <dcterms:created xsi:type="dcterms:W3CDTF">2020-02-18T21:45:45Z</dcterms:created>
  <dcterms:modified xsi:type="dcterms:W3CDTF">2025-08-29T10:24:19Z</dcterms:modified>
</cp:coreProperties>
</file>