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42"/>
  </p:notesMasterIdLst>
  <p:sldIdLst>
    <p:sldId id="256" r:id="rId4"/>
    <p:sldId id="354" r:id="rId5"/>
    <p:sldId id="257" r:id="rId6"/>
    <p:sldId id="258" r:id="rId7"/>
    <p:sldId id="355" r:id="rId8"/>
    <p:sldId id="356" r:id="rId9"/>
    <p:sldId id="357" r:id="rId10"/>
    <p:sldId id="391" r:id="rId11"/>
    <p:sldId id="359" r:id="rId12"/>
    <p:sldId id="400" r:id="rId13"/>
    <p:sldId id="361" r:id="rId14"/>
    <p:sldId id="362" r:id="rId15"/>
    <p:sldId id="393" r:id="rId16"/>
    <p:sldId id="364" r:id="rId17"/>
    <p:sldId id="394" r:id="rId18"/>
    <p:sldId id="366" r:id="rId19"/>
    <p:sldId id="367" r:id="rId20"/>
    <p:sldId id="368" r:id="rId21"/>
    <p:sldId id="369" r:id="rId22"/>
    <p:sldId id="395" r:id="rId23"/>
    <p:sldId id="371" r:id="rId24"/>
    <p:sldId id="396" r:id="rId25"/>
    <p:sldId id="373" r:id="rId26"/>
    <p:sldId id="385" r:id="rId27"/>
    <p:sldId id="375" r:id="rId28"/>
    <p:sldId id="376" r:id="rId29"/>
    <p:sldId id="377" r:id="rId30"/>
    <p:sldId id="378" r:id="rId31"/>
    <p:sldId id="379" r:id="rId32"/>
    <p:sldId id="397" r:id="rId33"/>
    <p:sldId id="381" r:id="rId34"/>
    <p:sldId id="398" r:id="rId35"/>
    <p:sldId id="285" r:id="rId36"/>
    <p:sldId id="399" r:id="rId37"/>
    <p:sldId id="288" r:id="rId38"/>
    <p:sldId id="390" r:id="rId39"/>
    <p:sldId id="289" r:id="rId40"/>
    <p:sldId id="290" r:id="rId41"/>
  </p:sldIdLst>
  <p:sldSz cx="12192000" cy="6858000"/>
  <p:notesSz cx="6797675" cy="9926638"/>
  <p:embeddedFontLst>
    <p:embeddedFont>
      <p:font typeface="Arial Black" panose="020B0A04020102020204" pitchFamily="34" charset="0"/>
      <p:regular r:id="rId43"/>
      <p:bold r:id="rId44"/>
    </p:embeddedFont>
    <p:embeddedFont>
      <p:font typeface="Cambria" panose="02040503050406030204" pitchFamily="18" charset="0"/>
      <p:regular r:id="rId45"/>
      <p:bold r:id="rId46"/>
      <p:italic r:id="rId47"/>
      <p:boldItalic r:id="rId48"/>
    </p:embeddedFont>
    <p:embeddedFont>
      <p:font typeface="Cambria Math" panose="02040503050406030204" pitchFamily="18" charset="0"/>
      <p:regular r:id="rId49"/>
    </p:embeddedFont>
    <p:embeddedFont>
      <p:font typeface="Lucida Sans" panose="020B0602030504020204" pitchFamily="34" charset="0"/>
      <p:regular r:id="rId50"/>
      <p:bold r:id="rId51"/>
      <p:italic r:id="rId52"/>
      <p:boldItalic r:id="rId53"/>
    </p:embeddedFont>
    <p:embeddedFont>
      <p:font typeface="Verdana" panose="020B0604030504040204" pitchFamily="3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850" y="-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12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" Target="slides/slide5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5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 Downs" userId="4d504ec9b0c77c7e" providerId="LiveId" clId="{F677DFE1-27AB-412E-A12B-AD91FFAAEF3C}"/>
    <pc:docChg chg="undo redo custSel addSld delSld modSld">
      <pc:chgData name="Doug Downs" userId="4d504ec9b0c77c7e" providerId="LiveId" clId="{F677DFE1-27AB-412E-A12B-AD91FFAAEF3C}" dt="2025-09-14T17:32:01.733" v="548" actId="207"/>
      <pc:docMkLst>
        <pc:docMk/>
      </pc:docMkLst>
      <pc:sldChg chg="modSp mod">
        <pc:chgData name="Doug Downs" userId="4d504ec9b0c77c7e" providerId="LiveId" clId="{F677DFE1-27AB-412E-A12B-AD91FFAAEF3C}" dt="2025-09-09T20:23:08.385" v="34" actId="14100"/>
        <pc:sldMkLst>
          <pc:docMk/>
          <pc:sldMk cId="0" sldId="257"/>
        </pc:sldMkLst>
        <pc:spChg chg="mod">
          <ac:chgData name="Doug Downs" userId="4d504ec9b0c77c7e" providerId="LiveId" clId="{F677DFE1-27AB-412E-A12B-AD91FFAAEF3C}" dt="2025-09-09T20:22:12.593" v="19" actId="12789"/>
          <ac:spMkLst>
            <pc:docMk/>
            <pc:sldMk cId="0" sldId="257"/>
            <ac:spMk id="2" creationId="{66F81097-720D-A52B-CA70-E6040322346B}"/>
          </ac:spMkLst>
        </pc:spChg>
        <pc:spChg chg="mod">
          <ac:chgData name="Doug Downs" userId="4d504ec9b0c77c7e" providerId="LiveId" clId="{F677DFE1-27AB-412E-A12B-AD91FFAAEF3C}" dt="2025-09-09T20:21:30.084" v="16" actId="1035"/>
          <ac:spMkLst>
            <pc:docMk/>
            <pc:sldMk cId="0" sldId="257"/>
            <ac:spMk id="242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2:27.093" v="21" actId="14100"/>
          <ac:spMkLst>
            <pc:docMk/>
            <pc:sldMk cId="0" sldId="257"/>
            <ac:spMk id="243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3:08.385" v="34" actId="14100"/>
          <ac:spMkLst>
            <pc:docMk/>
            <pc:sldMk cId="0" sldId="257"/>
            <ac:spMk id="244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2:51.578" v="32" actId="20577"/>
          <ac:spMkLst>
            <pc:docMk/>
            <pc:sldMk cId="0" sldId="257"/>
            <ac:spMk id="245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23:48.318" v="49" actId="115"/>
        <pc:sldMkLst>
          <pc:docMk/>
          <pc:sldMk cId="0" sldId="258"/>
        </pc:sldMkLst>
        <pc:spChg chg="add mod ord">
          <ac:chgData name="Doug Downs" userId="4d504ec9b0c77c7e" providerId="LiveId" clId="{F677DFE1-27AB-412E-A12B-AD91FFAAEF3C}" dt="2025-09-09T20:23:20.145" v="37" actId="167"/>
          <ac:spMkLst>
            <pc:docMk/>
            <pc:sldMk cId="0" sldId="258"/>
            <ac:spMk id="3" creationId="{C30E5370-1DB4-9385-EEE6-D275B2E83234}"/>
          </ac:spMkLst>
        </pc:spChg>
        <pc:spChg chg="mod">
          <ac:chgData name="Doug Downs" userId="4d504ec9b0c77c7e" providerId="LiveId" clId="{F677DFE1-27AB-412E-A12B-AD91FFAAEF3C}" dt="2025-09-09T20:23:33.063" v="45" actId="2057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3:29.247" v="44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3:48.318" v="49" actId="115"/>
          <ac:spMkLst>
            <pc:docMk/>
            <pc:sldMk cId="0" sldId="258"/>
            <ac:spMk id="15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3:24.615" v="43" actId="1035"/>
          <ac:spMkLst>
            <pc:docMk/>
            <pc:sldMk cId="0" sldId="258"/>
            <ac:spMk id="251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14T17:32:01.733" v="548" actId="207"/>
        <pc:sldMkLst>
          <pc:docMk/>
          <pc:sldMk cId="0" sldId="290"/>
        </pc:sldMkLst>
        <pc:spChg chg="mod">
          <ac:chgData name="Doug Downs" userId="4d504ec9b0c77c7e" providerId="LiveId" clId="{F677DFE1-27AB-412E-A12B-AD91FFAAEF3C}" dt="2025-09-14T17:31:49.369" v="546" actId="20577"/>
          <ac:spMkLst>
            <pc:docMk/>
            <pc:sldMk cId="0" sldId="290"/>
            <ac:spMk id="5" creationId="{E24F4993-3DFD-4461-A352-59592EF67E8A}"/>
          </ac:spMkLst>
        </pc:spChg>
        <pc:spChg chg="mod">
          <ac:chgData name="Doug Downs" userId="4d504ec9b0c77c7e" providerId="LiveId" clId="{F677DFE1-27AB-412E-A12B-AD91FFAAEF3C}" dt="2025-09-14T17:32:01.733" v="548" actId="207"/>
          <ac:spMkLst>
            <pc:docMk/>
            <pc:sldMk cId="0" sldId="290"/>
            <ac:spMk id="10" creationId="{E24F4993-3DFD-4461-A352-59592EF67E8A}"/>
          </ac:spMkLst>
        </pc:spChg>
      </pc:sldChg>
      <pc:sldChg chg="modSp mod">
        <pc:chgData name="Doug Downs" userId="4d504ec9b0c77c7e" providerId="LiveId" clId="{F677DFE1-27AB-412E-A12B-AD91FFAAEF3C}" dt="2025-09-09T20:20:47.143" v="0" actId="255"/>
        <pc:sldMkLst>
          <pc:docMk/>
          <pc:sldMk cId="3082827429" sldId="354"/>
        </pc:sldMkLst>
        <pc:spChg chg="mod">
          <ac:chgData name="Doug Downs" userId="4d504ec9b0c77c7e" providerId="LiveId" clId="{F677DFE1-27AB-412E-A12B-AD91FFAAEF3C}" dt="2025-09-09T20:20:47.143" v="0" actId="255"/>
          <ac:spMkLst>
            <pc:docMk/>
            <pc:sldMk cId="3082827429" sldId="354"/>
            <ac:spMk id="3" creationId="{492599FA-7E64-8D91-D68D-97BB2434B325}"/>
          </ac:spMkLst>
        </pc:spChg>
        <pc:spChg chg="mod">
          <ac:chgData name="Doug Downs" userId="4d504ec9b0c77c7e" providerId="LiveId" clId="{F677DFE1-27AB-412E-A12B-AD91FFAAEF3C}" dt="2025-09-09T20:20:47.143" v="0" actId="255"/>
          <ac:spMkLst>
            <pc:docMk/>
            <pc:sldMk cId="3082827429" sldId="354"/>
            <ac:spMk id="6" creationId="{F0F73498-BD52-268E-0A8A-60C58D9C873E}"/>
          </ac:spMkLst>
        </pc:spChg>
        <pc:spChg chg="mod">
          <ac:chgData name="Doug Downs" userId="4d504ec9b0c77c7e" providerId="LiveId" clId="{F677DFE1-27AB-412E-A12B-AD91FFAAEF3C}" dt="2025-09-09T20:20:47.143" v="0" actId="255"/>
          <ac:spMkLst>
            <pc:docMk/>
            <pc:sldMk cId="3082827429" sldId="354"/>
            <ac:spMk id="8" creationId="{6D7E2D9C-D252-6CDE-C230-566BCC21A4AC}"/>
          </ac:spMkLst>
        </pc:spChg>
        <pc:spChg chg="mod">
          <ac:chgData name="Doug Downs" userId="4d504ec9b0c77c7e" providerId="LiveId" clId="{F677DFE1-27AB-412E-A12B-AD91FFAAEF3C}" dt="2025-09-09T20:20:47.143" v="0" actId="255"/>
          <ac:spMkLst>
            <pc:docMk/>
            <pc:sldMk cId="3082827429" sldId="354"/>
            <ac:spMk id="10" creationId="{7979AA49-C44D-3B66-DCAD-37DF54D7B414}"/>
          </ac:spMkLst>
        </pc:spChg>
        <pc:spChg chg="mod">
          <ac:chgData name="Doug Downs" userId="4d504ec9b0c77c7e" providerId="LiveId" clId="{F677DFE1-27AB-412E-A12B-AD91FFAAEF3C}" dt="2025-09-09T20:20:47.143" v="0" actId="255"/>
          <ac:spMkLst>
            <pc:docMk/>
            <pc:sldMk cId="3082827429" sldId="354"/>
            <ac:spMk id="12" creationId="{44CAEB07-5851-3EA3-0C24-0B0487630DF3}"/>
          </ac:spMkLst>
        </pc:spChg>
        <pc:spChg chg="mod">
          <ac:chgData name="Doug Downs" userId="4d504ec9b0c77c7e" providerId="LiveId" clId="{F677DFE1-27AB-412E-A12B-AD91FFAAEF3C}" dt="2025-09-09T20:20:47.143" v="0" actId="255"/>
          <ac:spMkLst>
            <pc:docMk/>
            <pc:sldMk cId="3082827429" sldId="354"/>
            <ac:spMk id="13" creationId="{AE03E9C3-FAA5-4D43-2B2F-582600707A4D}"/>
          </ac:spMkLst>
        </pc:spChg>
      </pc:sldChg>
      <pc:sldChg chg="addSp delSp modSp mod">
        <pc:chgData name="Doug Downs" userId="4d504ec9b0c77c7e" providerId="LiveId" clId="{F677DFE1-27AB-412E-A12B-AD91FFAAEF3C}" dt="2025-09-09T20:25:45.477" v="94" actId="1076"/>
        <pc:sldMkLst>
          <pc:docMk/>
          <pc:sldMk cId="3980559577" sldId="355"/>
        </pc:sldMkLst>
        <pc:spChg chg="add mod ord">
          <ac:chgData name="Doug Downs" userId="4d504ec9b0c77c7e" providerId="LiveId" clId="{F677DFE1-27AB-412E-A12B-AD91FFAAEF3C}" dt="2025-09-09T20:24:05.346" v="57" actId="1035"/>
          <ac:spMkLst>
            <pc:docMk/>
            <pc:sldMk cId="3980559577" sldId="355"/>
            <ac:spMk id="2" creationId="{0291BDBE-4AD3-A91F-94C1-EB2BDE33507B}"/>
          </ac:spMkLst>
        </pc:spChg>
        <pc:spChg chg="mod">
          <ac:chgData name="Doug Downs" userId="4d504ec9b0c77c7e" providerId="LiveId" clId="{F677DFE1-27AB-412E-A12B-AD91FFAAEF3C}" dt="2025-09-09T20:25:45.477" v="94" actId="1076"/>
          <ac:spMkLst>
            <pc:docMk/>
            <pc:sldMk cId="3980559577" sldId="355"/>
            <ac:spMk id="12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5:45.477" v="94" actId="1076"/>
          <ac:spMkLst>
            <pc:docMk/>
            <pc:sldMk cId="3980559577" sldId="355"/>
            <ac:spMk id="13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5:45.477" v="94" actId="1076"/>
          <ac:spMkLst>
            <pc:docMk/>
            <pc:sldMk cId="3980559577" sldId="355"/>
            <ac:spMk id="14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5:39.611" v="93" actId="1035"/>
          <ac:spMkLst>
            <pc:docMk/>
            <pc:sldMk cId="3980559577" sldId="355"/>
            <ac:spMk id="251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5:45.477" v="94" actId="1076"/>
          <ac:spMkLst>
            <pc:docMk/>
            <pc:sldMk cId="3980559577" sldId="355"/>
            <ac:spMk id="256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27:27.042" v="102" actId="1035"/>
        <pc:sldMkLst>
          <pc:docMk/>
          <pc:sldMk cId="2053488087" sldId="356"/>
        </pc:sldMkLst>
        <pc:spChg chg="add mod ord">
          <ac:chgData name="Doug Downs" userId="4d504ec9b0c77c7e" providerId="LiveId" clId="{F677DFE1-27AB-412E-A12B-AD91FFAAEF3C}" dt="2025-09-09T20:27:18.802" v="97" actId="167"/>
          <ac:spMkLst>
            <pc:docMk/>
            <pc:sldMk cId="2053488087" sldId="356"/>
            <ac:spMk id="2" creationId="{D303B6A2-F0F7-70D9-9935-48FDD1E99D2D}"/>
          </ac:spMkLst>
        </pc:spChg>
        <pc:spChg chg="mod">
          <ac:chgData name="Doug Downs" userId="4d504ec9b0c77c7e" providerId="LiveId" clId="{F677DFE1-27AB-412E-A12B-AD91FFAAEF3C}" dt="2025-09-09T20:27:27.042" v="102" actId="1035"/>
          <ac:spMkLst>
            <pc:docMk/>
            <pc:sldMk cId="2053488087" sldId="356"/>
            <ac:spMk id="251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27:51.376" v="111" actId="1035"/>
        <pc:sldMkLst>
          <pc:docMk/>
          <pc:sldMk cId="3613263616" sldId="357"/>
        </pc:sldMkLst>
        <pc:spChg chg="add mod ord">
          <ac:chgData name="Doug Downs" userId="4d504ec9b0c77c7e" providerId="LiveId" clId="{F677DFE1-27AB-412E-A12B-AD91FFAAEF3C}" dt="2025-09-09T20:27:46.785" v="105" actId="167"/>
          <ac:spMkLst>
            <pc:docMk/>
            <pc:sldMk cId="3613263616" sldId="357"/>
            <ac:spMk id="6" creationId="{EE5B8DE1-41F8-B417-48DF-4473F23A27FD}"/>
          </ac:spMkLst>
        </pc:spChg>
        <pc:spChg chg="mod">
          <ac:chgData name="Doug Downs" userId="4d504ec9b0c77c7e" providerId="LiveId" clId="{F677DFE1-27AB-412E-A12B-AD91FFAAEF3C}" dt="2025-09-09T20:27:51.376" v="111" actId="1035"/>
          <ac:spMkLst>
            <pc:docMk/>
            <pc:sldMk cId="3613263616" sldId="357"/>
            <ac:spMk id="26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30:40.425" v="170" actId="403"/>
        <pc:sldMkLst>
          <pc:docMk/>
          <pc:sldMk cId="3565385019" sldId="359"/>
        </pc:sldMkLst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15" creationId="{66FF26C9-3052-647C-83AC-586780EF02D3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16" creationId="{0D4074F7-C256-F229-8D01-CA9F3E83CACF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17" creationId="{DA0F5906-0EF2-A841-91BB-D09E2B50D1D3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18" creationId="{CE2325E2-62AD-E029-B452-79FEE8CA8A24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19" creationId="{A781F123-BC97-2D17-7A90-1076538EFE5F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20" creationId="{07B6E1F7-3273-6D9C-8403-675C48353C79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21" creationId="{61C49941-EFB9-DABF-DC1F-FFE94816294F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22" creationId="{C9D0990A-28BF-E53B-C252-45192E8417E1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23" creationId="{11C09F29-0FF7-98B5-4C42-F3BD866B0983}"/>
          </ac:spMkLst>
        </pc:spChg>
        <pc:spChg chg="mod">
          <ac:chgData name="Doug Downs" userId="4d504ec9b0c77c7e" providerId="LiveId" clId="{F677DFE1-27AB-412E-A12B-AD91FFAAEF3C}" dt="2025-09-09T20:30:16.171" v="154" actId="1037"/>
          <ac:spMkLst>
            <pc:docMk/>
            <pc:sldMk cId="3565385019" sldId="359"/>
            <ac:spMk id="25" creationId="{1A58A86C-076B-9DBA-D601-AF9BE19A6E97}"/>
          </ac:spMkLst>
        </pc:spChg>
        <pc:spChg chg="mod">
          <ac:chgData name="Doug Downs" userId="4d504ec9b0c77c7e" providerId="LiveId" clId="{F677DFE1-27AB-412E-A12B-AD91FFAAEF3C}" dt="2025-09-09T20:30:22.934" v="168" actId="1037"/>
          <ac:spMkLst>
            <pc:docMk/>
            <pc:sldMk cId="3565385019" sldId="359"/>
            <ac:spMk id="26" creationId="{7742BA61-6198-FB04-0396-50CECBD38FEC}"/>
          </ac:spMkLst>
        </pc:spChg>
        <pc:spChg chg="mod">
          <ac:chgData name="Doug Downs" userId="4d504ec9b0c77c7e" providerId="LiveId" clId="{F677DFE1-27AB-412E-A12B-AD91FFAAEF3C}" dt="2025-09-09T20:30:22.934" v="168" actId="1037"/>
          <ac:spMkLst>
            <pc:docMk/>
            <pc:sldMk cId="3565385019" sldId="359"/>
            <ac:spMk id="28" creationId="{C81A0588-E897-C16C-2FF9-957535E7538A}"/>
          </ac:spMkLst>
        </pc:spChg>
        <pc:spChg chg="mod topLvl">
          <ac:chgData name="Doug Downs" userId="4d504ec9b0c77c7e" providerId="LiveId" clId="{F677DFE1-27AB-412E-A12B-AD91FFAAEF3C}" dt="2025-09-09T20:30:01.165" v="143" actId="165"/>
          <ac:spMkLst>
            <pc:docMk/>
            <pc:sldMk cId="3565385019" sldId="359"/>
            <ac:spMk id="419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0:40.425" v="170" actId="403"/>
          <ac:spMkLst>
            <pc:docMk/>
            <pc:sldMk cId="3565385019" sldId="359"/>
            <ac:spMk id="420" creationId="{00000000-0000-0000-0000-000000000000}"/>
          </ac:spMkLst>
        </pc:spChg>
        <pc:spChg chg="mod topLvl">
          <ac:chgData name="Doug Downs" userId="4d504ec9b0c77c7e" providerId="LiveId" clId="{F677DFE1-27AB-412E-A12B-AD91FFAAEF3C}" dt="2025-09-09T20:30:04.516" v="144" actId="408"/>
          <ac:spMkLst>
            <pc:docMk/>
            <pc:sldMk cId="3565385019" sldId="359"/>
            <ac:spMk id="421" creationId="{00000000-0000-0000-0000-000000000000}"/>
          </ac:spMkLst>
        </pc:spChg>
        <pc:spChg chg="mod topLvl">
          <ac:chgData name="Doug Downs" userId="4d504ec9b0c77c7e" providerId="LiveId" clId="{F677DFE1-27AB-412E-A12B-AD91FFAAEF3C}" dt="2025-09-09T20:30:01.165" v="143" actId="165"/>
          <ac:spMkLst>
            <pc:docMk/>
            <pc:sldMk cId="3565385019" sldId="359"/>
            <ac:spMk id="422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0:22.934" v="168" actId="1037"/>
          <ac:spMkLst>
            <pc:docMk/>
            <pc:sldMk cId="3565385019" sldId="359"/>
            <ac:spMk id="462" creationId="{A0C79478-86CD-51DA-D780-C9B37D8F738D}"/>
          </ac:spMkLst>
        </pc:spChg>
        <pc:spChg chg="mod">
          <ac:chgData name="Doug Downs" userId="4d504ec9b0c77c7e" providerId="LiveId" clId="{F677DFE1-27AB-412E-A12B-AD91FFAAEF3C}" dt="2025-09-09T20:30:22.934" v="168" actId="1037"/>
          <ac:spMkLst>
            <pc:docMk/>
            <pc:sldMk cId="3565385019" sldId="359"/>
            <ac:spMk id="464" creationId="{3B150267-1E78-D413-9366-3C35C8D90579}"/>
          </ac:spMkLst>
        </pc:spChg>
        <pc:spChg chg="mod">
          <ac:chgData name="Doug Downs" userId="4d504ec9b0c77c7e" providerId="LiveId" clId="{F677DFE1-27AB-412E-A12B-AD91FFAAEF3C}" dt="2025-09-09T20:30:22.934" v="168" actId="1037"/>
          <ac:spMkLst>
            <pc:docMk/>
            <pc:sldMk cId="3565385019" sldId="359"/>
            <ac:spMk id="465" creationId="{7776013B-8637-097C-BF0D-A2BEF8A2EED5}"/>
          </ac:spMkLst>
        </pc:spChg>
      </pc:sldChg>
      <pc:sldChg chg="addSp delSp modSp mod">
        <pc:chgData name="Doug Downs" userId="4d504ec9b0c77c7e" providerId="LiveId" clId="{F677DFE1-27AB-412E-A12B-AD91FFAAEF3C}" dt="2025-09-09T20:33:31.576" v="213" actId="20577"/>
        <pc:sldMkLst>
          <pc:docMk/>
          <pc:sldMk cId="2203462602" sldId="361"/>
        </pc:sldMkLst>
        <pc:spChg chg="add mod ord">
          <ac:chgData name="Doug Downs" userId="4d504ec9b0c77c7e" providerId="LiveId" clId="{F677DFE1-27AB-412E-A12B-AD91FFAAEF3C}" dt="2025-09-09T20:33:15.477" v="206" actId="167"/>
          <ac:spMkLst>
            <pc:docMk/>
            <pc:sldMk cId="2203462602" sldId="361"/>
            <ac:spMk id="2" creationId="{C040FFA6-F7C8-D825-64DA-F85A5EA9A6D6}"/>
          </ac:spMkLst>
        </pc:spChg>
        <pc:spChg chg="mod">
          <ac:chgData name="Doug Downs" userId="4d504ec9b0c77c7e" providerId="LiveId" clId="{F677DFE1-27AB-412E-A12B-AD91FFAAEF3C}" dt="2025-09-09T20:33:31.576" v="213" actId="20577"/>
          <ac:spMkLst>
            <pc:docMk/>
            <pc:sldMk cId="2203462602" sldId="361"/>
            <ac:spMk id="10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3:29.024" v="212" actId="20577"/>
          <ac:spMkLst>
            <pc:docMk/>
            <pc:sldMk cId="2203462602" sldId="361"/>
            <ac:spMk id="11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3:19.408" v="211" actId="1035"/>
          <ac:spMkLst>
            <pc:docMk/>
            <pc:sldMk cId="2203462602" sldId="361"/>
            <ac:spMk id="251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34:27.001" v="232" actId="20577"/>
        <pc:sldMkLst>
          <pc:docMk/>
          <pc:sldMk cId="4265416345" sldId="362"/>
        </pc:sldMkLst>
        <pc:spChg chg="add mod ord">
          <ac:chgData name="Doug Downs" userId="4d504ec9b0c77c7e" providerId="LiveId" clId="{F677DFE1-27AB-412E-A12B-AD91FFAAEF3C}" dt="2025-09-09T20:33:44.467" v="216" actId="167"/>
          <ac:spMkLst>
            <pc:docMk/>
            <pc:sldMk cId="4265416345" sldId="362"/>
            <ac:spMk id="2" creationId="{8757EA92-57E8-6ECD-7622-34D54DB4CA7D}"/>
          </ac:spMkLst>
        </pc:spChg>
        <pc:spChg chg="mod">
          <ac:chgData name="Doug Downs" userId="4d504ec9b0c77c7e" providerId="LiveId" clId="{F677DFE1-27AB-412E-A12B-AD91FFAAEF3C}" dt="2025-09-09T20:34:27.001" v="232" actId="20577"/>
          <ac:spMkLst>
            <pc:docMk/>
            <pc:sldMk cId="4265416345" sldId="362"/>
            <ac:spMk id="13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3:50.368" v="221" actId="1035"/>
          <ac:spMkLst>
            <pc:docMk/>
            <pc:sldMk cId="4265416345" sldId="362"/>
            <ac:spMk id="251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4:23.817" v="230" actId="20577"/>
          <ac:spMkLst>
            <pc:docMk/>
            <pc:sldMk cId="4265416345" sldId="362"/>
            <ac:spMk id="256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36:06.574" v="263" actId="113"/>
        <pc:sldMkLst>
          <pc:docMk/>
          <pc:sldMk cId="710732336" sldId="364"/>
        </pc:sldMkLst>
        <pc:spChg chg="mod">
          <ac:chgData name="Doug Downs" userId="4d504ec9b0c77c7e" providerId="LiveId" clId="{F677DFE1-27AB-412E-A12B-AD91FFAAEF3C}" dt="2025-09-09T20:35:22.083" v="262" actId="255"/>
          <ac:spMkLst>
            <pc:docMk/>
            <pc:sldMk cId="710732336" sldId="364"/>
            <ac:spMk id="2" creationId="{00000000-0000-0000-0000-000000000000}"/>
          </ac:spMkLst>
        </pc:spChg>
        <pc:spChg chg="add mod ord">
          <ac:chgData name="Doug Downs" userId="4d504ec9b0c77c7e" providerId="LiveId" clId="{F677DFE1-27AB-412E-A12B-AD91FFAAEF3C}" dt="2025-09-09T20:35:04.364" v="257" actId="167"/>
          <ac:spMkLst>
            <pc:docMk/>
            <pc:sldMk cId="710732336" sldId="364"/>
            <ac:spMk id="3" creationId="{0C21A203-D9D3-FD4B-CCE7-FA08C6D051A5}"/>
          </ac:spMkLst>
        </pc:spChg>
        <pc:spChg chg="mod">
          <ac:chgData name="Doug Downs" userId="4d504ec9b0c77c7e" providerId="LiveId" clId="{F677DFE1-27AB-412E-A12B-AD91FFAAEF3C}" dt="2025-09-09T20:36:06.574" v="263" actId="113"/>
          <ac:spMkLst>
            <pc:docMk/>
            <pc:sldMk cId="710732336" sldId="364"/>
            <ac:spMk id="65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5:08.404" v="261" actId="1035"/>
          <ac:spMkLst>
            <pc:docMk/>
            <pc:sldMk cId="710732336" sldId="364"/>
            <ac:spMk id="26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38:05.634" v="279" actId="1035"/>
        <pc:sldMkLst>
          <pc:docMk/>
          <pc:sldMk cId="4086483451" sldId="366"/>
        </pc:sldMkLst>
        <pc:spChg chg="add mod ord">
          <ac:chgData name="Doug Downs" userId="4d504ec9b0c77c7e" providerId="LiveId" clId="{F677DFE1-27AB-412E-A12B-AD91FFAAEF3C}" dt="2025-09-09T20:38:01.699" v="274" actId="167"/>
          <ac:spMkLst>
            <pc:docMk/>
            <pc:sldMk cId="4086483451" sldId="366"/>
            <ac:spMk id="2" creationId="{0B1D4D7F-81AB-A4C8-6F9C-3325FBF603EB}"/>
          </ac:spMkLst>
        </pc:spChg>
        <pc:spChg chg="mod">
          <ac:chgData name="Doug Downs" userId="4d504ec9b0c77c7e" providerId="LiveId" clId="{F677DFE1-27AB-412E-A12B-AD91FFAAEF3C}" dt="2025-09-09T20:38:05.634" v="279" actId="1035"/>
          <ac:spMkLst>
            <pc:docMk/>
            <pc:sldMk cId="4086483451" sldId="366"/>
            <ac:spMk id="251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38:56.162" v="290" actId="1076"/>
        <pc:sldMkLst>
          <pc:docMk/>
          <pc:sldMk cId="0" sldId="367"/>
        </pc:sldMkLst>
        <pc:spChg chg="add mod ord">
          <ac:chgData name="Doug Downs" userId="4d504ec9b0c77c7e" providerId="LiveId" clId="{F677DFE1-27AB-412E-A12B-AD91FFAAEF3C}" dt="2025-09-09T20:38:44.181" v="282" actId="167"/>
          <ac:spMkLst>
            <pc:docMk/>
            <pc:sldMk cId="0" sldId="367"/>
            <ac:spMk id="2" creationId="{E024FED9-6F21-AA4C-1BE4-D1AEB450148C}"/>
          </ac:spMkLst>
        </pc:spChg>
        <pc:spChg chg="mod">
          <ac:chgData name="Doug Downs" userId="4d504ec9b0c77c7e" providerId="LiveId" clId="{F677DFE1-27AB-412E-A12B-AD91FFAAEF3C}" dt="2025-09-09T20:38:48.440" v="289" actId="1035"/>
          <ac:spMkLst>
            <pc:docMk/>
            <pc:sldMk cId="0" sldId="367"/>
            <ac:spMk id="262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8:56.162" v="290" actId="1076"/>
          <ac:spMkLst>
            <pc:docMk/>
            <pc:sldMk cId="0" sldId="367"/>
            <ac:spMk id="263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39:10.197" v="298" actId="1035"/>
        <pc:sldMkLst>
          <pc:docMk/>
          <pc:sldMk cId="3259296716" sldId="368"/>
        </pc:sldMkLst>
        <pc:spChg chg="add mod ord">
          <ac:chgData name="Doug Downs" userId="4d504ec9b0c77c7e" providerId="LiveId" clId="{F677DFE1-27AB-412E-A12B-AD91FFAAEF3C}" dt="2025-09-09T20:39:06.345" v="293" actId="167"/>
          <ac:spMkLst>
            <pc:docMk/>
            <pc:sldMk cId="3259296716" sldId="368"/>
            <ac:spMk id="2" creationId="{3C4B95A2-6952-FD5E-F0AA-A593EC62A1BB}"/>
          </ac:spMkLst>
        </pc:spChg>
        <pc:spChg chg="mod">
          <ac:chgData name="Doug Downs" userId="4d504ec9b0c77c7e" providerId="LiveId" clId="{F677DFE1-27AB-412E-A12B-AD91FFAAEF3C}" dt="2025-09-09T20:39:10.197" v="298" actId="1035"/>
          <ac:spMkLst>
            <pc:docMk/>
            <pc:sldMk cId="3259296716" sldId="368"/>
            <ac:spMk id="262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09T20:39:42.268" v="299" actId="403"/>
        <pc:sldMkLst>
          <pc:docMk/>
          <pc:sldMk cId="1100329295" sldId="369"/>
        </pc:sldMkLst>
        <pc:spChg chg="mod">
          <ac:chgData name="Doug Downs" userId="4d504ec9b0c77c7e" providerId="LiveId" clId="{F677DFE1-27AB-412E-A12B-AD91FFAAEF3C}" dt="2025-09-09T20:39:42.268" v="299" actId="403"/>
          <ac:spMkLst>
            <pc:docMk/>
            <pc:sldMk cId="1100329295" sldId="369"/>
            <ac:spMk id="420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9T20:42:10.172" v="333" actId="1035"/>
        <pc:sldMkLst>
          <pc:docMk/>
          <pc:sldMk cId="0" sldId="371"/>
        </pc:sldMkLst>
        <pc:spChg chg="add mod ord">
          <ac:chgData name="Doug Downs" userId="4d504ec9b0c77c7e" providerId="LiveId" clId="{F677DFE1-27AB-412E-A12B-AD91FFAAEF3C}" dt="2025-09-09T20:42:06.133" v="330" actId="167"/>
          <ac:spMkLst>
            <pc:docMk/>
            <pc:sldMk cId="0" sldId="371"/>
            <ac:spMk id="18" creationId="{E85679C4-0960-DCAF-DF8C-9D14C7813319}"/>
          </ac:spMkLst>
        </pc:spChg>
        <pc:spChg chg="mod">
          <ac:chgData name="Doug Downs" userId="4d504ec9b0c77c7e" providerId="LiveId" clId="{F677DFE1-27AB-412E-A12B-AD91FFAAEF3C}" dt="2025-09-09T20:42:10.172" v="333" actId="1035"/>
          <ac:spMkLst>
            <pc:docMk/>
            <pc:sldMk cId="0" sldId="371"/>
            <ac:spMk id="26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0T10:02:47.266" v="359" actId="1035"/>
        <pc:sldMkLst>
          <pc:docMk/>
          <pc:sldMk cId="3555268921" sldId="373"/>
        </pc:sldMkLst>
        <pc:spChg chg="add mod ord">
          <ac:chgData name="Doug Downs" userId="4d504ec9b0c77c7e" providerId="LiveId" clId="{F677DFE1-27AB-412E-A12B-AD91FFAAEF3C}" dt="2025-09-10T10:02:42.013" v="354" actId="167"/>
          <ac:spMkLst>
            <pc:docMk/>
            <pc:sldMk cId="3555268921" sldId="373"/>
            <ac:spMk id="14" creationId="{A85F5702-94CE-99E2-6115-C165A0E1B7DC}"/>
          </ac:spMkLst>
        </pc:spChg>
        <pc:spChg chg="mod">
          <ac:chgData name="Doug Downs" userId="4d504ec9b0c77c7e" providerId="LiveId" clId="{F677DFE1-27AB-412E-A12B-AD91FFAAEF3C}" dt="2025-09-10T10:02:47.266" v="359" actId="1035"/>
          <ac:spMkLst>
            <pc:docMk/>
            <pc:sldMk cId="3555268921" sldId="373"/>
            <ac:spMk id="26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4T17:18:34.396" v="439" actId="20577"/>
        <pc:sldMkLst>
          <pc:docMk/>
          <pc:sldMk cId="0" sldId="375"/>
        </pc:sldMkLst>
        <pc:spChg chg="mod">
          <ac:chgData name="Doug Downs" userId="4d504ec9b0c77c7e" providerId="LiveId" clId="{F677DFE1-27AB-412E-A12B-AD91FFAAEF3C}" dt="2025-09-14T17:18:31.583" v="437" actId="20577"/>
          <ac:spMkLst>
            <pc:docMk/>
            <pc:sldMk cId="0" sldId="375"/>
            <ac:spMk id="2" creationId="{00000000-0000-0000-0000-000000000000}"/>
          </ac:spMkLst>
        </pc:spChg>
        <pc:spChg chg="add mod ord">
          <ac:chgData name="Doug Downs" userId="4d504ec9b0c77c7e" providerId="LiveId" clId="{F677DFE1-27AB-412E-A12B-AD91FFAAEF3C}" dt="2025-09-14T17:18:06.654" v="425" actId="167"/>
          <ac:spMkLst>
            <pc:docMk/>
            <pc:sldMk cId="0" sldId="375"/>
            <ac:spMk id="3" creationId="{11DC8AC6-83FA-E9F0-199F-715AEC594FBA}"/>
          </ac:spMkLst>
        </pc:spChg>
        <pc:spChg chg="mod">
          <ac:chgData name="Doug Downs" userId="4d504ec9b0c77c7e" providerId="LiveId" clId="{F677DFE1-27AB-412E-A12B-AD91FFAAEF3C}" dt="2025-09-14T17:18:25.562" v="433" actId="20577"/>
          <ac:spMkLst>
            <pc:docMk/>
            <pc:sldMk cId="0" sldId="375"/>
            <ac:spMk id="8" creationId="{00000000-0000-0000-0000-000000000000}"/>
          </ac:spMkLst>
        </pc:spChg>
        <pc:spChg chg="mod">
          <ac:chgData name="Doug Downs" userId="4d504ec9b0c77c7e" providerId="LiveId" clId="{F677DFE1-27AB-412E-A12B-AD91FFAAEF3C}" dt="2025-09-14T17:18:28.473" v="435" actId="20577"/>
          <ac:spMkLst>
            <pc:docMk/>
            <pc:sldMk cId="0" sldId="375"/>
            <ac:spMk id="9" creationId="{00000000-0000-0000-0000-000000000000}"/>
          </ac:spMkLst>
        </pc:spChg>
        <pc:spChg chg="mod">
          <ac:chgData name="Doug Downs" userId="4d504ec9b0c77c7e" providerId="LiveId" clId="{F677DFE1-27AB-412E-A12B-AD91FFAAEF3C}" dt="2025-09-14T17:18:34.396" v="439" actId="20577"/>
          <ac:spMkLst>
            <pc:docMk/>
            <pc:sldMk cId="0" sldId="375"/>
            <ac:spMk id="10" creationId="{00000000-0000-0000-0000-000000000000}"/>
          </ac:spMkLst>
        </pc:spChg>
        <pc:spChg chg="del">
          <ac:chgData name="Doug Downs" userId="4d504ec9b0c77c7e" providerId="LiveId" clId="{F677DFE1-27AB-412E-A12B-AD91FFAAEF3C}" dt="2025-09-14T17:18:03.155" v="423" actId="478"/>
          <ac:spMkLst>
            <pc:docMk/>
            <pc:sldMk cId="0" sldId="375"/>
            <ac:spMk id="11" creationId="{AA2177AF-B1D5-A5F8-CE63-C38130480055}"/>
          </ac:spMkLst>
        </pc:spChg>
        <pc:spChg chg="mod">
          <ac:chgData name="Doug Downs" userId="4d504ec9b0c77c7e" providerId="LiveId" clId="{F677DFE1-27AB-412E-A12B-AD91FFAAEF3C}" dt="2025-09-14T17:18:16.676" v="430" actId="1035"/>
          <ac:spMkLst>
            <pc:docMk/>
            <pc:sldMk cId="0" sldId="375"/>
            <ac:spMk id="347" creationId="{00000000-0000-0000-0000-000000000000}"/>
          </ac:spMkLst>
        </pc:spChg>
        <pc:spChg chg="mod">
          <ac:chgData name="Doug Downs" userId="4d504ec9b0c77c7e" providerId="LiveId" clId="{F677DFE1-27AB-412E-A12B-AD91FFAAEF3C}" dt="2025-09-14T17:18:22.298" v="431" actId="1076"/>
          <ac:spMkLst>
            <pc:docMk/>
            <pc:sldMk cId="0" sldId="375"/>
            <ac:spMk id="348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4T17:18:47.571" v="446" actId="1035"/>
        <pc:sldMkLst>
          <pc:docMk/>
          <pc:sldMk cId="0" sldId="376"/>
        </pc:sldMkLst>
        <pc:spChg chg="add mod ord">
          <ac:chgData name="Doug Downs" userId="4d504ec9b0c77c7e" providerId="LiveId" clId="{F677DFE1-27AB-412E-A12B-AD91FFAAEF3C}" dt="2025-09-14T17:18:44.115" v="442" actId="167"/>
          <ac:spMkLst>
            <pc:docMk/>
            <pc:sldMk cId="0" sldId="376"/>
            <ac:spMk id="26" creationId="{F6C4A008-D5A7-D9B4-7D27-6ABE03756D95}"/>
          </ac:spMkLst>
        </pc:spChg>
        <pc:spChg chg="del">
          <ac:chgData name="Doug Downs" userId="4d504ec9b0c77c7e" providerId="LiveId" clId="{F677DFE1-27AB-412E-A12B-AD91FFAAEF3C}" dt="2025-09-14T17:18:40.528" v="440" actId="478"/>
          <ac:spMkLst>
            <pc:docMk/>
            <pc:sldMk cId="0" sldId="376"/>
            <ac:spMk id="43" creationId="{AA2177AF-B1D5-A5F8-CE63-C38130480055}"/>
          </ac:spMkLst>
        </pc:spChg>
        <pc:spChg chg="mod">
          <ac:chgData name="Doug Downs" userId="4d504ec9b0c77c7e" providerId="LiveId" clId="{F677DFE1-27AB-412E-A12B-AD91FFAAEF3C}" dt="2025-09-14T17:18:47.571" v="446" actId="1035"/>
          <ac:spMkLst>
            <pc:docMk/>
            <pc:sldMk cId="0" sldId="376"/>
            <ac:spMk id="356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4T17:19:11.662" v="455" actId="12788"/>
        <pc:sldMkLst>
          <pc:docMk/>
          <pc:sldMk cId="3789334352" sldId="377"/>
        </pc:sldMkLst>
        <pc:spChg chg="add mod ord">
          <ac:chgData name="Doug Downs" userId="4d504ec9b0c77c7e" providerId="LiveId" clId="{F677DFE1-27AB-412E-A12B-AD91FFAAEF3C}" dt="2025-09-14T17:19:02.055" v="449" actId="167"/>
          <ac:spMkLst>
            <pc:docMk/>
            <pc:sldMk cId="3789334352" sldId="377"/>
            <ac:spMk id="26" creationId="{C0E23FA2-746D-5173-B3B7-EACADBD26151}"/>
          </ac:spMkLst>
        </pc:spChg>
        <pc:spChg chg="del">
          <ac:chgData name="Doug Downs" userId="4d504ec9b0c77c7e" providerId="LiveId" clId="{F677DFE1-27AB-412E-A12B-AD91FFAAEF3C}" dt="2025-09-14T17:18:58.039" v="447" actId="478"/>
          <ac:spMkLst>
            <pc:docMk/>
            <pc:sldMk cId="3789334352" sldId="377"/>
            <ac:spMk id="43" creationId="{AA2177AF-B1D5-A5F8-CE63-C38130480055}"/>
          </ac:spMkLst>
        </pc:spChg>
        <pc:spChg chg="mod">
          <ac:chgData name="Doug Downs" userId="4d504ec9b0c77c7e" providerId="LiveId" clId="{F677DFE1-27AB-412E-A12B-AD91FFAAEF3C}" dt="2025-09-14T17:19:11.662" v="455" actId="12788"/>
          <ac:spMkLst>
            <pc:docMk/>
            <pc:sldMk cId="3789334352" sldId="377"/>
            <ac:spMk id="356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4T17:19:46.245" v="471" actId="1076"/>
        <pc:sldMkLst>
          <pc:docMk/>
          <pc:sldMk cId="513073218" sldId="378"/>
        </pc:sldMkLst>
        <pc:spChg chg="add mod ord">
          <ac:chgData name="Doug Downs" userId="4d504ec9b0c77c7e" providerId="LiveId" clId="{F677DFE1-27AB-412E-A12B-AD91FFAAEF3C}" dt="2025-09-14T17:19:23.421" v="458" actId="167"/>
          <ac:spMkLst>
            <pc:docMk/>
            <pc:sldMk cId="513073218" sldId="378"/>
            <ac:spMk id="2" creationId="{F2859005-D7A9-9312-FA0D-3DDEBFA6D1DD}"/>
          </ac:spMkLst>
        </pc:spChg>
        <pc:spChg chg="mod">
          <ac:chgData name="Doug Downs" userId="4d504ec9b0c77c7e" providerId="LiveId" clId="{F677DFE1-27AB-412E-A12B-AD91FFAAEF3C}" dt="2025-09-14T17:19:38.673" v="468" actId="20577"/>
          <ac:spMkLst>
            <pc:docMk/>
            <pc:sldMk cId="513073218" sldId="378"/>
            <ac:spMk id="3" creationId="{21C870EB-04AA-70DA-B439-AFFA4C40692B}"/>
          </ac:spMkLst>
        </pc:spChg>
        <pc:spChg chg="mod">
          <ac:chgData name="Doug Downs" userId="4d504ec9b0c77c7e" providerId="LiveId" clId="{F677DFE1-27AB-412E-A12B-AD91FFAAEF3C}" dt="2025-09-14T17:19:46.245" v="471" actId="1076"/>
          <ac:spMkLst>
            <pc:docMk/>
            <pc:sldMk cId="513073218" sldId="378"/>
            <ac:spMk id="7" creationId="{00000000-0000-0000-0000-000000000000}"/>
          </ac:spMkLst>
        </pc:spChg>
        <pc:spChg chg="mod">
          <ac:chgData name="Doug Downs" userId="4d504ec9b0c77c7e" providerId="LiveId" clId="{F677DFE1-27AB-412E-A12B-AD91FFAAEF3C}" dt="2025-09-14T17:19:32.160" v="464" actId="20577"/>
          <ac:spMkLst>
            <pc:docMk/>
            <pc:sldMk cId="513073218" sldId="378"/>
            <ac:spMk id="8" creationId="{00000000-0000-0000-0000-000000000000}"/>
          </ac:spMkLst>
        </pc:spChg>
        <pc:spChg chg="mod">
          <ac:chgData name="Doug Downs" userId="4d504ec9b0c77c7e" providerId="LiveId" clId="{F677DFE1-27AB-412E-A12B-AD91FFAAEF3C}" dt="2025-09-14T17:19:35.148" v="466" actId="20577"/>
          <ac:spMkLst>
            <pc:docMk/>
            <pc:sldMk cId="513073218" sldId="378"/>
            <ac:spMk id="9" creationId="{00000000-0000-0000-0000-000000000000}"/>
          </ac:spMkLst>
        </pc:spChg>
        <pc:spChg chg="mod">
          <ac:chgData name="Doug Downs" userId="4d504ec9b0c77c7e" providerId="LiveId" clId="{F677DFE1-27AB-412E-A12B-AD91FFAAEF3C}" dt="2025-09-14T17:19:41.948" v="470" actId="20577"/>
          <ac:spMkLst>
            <pc:docMk/>
            <pc:sldMk cId="513073218" sldId="378"/>
            <ac:spMk id="10" creationId="{21C870EB-04AA-70DA-B439-AFFA4C40692B}"/>
          </ac:spMkLst>
        </pc:spChg>
        <pc:spChg chg="del">
          <ac:chgData name="Doug Downs" userId="4d504ec9b0c77c7e" providerId="LiveId" clId="{F677DFE1-27AB-412E-A12B-AD91FFAAEF3C}" dt="2025-09-14T17:19:19.669" v="456" actId="478"/>
          <ac:spMkLst>
            <pc:docMk/>
            <pc:sldMk cId="513073218" sldId="378"/>
            <ac:spMk id="11" creationId="{AA2177AF-B1D5-A5F8-CE63-C38130480055}"/>
          </ac:spMkLst>
        </pc:spChg>
        <pc:spChg chg="mod">
          <ac:chgData name="Doug Downs" userId="4d504ec9b0c77c7e" providerId="LiveId" clId="{F677DFE1-27AB-412E-A12B-AD91FFAAEF3C}" dt="2025-09-14T17:19:29.192" v="462" actId="1035"/>
          <ac:spMkLst>
            <pc:docMk/>
            <pc:sldMk cId="513073218" sldId="378"/>
            <ac:spMk id="347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4T17:19:59.367" v="476" actId="1035"/>
        <pc:sldMkLst>
          <pc:docMk/>
          <pc:sldMk cId="471625248" sldId="379"/>
        </pc:sldMkLst>
        <pc:spChg chg="add mod ord">
          <ac:chgData name="Doug Downs" userId="4d504ec9b0c77c7e" providerId="LiveId" clId="{F677DFE1-27AB-412E-A12B-AD91FFAAEF3C}" dt="2025-09-14T17:19:54.381" v="474" actId="167"/>
          <ac:spMkLst>
            <pc:docMk/>
            <pc:sldMk cId="471625248" sldId="379"/>
            <ac:spMk id="3" creationId="{634EB163-F060-696A-15B9-08F3C0A97512}"/>
          </ac:spMkLst>
        </pc:spChg>
        <pc:spChg chg="del">
          <ac:chgData name="Doug Downs" userId="4d504ec9b0c77c7e" providerId="LiveId" clId="{F677DFE1-27AB-412E-A12B-AD91FFAAEF3C}" dt="2025-09-14T17:19:51.128" v="472" actId="478"/>
          <ac:spMkLst>
            <pc:docMk/>
            <pc:sldMk cId="471625248" sldId="379"/>
            <ac:spMk id="43" creationId="{AA2177AF-B1D5-A5F8-CE63-C38130480055}"/>
          </ac:spMkLst>
        </pc:spChg>
        <pc:spChg chg="mod">
          <ac:chgData name="Doug Downs" userId="4d504ec9b0c77c7e" providerId="LiveId" clId="{F677DFE1-27AB-412E-A12B-AD91FFAAEF3C}" dt="2025-09-14T17:19:59.367" v="476" actId="1035"/>
          <ac:spMkLst>
            <pc:docMk/>
            <pc:sldMk cId="471625248" sldId="379"/>
            <ac:spMk id="356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4T17:17:55.435" v="422" actId="167"/>
        <pc:sldMkLst>
          <pc:docMk/>
          <pc:sldMk cId="1030854953" sldId="385"/>
        </pc:sldMkLst>
        <pc:spChg chg="mod">
          <ac:chgData name="Doug Downs" userId="4d504ec9b0c77c7e" providerId="LiveId" clId="{F677DFE1-27AB-412E-A12B-AD91FFAAEF3C}" dt="2025-09-14T17:16:48.946" v="363" actId="1038"/>
          <ac:spMkLst>
            <pc:docMk/>
            <pc:sldMk cId="1030854953" sldId="385"/>
            <ac:spMk id="14" creationId="{DFB2A740-1BE2-9DD6-D950-DBB8D5319193}"/>
          </ac:spMkLst>
        </pc:spChg>
        <pc:spChg chg="mod">
          <ac:chgData name="Doug Downs" userId="4d504ec9b0c77c7e" providerId="LiveId" clId="{F677DFE1-27AB-412E-A12B-AD91FFAAEF3C}" dt="2025-09-14T17:17:07.509" v="379" actId="20577"/>
          <ac:spMkLst>
            <pc:docMk/>
            <pc:sldMk cId="1030854953" sldId="385"/>
            <ac:spMk id="15" creationId="{7742336E-6751-518D-B4B8-7100B715E2CD}"/>
          </ac:spMkLst>
        </pc:spChg>
        <pc:spChg chg="mod">
          <ac:chgData name="Doug Downs" userId="4d504ec9b0c77c7e" providerId="LiveId" clId="{F677DFE1-27AB-412E-A12B-AD91FFAAEF3C}" dt="2025-09-14T17:17:34.438" v="419" actId="1038"/>
          <ac:spMkLst>
            <pc:docMk/>
            <pc:sldMk cId="1030854953" sldId="385"/>
            <ac:spMk id="16" creationId="{7082BF2B-189E-7088-0806-08F054B9A4D6}"/>
          </ac:spMkLst>
        </pc:spChg>
        <pc:spChg chg="mod">
          <ac:chgData name="Doug Downs" userId="4d504ec9b0c77c7e" providerId="LiveId" clId="{F677DFE1-27AB-412E-A12B-AD91FFAAEF3C}" dt="2025-09-14T17:16:57.440" v="369" actId="1038"/>
          <ac:spMkLst>
            <pc:docMk/>
            <pc:sldMk cId="1030854953" sldId="385"/>
            <ac:spMk id="18" creationId="{6EAE260B-428A-4A03-37A0-B45145660209}"/>
          </ac:spMkLst>
        </pc:spChg>
        <pc:spChg chg="mod">
          <ac:chgData name="Doug Downs" userId="4d504ec9b0c77c7e" providerId="LiveId" clId="{F677DFE1-27AB-412E-A12B-AD91FFAAEF3C}" dt="2025-09-14T17:17:12.076" v="385" actId="1038"/>
          <ac:spMkLst>
            <pc:docMk/>
            <pc:sldMk cId="1030854953" sldId="385"/>
            <ac:spMk id="19" creationId="{CF748C0D-F133-27BF-71E0-FB8F8C79D46A}"/>
          </ac:spMkLst>
        </pc:spChg>
        <pc:spChg chg="mod">
          <ac:chgData name="Doug Downs" userId="4d504ec9b0c77c7e" providerId="LiveId" clId="{F677DFE1-27AB-412E-A12B-AD91FFAAEF3C}" dt="2025-09-14T17:17:30.424" v="415" actId="1038"/>
          <ac:spMkLst>
            <pc:docMk/>
            <pc:sldMk cId="1030854953" sldId="385"/>
            <ac:spMk id="20" creationId="{C381DD3D-42B3-43C8-0EB0-99D2B3E52B0A}"/>
          </ac:spMkLst>
        </pc:spChg>
        <pc:spChg chg="mod">
          <ac:chgData name="Doug Downs" userId="4d504ec9b0c77c7e" providerId="LiveId" clId="{F677DFE1-27AB-412E-A12B-AD91FFAAEF3C}" dt="2025-09-14T17:17:22.367" v="399" actId="1038"/>
          <ac:spMkLst>
            <pc:docMk/>
            <pc:sldMk cId="1030854953" sldId="385"/>
            <ac:spMk id="21" creationId="{EF764009-340F-EDF9-7DDC-2E7F9E0FEC54}"/>
          </ac:spMkLst>
        </pc:spChg>
        <pc:spChg chg="mod">
          <ac:chgData name="Doug Downs" userId="4d504ec9b0c77c7e" providerId="LiveId" clId="{F677DFE1-27AB-412E-A12B-AD91FFAAEF3C}" dt="2025-09-14T17:17:15.552" v="389" actId="1038"/>
          <ac:spMkLst>
            <pc:docMk/>
            <pc:sldMk cId="1030854953" sldId="385"/>
            <ac:spMk id="23" creationId="{2433F67A-F384-D7DE-8380-9A9BB59D00B4}"/>
          </ac:spMkLst>
        </pc:spChg>
        <pc:spChg chg="mod">
          <ac:chgData name="Doug Downs" userId="4d504ec9b0c77c7e" providerId="LiveId" clId="{F677DFE1-27AB-412E-A12B-AD91FFAAEF3C}" dt="2025-09-14T17:17:26.074" v="405" actId="1038"/>
          <ac:spMkLst>
            <pc:docMk/>
            <pc:sldMk cId="1030854953" sldId="385"/>
            <ac:spMk id="25" creationId="{6084DF61-17F2-5F61-E260-62745AB026F2}"/>
          </ac:spMkLst>
        </pc:spChg>
        <pc:spChg chg="add mod ord">
          <ac:chgData name="Doug Downs" userId="4d504ec9b0c77c7e" providerId="LiveId" clId="{F677DFE1-27AB-412E-A12B-AD91FFAAEF3C}" dt="2025-09-14T17:17:55.435" v="422" actId="167"/>
          <ac:spMkLst>
            <pc:docMk/>
            <pc:sldMk cId="1030854953" sldId="385"/>
            <ac:spMk id="26" creationId="{958C8C41-2BAA-26BA-4EA5-6DE114B72B20}"/>
          </ac:spMkLst>
        </pc:spChg>
        <pc:spChg chg="del">
          <ac:chgData name="Doug Downs" userId="4d504ec9b0c77c7e" providerId="LiveId" clId="{F677DFE1-27AB-412E-A12B-AD91FFAAEF3C}" dt="2025-09-14T17:17:50.050" v="420" actId="478"/>
          <ac:spMkLst>
            <pc:docMk/>
            <pc:sldMk cId="1030854953" sldId="385"/>
            <ac:spMk id="41" creationId="{AA2177AF-B1D5-A5F8-CE63-C38130480055}"/>
          </ac:spMkLst>
        </pc:spChg>
      </pc:sldChg>
      <pc:sldChg chg="modSp mod">
        <pc:chgData name="Doug Downs" userId="4d504ec9b0c77c7e" providerId="LiveId" clId="{F677DFE1-27AB-412E-A12B-AD91FFAAEF3C}" dt="2025-09-14T17:31:18.855" v="544" actId="255"/>
        <pc:sldMkLst>
          <pc:docMk/>
          <pc:sldMk cId="1003938190" sldId="390"/>
        </pc:sldMkLst>
        <pc:graphicFrameChg chg="mod modGraphic">
          <ac:chgData name="Doug Downs" userId="4d504ec9b0c77c7e" providerId="LiveId" clId="{F677DFE1-27AB-412E-A12B-AD91FFAAEF3C}" dt="2025-09-14T17:31:18.855" v="544" actId="255"/>
          <ac:graphicFrameMkLst>
            <pc:docMk/>
            <pc:sldMk cId="1003938190" sldId="390"/>
            <ac:graphicFrameMk id="9" creationId="{00000000-0000-0000-0000-000000000000}"/>
          </ac:graphicFrameMkLst>
        </pc:graphicFrameChg>
        <pc:cxnChg chg="mod">
          <ac:chgData name="Doug Downs" userId="4d504ec9b0c77c7e" providerId="LiveId" clId="{F677DFE1-27AB-412E-A12B-AD91FFAAEF3C}" dt="2025-09-14T17:30:39.177" v="525" actId="14100"/>
          <ac:cxnSpMkLst>
            <pc:docMk/>
            <pc:sldMk cId="1003938190" sldId="390"/>
            <ac:cxnSpMk id="12" creationId="{00000000-0000-0000-0000-000000000000}"/>
          </ac:cxnSpMkLst>
        </pc:cxnChg>
        <pc:cxnChg chg="mod">
          <ac:chgData name="Doug Downs" userId="4d504ec9b0c77c7e" providerId="LiveId" clId="{F677DFE1-27AB-412E-A12B-AD91FFAAEF3C}" dt="2025-09-14T17:31:08.155" v="543" actId="14100"/>
          <ac:cxnSpMkLst>
            <pc:docMk/>
            <pc:sldMk cId="1003938190" sldId="390"/>
            <ac:cxnSpMk id="13" creationId="{00000000-0000-0000-0000-000000000000}"/>
          </ac:cxnSpMkLst>
        </pc:cxnChg>
        <pc:cxnChg chg="mod">
          <ac:chgData name="Doug Downs" userId="4d504ec9b0c77c7e" providerId="LiveId" clId="{F677DFE1-27AB-412E-A12B-AD91FFAAEF3C}" dt="2025-09-14T17:30:42.769" v="526" actId="14100"/>
          <ac:cxnSpMkLst>
            <pc:docMk/>
            <pc:sldMk cId="1003938190" sldId="390"/>
            <ac:cxnSpMk id="14" creationId="{00000000-0000-0000-0000-000000000000}"/>
          </ac:cxnSpMkLst>
        </pc:cxnChg>
        <pc:cxnChg chg="mod">
          <ac:chgData name="Doug Downs" userId="4d504ec9b0c77c7e" providerId="LiveId" clId="{F677DFE1-27AB-412E-A12B-AD91FFAAEF3C}" dt="2025-09-14T17:30:28.020" v="516" actId="14100"/>
          <ac:cxnSpMkLst>
            <pc:docMk/>
            <pc:sldMk cId="1003938190" sldId="390"/>
            <ac:cxnSpMk id="15" creationId="{00000000-0000-0000-0000-000000000000}"/>
          </ac:cxnSpMkLst>
        </pc:cxnChg>
        <pc:cxnChg chg="mod">
          <ac:chgData name="Doug Downs" userId="4d504ec9b0c77c7e" providerId="LiveId" clId="{F677DFE1-27AB-412E-A12B-AD91FFAAEF3C}" dt="2025-09-14T17:30:54.406" v="527" actId="14100"/>
          <ac:cxnSpMkLst>
            <pc:docMk/>
            <pc:sldMk cId="1003938190" sldId="390"/>
            <ac:cxnSpMk id="16" creationId="{00000000-0000-0000-0000-000000000000}"/>
          </ac:cxnSpMkLst>
        </pc:cxnChg>
        <pc:cxnChg chg="mod">
          <ac:chgData name="Doug Downs" userId="4d504ec9b0c77c7e" providerId="LiveId" clId="{F677DFE1-27AB-412E-A12B-AD91FFAAEF3C}" dt="2025-09-14T17:30:20.638" v="514" actId="14100"/>
          <ac:cxnSpMkLst>
            <pc:docMk/>
            <pc:sldMk cId="1003938190" sldId="390"/>
            <ac:cxnSpMk id="18" creationId="{00000000-0000-0000-0000-000000000000}"/>
          </ac:cxnSpMkLst>
        </pc:cxnChg>
      </pc:sldChg>
      <pc:sldChg chg="addSp delSp modSp mod">
        <pc:chgData name="Doug Downs" userId="4d504ec9b0c77c7e" providerId="LiveId" clId="{F677DFE1-27AB-412E-A12B-AD91FFAAEF3C}" dt="2025-09-09T20:29:08.198" v="122" actId="1076"/>
        <pc:sldMkLst>
          <pc:docMk/>
          <pc:sldMk cId="3573114683" sldId="391"/>
        </pc:sldMkLst>
        <pc:spChg chg="add mod ord">
          <ac:chgData name="Doug Downs" userId="4d504ec9b0c77c7e" providerId="LiveId" clId="{F677DFE1-27AB-412E-A12B-AD91FFAAEF3C}" dt="2025-09-09T20:28:12.860" v="114" actId="167"/>
          <ac:spMkLst>
            <pc:docMk/>
            <pc:sldMk cId="3573114683" sldId="391"/>
            <ac:spMk id="7" creationId="{338245CF-E60E-2D8F-203F-3931160180E2}"/>
          </ac:spMkLst>
        </pc:spChg>
        <pc:spChg chg="mod">
          <ac:chgData name="Doug Downs" userId="4d504ec9b0c77c7e" providerId="LiveId" clId="{F677DFE1-27AB-412E-A12B-AD91FFAAEF3C}" dt="2025-09-09T20:28:55.751" v="120" actId="1076"/>
          <ac:spMkLst>
            <pc:docMk/>
            <pc:sldMk cId="3573114683" sldId="391"/>
            <ac:spMk id="55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9:00.019" v="121" actId="1076"/>
          <ac:spMkLst>
            <pc:docMk/>
            <pc:sldMk cId="3573114683" sldId="391"/>
            <ac:spMk id="56" creationId="{00000000-0000-0000-0000-000000000000}"/>
          </ac:spMkLst>
        </pc:spChg>
        <pc:spChg chg="mod">
          <ac:chgData name="Doug Downs" userId="4d504ec9b0c77c7e" providerId="LiveId" clId="{F677DFE1-27AB-412E-A12B-AD91FFAAEF3C}" dt="2025-09-09T20:29:08.198" v="122" actId="1076"/>
          <ac:spMkLst>
            <pc:docMk/>
            <pc:sldMk cId="3573114683" sldId="391"/>
            <ac:spMk id="58" creationId="{2352D1A2-F03B-C78A-8339-66AD64B2BECD}"/>
          </ac:spMkLst>
        </pc:spChg>
        <pc:spChg chg="mod">
          <ac:chgData name="Doug Downs" userId="4d504ec9b0c77c7e" providerId="LiveId" clId="{F677DFE1-27AB-412E-A12B-AD91FFAAEF3C}" dt="2025-09-09T20:28:15.874" v="119" actId="1035"/>
          <ac:spMkLst>
            <pc:docMk/>
            <pc:sldMk cId="3573114683" sldId="391"/>
            <ac:spMk id="269" creationId="{0D7ECAB4-D03C-FF58-4E82-6E8948FDA3FB}"/>
          </ac:spMkLst>
        </pc:spChg>
      </pc:sldChg>
      <pc:sldChg chg="delSp del mod">
        <pc:chgData name="Doug Downs" userId="4d504ec9b0c77c7e" providerId="LiveId" clId="{F677DFE1-27AB-412E-A12B-AD91FFAAEF3C}" dt="2025-09-09T20:32:54.836" v="203" actId="47"/>
        <pc:sldMkLst>
          <pc:docMk/>
          <pc:sldMk cId="2741984615" sldId="392"/>
        </pc:sldMkLst>
      </pc:sldChg>
      <pc:sldChg chg="addSp delSp modSp mod">
        <pc:chgData name="Doug Downs" userId="4d504ec9b0c77c7e" providerId="LiveId" clId="{F677DFE1-27AB-412E-A12B-AD91FFAAEF3C}" dt="2025-09-09T20:34:52.301" v="254" actId="115"/>
        <pc:sldMkLst>
          <pc:docMk/>
          <pc:sldMk cId="2820806293" sldId="393"/>
        </pc:sldMkLst>
        <pc:spChg chg="add mod ord">
          <ac:chgData name="Doug Downs" userId="4d504ec9b0c77c7e" providerId="LiveId" clId="{F677DFE1-27AB-412E-A12B-AD91FFAAEF3C}" dt="2025-09-09T20:34:09.197" v="224" actId="167"/>
          <ac:spMkLst>
            <pc:docMk/>
            <pc:sldMk cId="2820806293" sldId="393"/>
            <ac:spMk id="2" creationId="{D3FC0937-8DE2-CD6B-D9B1-B203ADB4DF2E}"/>
          </ac:spMkLst>
        </pc:spChg>
        <pc:spChg chg="mod">
          <ac:chgData name="Doug Downs" userId="4d504ec9b0c77c7e" providerId="LiveId" clId="{F677DFE1-27AB-412E-A12B-AD91FFAAEF3C}" dt="2025-09-09T20:34:39.915" v="252" actId="1038"/>
          <ac:spMkLst>
            <pc:docMk/>
            <pc:sldMk cId="2820806293" sldId="393"/>
            <ac:spMk id="8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4:39.915" v="252" actId="1038"/>
          <ac:spMkLst>
            <pc:docMk/>
            <pc:sldMk cId="2820806293" sldId="393"/>
            <ac:spMk id="10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4:46.294" v="253" actId="115"/>
          <ac:spMkLst>
            <pc:docMk/>
            <pc:sldMk cId="2820806293" sldId="393"/>
            <ac:spMk id="11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4:52.301" v="254" actId="115"/>
          <ac:spMkLst>
            <pc:docMk/>
            <pc:sldMk cId="2820806293" sldId="393"/>
            <ac:spMk id="12" creationId="{00000000-0000-0000-0000-000000000000}"/>
          </ac:spMkLst>
        </pc:spChg>
        <pc:spChg chg="mod">
          <ac:chgData name="Doug Downs" userId="4d504ec9b0c77c7e" providerId="LiveId" clId="{F677DFE1-27AB-412E-A12B-AD91FFAAEF3C}" dt="2025-09-09T20:34:30.439" v="234" actId="20577"/>
          <ac:spMkLst>
            <pc:docMk/>
            <pc:sldMk cId="2820806293" sldId="393"/>
            <ac:spMk id="13" creationId="{8771179F-4569-EF5C-061B-F0B4629C6498}"/>
          </ac:spMkLst>
        </pc:spChg>
        <pc:spChg chg="mod">
          <ac:chgData name="Doug Downs" userId="4d504ec9b0c77c7e" providerId="LiveId" clId="{F677DFE1-27AB-412E-A12B-AD91FFAAEF3C}" dt="2025-09-09T20:34:14.521" v="228" actId="1035"/>
          <ac:spMkLst>
            <pc:docMk/>
            <pc:sldMk cId="2820806293" sldId="393"/>
            <ac:spMk id="251" creationId="{76D420EF-314A-6322-3BE8-3DA0C7B77A43}"/>
          </ac:spMkLst>
        </pc:spChg>
        <pc:spChg chg="mod">
          <ac:chgData name="Doug Downs" userId="4d504ec9b0c77c7e" providerId="LiveId" clId="{F677DFE1-27AB-412E-A12B-AD91FFAAEF3C}" dt="2025-09-09T20:34:33.436" v="236" actId="20577"/>
          <ac:spMkLst>
            <pc:docMk/>
            <pc:sldMk cId="2820806293" sldId="393"/>
            <ac:spMk id="256" creationId="{DA002C27-48D6-2968-FABF-7B65EDBF1786}"/>
          </ac:spMkLst>
        </pc:spChg>
      </pc:sldChg>
      <pc:sldChg chg="addSp delSp modSp mod">
        <pc:chgData name="Doug Downs" userId="4d504ec9b0c77c7e" providerId="LiveId" clId="{F677DFE1-27AB-412E-A12B-AD91FFAAEF3C}" dt="2025-09-09T20:37:15.521" v="271" actId="1035"/>
        <pc:sldMkLst>
          <pc:docMk/>
          <pc:sldMk cId="1368530424" sldId="394"/>
        </pc:sldMkLst>
        <pc:spChg chg="mod">
          <ac:chgData name="Doug Downs" userId="4d504ec9b0c77c7e" providerId="LiveId" clId="{F677DFE1-27AB-412E-A12B-AD91FFAAEF3C}" dt="2025-09-09T20:36:26.367" v="264" actId="113"/>
          <ac:spMkLst>
            <pc:docMk/>
            <pc:sldMk cId="1368530424" sldId="394"/>
            <ac:spMk id="3" creationId="{00000000-0000-0000-0000-000000000000}"/>
          </ac:spMkLst>
        </pc:spChg>
        <pc:spChg chg="add mod ord">
          <ac:chgData name="Doug Downs" userId="4d504ec9b0c77c7e" providerId="LiveId" clId="{F677DFE1-27AB-412E-A12B-AD91FFAAEF3C}" dt="2025-09-09T20:37:10.897" v="267" actId="167"/>
          <ac:spMkLst>
            <pc:docMk/>
            <pc:sldMk cId="1368530424" sldId="394"/>
            <ac:spMk id="4" creationId="{5F44E707-5037-8C3F-CAE5-2FB8E1ACD97E}"/>
          </ac:spMkLst>
        </pc:spChg>
        <pc:spChg chg="mod">
          <ac:chgData name="Doug Downs" userId="4d504ec9b0c77c7e" providerId="LiveId" clId="{F677DFE1-27AB-412E-A12B-AD91FFAAEF3C}" dt="2025-09-09T20:37:15.521" v="271" actId="1035"/>
          <ac:spMkLst>
            <pc:docMk/>
            <pc:sldMk cId="1368530424" sldId="394"/>
            <ac:spMk id="269" creationId="{3B9A61EA-BDED-DFAE-AE2F-40C6D94CAED6}"/>
          </ac:spMkLst>
        </pc:spChg>
      </pc:sldChg>
      <pc:sldChg chg="modSp mod">
        <pc:chgData name="Doug Downs" userId="4d504ec9b0c77c7e" providerId="LiveId" clId="{F677DFE1-27AB-412E-A12B-AD91FFAAEF3C}" dt="2025-09-09T20:41:58.991" v="327" actId="1076"/>
        <pc:sldMkLst>
          <pc:docMk/>
          <pc:sldMk cId="48883801" sldId="395"/>
        </pc:sldMkLst>
        <pc:spChg chg="mod">
          <ac:chgData name="Doug Downs" userId="4d504ec9b0c77c7e" providerId="LiveId" clId="{F677DFE1-27AB-412E-A12B-AD91FFAAEF3C}" dt="2025-09-09T20:40:25.110" v="311" actId="1076"/>
          <ac:spMkLst>
            <pc:docMk/>
            <pc:sldMk cId="48883801" sldId="395"/>
            <ac:spMk id="14" creationId="{C8447157-BB15-D170-67B8-1FDED0FAEE4A}"/>
          </ac:spMkLst>
        </pc:spChg>
        <pc:spChg chg="mod">
          <ac:chgData name="Doug Downs" userId="4d504ec9b0c77c7e" providerId="LiveId" clId="{F677DFE1-27AB-412E-A12B-AD91FFAAEF3C}" dt="2025-09-09T20:40:32.283" v="312" actId="1076"/>
          <ac:spMkLst>
            <pc:docMk/>
            <pc:sldMk cId="48883801" sldId="395"/>
            <ac:spMk id="15" creationId="{8081B066-8464-D449-5705-1E59E5B66F53}"/>
          </ac:spMkLst>
        </pc:spChg>
        <pc:spChg chg="mod">
          <ac:chgData name="Doug Downs" userId="4d504ec9b0c77c7e" providerId="LiveId" clId="{F677DFE1-27AB-412E-A12B-AD91FFAAEF3C}" dt="2025-09-09T20:40:39.868" v="313" actId="1076"/>
          <ac:spMkLst>
            <pc:docMk/>
            <pc:sldMk cId="48883801" sldId="395"/>
            <ac:spMk id="16" creationId="{F05B75B1-B5DA-76D4-4E67-5F3B61B3C118}"/>
          </ac:spMkLst>
        </pc:spChg>
        <pc:spChg chg="mod">
          <ac:chgData name="Doug Downs" userId="4d504ec9b0c77c7e" providerId="LiveId" clId="{F677DFE1-27AB-412E-A12B-AD91FFAAEF3C}" dt="2025-09-09T20:40:45.258" v="315" actId="1076"/>
          <ac:spMkLst>
            <pc:docMk/>
            <pc:sldMk cId="48883801" sldId="395"/>
            <ac:spMk id="17" creationId="{B178D6E3-ACA3-A7B1-085A-8AB26F5186DB}"/>
          </ac:spMkLst>
        </pc:spChg>
        <pc:spChg chg="mod">
          <ac:chgData name="Doug Downs" userId="4d504ec9b0c77c7e" providerId="LiveId" clId="{F677DFE1-27AB-412E-A12B-AD91FFAAEF3C}" dt="2025-09-09T20:40:49.411" v="316" actId="1076"/>
          <ac:spMkLst>
            <pc:docMk/>
            <pc:sldMk cId="48883801" sldId="395"/>
            <ac:spMk id="18" creationId="{4BAB0A38-7603-0C38-CE5F-B694DD3C8841}"/>
          </ac:spMkLst>
        </pc:spChg>
        <pc:spChg chg="mod">
          <ac:chgData name="Doug Downs" userId="4d504ec9b0c77c7e" providerId="LiveId" clId="{F677DFE1-27AB-412E-A12B-AD91FFAAEF3C}" dt="2025-09-09T20:40:52.235" v="317" actId="14100"/>
          <ac:spMkLst>
            <pc:docMk/>
            <pc:sldMk cId="48883801" sldId="395"/>
            <ac:spMk id="19" creationId="{D3B668A9-0034-8928-4524-4C26A10C4AF0}"/>
          </ac:spMkLst>
        </pc:spChg>
        <pc:spChg chg="mod">
          <ac:chgData name="Doug Downs" userId="4d504ec9b0c77c7e" providerId="LiveId" clId="{F677DFE1-27AB-412E-A12B-AD91FFAAEF3C}" dt="2025-09-09T20:40:59.448" v="318" actId="1076"/>
          <ac:spMkLst>
            <pc:docMk/>
            <pc:sldMk cId="48883801" sldId="395"/>
            <ac:spMk id="20" creationId="{C4169F8E-7A34-16DE-9280-61E36913C1F6}"/>
          </ac:spMkLst>
        </pc:spChg>
        <pc:spChg chg="mod">
          <ac:chgData name="Doug Downs" userId="4d504ec9b0c77c7e" providerId="LiveId" clId="{F677DFE1-27AB-412E-A12B-AD91FFAAEF3C}" dt="2025-09-09T20:41:08.199" v="319" actId="1076"/>
          <ac:spMkLst>
            <pc:docMk/>
            <pc:sldMk cId="48883801" sldId="395"/>
            <ac:spMk id="21" creationId="{77B92DBF-0AB8-62AE-90F5-D0F84A31A2C4}"/>
          </ac:spMkLst>
        </pc:spChg>
        <pc:spChg chg="mod">
          <ac:chgData name="Doug Downs" userId="4d504ec9b0c77c7e" providerId="LiveId" clId="{F677DFE1-27AB-412E-A12B-AD91FFAAEF3C}" dt="2025-09-09T20:41:16.111" v="320" actId="1076"/>
          <ac:spMkLst>
            <pc:docMk/>
            <pc:sldMk cId="48883801" sldId="395"/>
            <ac:spMk id="22" creationId="{53C945B1-5F6D-5814-E06D-7CD834C4F7FD}"/>
          </ac:spMkLst>
        </pc:spChg>
        <pc:spChg chg="mod">
          <ac:chgData name="Doug Downs" userId="4d504ec9b0c77c7e" providerId="LiveId" clId="{F677DFE1-27AB-412E-A12B-AD91FFAAEF3C}" dt="2025-09-09T20:41:27.890" v="321" actId="1076"/>
          <ac:spMkLst>
            <pc:docMk/>
            <pc:sldMk cId="48883801" sldId="395"/>
            <ac:spMk id="23" creationId="{10273C32-8A5E-8B00-2BDD-BEEC4F0BF0BD}"/>
          </ac:spMkLst>
        </pc:spChg>
        <pc:spChg chg="mod">
          <ac:chgData name="Doug Downs" userId="4d504ec9b0c77c7e" providerId="LiveId" clId="{F677DFE1-27AB-412E-A12B-AD91FFAAEF3C}" dt="2025-09-09T20:41:43.881" v="323" actId="1076"/>
          <ac:spMkLst>
            <pc:docMk/>
            <pc:sldMk cId="48883801" sldId="395"/>
            <ac:spMk id="24" creationId="{0745F21A-835D-DCF2-6115-4DEEB3264B12}"/>
          </ac:spMkLst>
        </pc:spChg>
        <pc:spChg chg="mod">
          <ac:chgData name="Doug Downs" userId="4d504ec9b0c77c7e" providerId="LiveId" clId="{F677DFE1-27AB-412E-A12B-AD91FFAAEF3C}" dt="2025-09-09T20:41:58.991" v="327" actId="1076"/>
          <ac:spMkLst>
            <pc:docMk/>
            <pc:sldMk cId="48883801" sldId="395"/>
            <ac:spMk id="25" creationId="{7E25052F-0163-385B-D1B2-180FAAB0AB87}"/>
          </ac:spMkLst>
        </pc:spChg>
        <pc:spChg chg="mod">
          <ac:chgData name="Doug Downs" userId="4d504ec9b0c77c7e" providerId="LiveId" clId="{F677DFE1-27AB-412E-A12B-AD91FFAAEF3C}" dt="2025-09-09T20:41:54.744" v="326" actId="1076"/>
          <ac:spMkLst>
            <pc:docMk/>
            <pc:sldMk cId="48883801" sldId="395"/>
            <ac:spMk id="26" creationId="{436FFA4C-2D3D-6D6D-AF11-2359C0CB3374}"/>
          </ac:spMkLst>
        </pc:spChg>
        <pc:spChg chg="mod">
          <ac:chgData name="Doug Downs" userId="4d504ec9b0c77c7e" providerId="LiveId" clId="{F677DFE1-27AB-412E-A12B-AD91FFAAEF3C}" dt="2025-09-09T20:41:48.200" v="324" actId="1076"/>
          <ac:spMkLst>
            <pc:docMk/>
            <pc:sldMk cId="48883801" sldId="395"/>
            <ac:spMk id="27" creationId="{3B8A784B-58B5-E137-4BE7-42BE7C0395FF}"/>
          </ac:spMkLst>
        </pc:spChg>
      </pc:sldChg>
      <pc:sldChg chg="addSp delSp modSp mod">
        <pc:chgData name="Doug Downs" userId="4d504ec9b0c77c7e" providerId="LiveId" clId="{F677DFE1-27AB-412E-A12B-AD91FFAAEF3C}" dt="2025-09-09T20:43:26.628" v="351" actId="207"/>
        <pc:sldMkLst>
          <pc:docMk/>
          <pc:sldMk cId="2346055046" sldId="396"/>
        </pc:sldMkLst>
        <pc:spChg chg="mod">
          <ac:chgData name="Doug Downs" userId="4d504ec9b0c77c7e" providerId="LiveId" clId="{F677DFE1-27AB-412E-A12B-AD91FFAAEF3C}" dt="2025-09-09T20:43:09.248" v="350" actId="1037"/>
          <ac:spMkLst>
            <pc:docMk/>
            <pc:sldMk cId="2346055046" sldId="396"/>
            <ac:spMk id="20" creationId="{E022AE32-06C0-FD36-4D0E-C7D23F762A44}"/>
          </ac:spMkLst>
        </pc:spChg>
        <pc:spChg chg="mod">
          <ac:chgData name="Doug Downs" userId="4d504ec9b0c77c7e" providerId="LiveId" clId="{F677DFE1-27AB-412E-A12B-AD91FFAAEF3C}" dt="2025-09-09T20:43:09.248" v="350" actId="1037"/>
          <ac:spMkLst>
            <pc:docMk/>
            <pc:sldMk cId="2346055046" sldId="396"/>
            <ac:spMk id="22" creationId="{2EB38E29-7778-7069-16F9-6E452DA5233F}"/>
          </ac:spMkLst>
        </pc:spChg>
        <pc:spChg chg="mod">
          <ac:chgData name="Doug Downs" userId="4d504ec9b0c77c7e" providerId="LiveId" clId="{F677DFE1-27AB-412E-A12B-AD91FFAAEF3C}" dt="2025-09-09T20:42:52.009" v="340" actId="20577"/>
          <ac:spMkLst>
            <pc:docMk/>
            <pc:sldMk cId="2346055046" sldId="396"/>
            <ac:spMk id="24" creationId="{2F7406BF-CF23-BD13-60BB-0C4B3D6DE2EF}"/>
          </ac:spMkLst>
        </pc:spChg>
        <pc:spChg chg="mod">
          <ac:chgData name="Doug Downs" userId="4d504ec9b0c77c7e" providerId="LiveId" clId="{F677DFE1-27AB-412E-A12B-AD91FFAAEF3C}" dt="2025-09-09T20:42:55.777" v="342" actId="20577"/>
          <ac:spMkLst>
            <pc:docMk/>
            <pc:sldMk cId="2346055046" sldId="396"/>
            <ac:spMk id="25" creationId="{A3C1EAC6-C6BF-0C05-6EE2-480485F0C606}"/>
          </ac:spMkLst>
        </pc:spChg>
        <pc:spChg chg="mod">
          <ac:chgData name="Doug Downs" userId="4d504ec9b0c77c7e" providerId="LiveId" clId="{F677DFE1-27AB-412E-A12B-AD91FFAAEF3C}" dt="2025-09-09T20:43:09.248" v="350" actId="1037"/>
          <ac:spMkLst>
            <pc:docMk/>
            <pc:sldMk cId="2346055046" sldId="396"/>
            <ac:spMk id="28" creationId="{A6551FD8-235B-E7F8-B0E0-EF97370B8468}"/>
          </ac:spMkLst>
        </pc:spChg>
        <pc:spChg chg="mod">
          <ac:chgData name="Doug Downs" userId="4d504ec9b0c77c7e" providerId="LiveId" clId="{F677DFE1-27AB-412E-A12B-AD91FFAAEF3C}" dt="2025-09-09T20:43:09.248" v="350" actId="1037"/>
          <ac:spMkLst>
            <pc:docMk/>
            <pc:sldMk cId="2346055046" sldId="396"/>
            <ac:spMk id="29" creationId="{5CFFD9F2-F303-046D-D407-2BD1D300656B}"/>
          </ac:spMkLst>
        </pc:spChg>
        <pc:spChg chg="add mod ord">
          <ac:chgData name="Doug Downs" userId="4d504ec9b0c77c7e" providerId="LiveId" clId="{F677DFE1-27AB-412E-A12B-AD91FFAAEF3C}" dt="2025-09-09T20:42:33.360" v="336" actId="167"/>
          <ac:spMkLst>
            <pc:docMk/>
            <pc:sldMk cId="2346055046" sldId="396"/>
            <ac:spMk id="30" creationId="{FBE63A78-C11A-D078-0CE1-8048D156560F}"/>
          </ac:spMkLst>
        </pc:spChg>
        <pc:spChg chg="mod">
          <ac:chgData name="Doug Downs" userId="4d504ec9b0c77c7e" providerId="LiveId" clId="{F677DFE1-27AB-412E-A12B-AD91FFAAEF3C}" dt="2025-09-09T20:42:37.052" v="338" actId="1035"/>
          <ac:spMkLst>
            <pc:docMk/>
            <pc:sldMk cId="2346055046" sldId="396"/>
            <ac:spMk id="269" creationId="{B01A333F-4D5A-A0C8-FAD2-6C9CF52F3C8B}"/>
          </ac:spMkLst>
        </pc:spChg>
        <pc:spChg chg="mod">
          <ac:chgData name="Doug Downs" userId="4d504ec9b0c77c7e" providerId="LiveId" clId="{F677DFE1-27AB-412E-A12B-AD91FFAAEF3C}" dt="2025-09-09T20:43:26.628" v="351" actId="207"/>
          <ac:spMkLst>
            <pc:docMk/>
            <pc:sldMk cId="2346055046" sldId="396"/>
            <ac:spMk id="284" creationId="{F9FCC6DE-74E6-2F22-E17E-F237AB4423FC}"/>
          </ac:spMkLst>
        </pc:spChg>
      </pc:sldChg>
      <pc:sldChg chg="addSp delSp modSp mod">
        <pc:chgData name="Doug Downs" userId="4d504ec9b0c77c7e" providerId="LiveId" clId="{F677DFE1-27AB-412E-A12B-AD91FFAAEF3C}" dt="2025-09-14T17:20:44.919" v="498" actId="20577"/>
        <pc:sldMkLst>
          <pc:docMk/>
          <pc:sldMk cId="3233171176" sldId="397"/>
        </pc:sldMkLst>
        <pc:spChg chg="add mod ord">
          <ac:chgData name="Doug Downs" userId="4d504ec9b0c77c7e" providerId="LiveId" clId="{F677DFE1-27AB-412E-A12B-AD91FFAAEF3C}" dt="2025-09-14T17:20:08.887" v="479" actId="167"/>
          <ac:spMkLst>
            <pc:docMk/>
            <pc:sldMk cId="3233171176" sldId="397"/>
            <ac:spMk id="3" creationId="{4F8E968D-946F-D877-672D-387F3781380F}"/>
          </ac:spMkLst>
        </pc:spChg>
        <pc:spChg chg="del">
          <ac:chgData name="Doug Downs" userId="4d504ec9b0c77c7e" providerId="LiveId" clId="{F677DFE1-27AB-412E-A12B-AD91FFAAEF3C}" dt="2025-09-14T17:20:05.683" v="477" actId="478"/>
          <ac:spMkLst>
            <pc:docMk/>
            <pc:sldMk cId="3233171176" sldId="397"/>
            <ac:spMk id="43" creationId="{9E21D5BF-04E0-ECF2-C33F-C73A4DDA1A06}"/>
          </ac:spMkLst>
        </pc:spChg>
        <pc:spChg chg="mod">
          <ac:chgData name="Doug Downs" userId="4d504ec9b0c77c7e" providerId="LiveId" clId="{F677DFE1-27AB-412E-A12B-AD91FFAAEF3C}" dt="2025-09-14T17:20:15.908" v="483" actId="20577"/>
          <ac:spMkLst>
            <pc:docMk/>
            <pc:sldMk cId="3233171176" sldId="397"/>
            <ac:spMk id="44" creationId="{B867A05F-1549-90C0-33DB-76D9BB39BC4C}"/>
          </ac:spMkLst>
        </pc:spChg>
        <pc:spChg chg="mod">
          <ac:chgData name="Doug Downs" userId="4d504ec9b0c77c7e" providerId="LiveId" clId="{F677DFE1-27AB-412E-A12B-AD91FFAAEF3C}" dt="2025-09-14T17:20:41.878" v="496" actId="1076"/>
          <ac:spMkLst>
            <pc:docMk/>
            <pc:sldMk cId="3233171176" sldId="397"/>
            <ac:spMk id="45" creationId="{170B626C-793D-BB4E-188D-433C3BB6CA35}"/>
          </ac:spMkLst>
        </pc:spChg>
        <pc:spChg chg="mod">
          <ac:chgData name="Doug Downs" userId="4d504ec9b0c77c7e" providerId="LiveId" clId="{F677DFE1-27AB-412E-A12B-AD91FFAAEF3C}" dt="2025-09-14T17:20:21.567" v="485" actId="14100"/>
          <ac:spMkLst>
            <pc:docMk/>
            <pc:sldMk cId="3233171176" sldId="397"/>
            <ac:spMk id="47" creationId="{1856511E-E7C4-47C4-D423-97646164CE5C}"/>
          </ac:spMkLst>
        </pc:spChg>
        <pc:spChg chg="mod">
          <ac:chgData name="Doug Downs" userId="4d504ec9b0c77c7e" providerId="LiveId" clId="{F677DFE1-27AB-412E-A12B-AD91FFAAEF3C}" dt="2025-09-14T17:20:43.558" v="497" actId="20577"/>
          <ac:spMkLst>
            <pc:docMk/>
            <pc:sldMk cId="3233171176" sldId="397"/>
            <ac:spMk id="48" creationId="{CB61ED0E-B819-D161-50C4-226D7182EA3A}"/>
          </ac:spMkLst>
        </pc:spChg>
        <pc:spChg chg="mod">
          <ac:chgData name="Doug Downs" userId="4d504ec9b0c77c7e" providerId="LiveId" clId="{F677DFE1-27AB-412E-A12B-AD91FFAAEF3C}" dt="2025-09-14T17:20:34.722" v="493" actId="20577"/>
          <ac:spMkLst>
            <pc:docMk/>
            <pc:sldMk cId="3233171176" sldId="397"/>
            <ac:spMk id="49" creationId="{83A79027-0399-C9BB-C44F-37D84BA9C6B5}"/>
          </ac:spMkLst>
        </pc:spChg>
        <pc:spChg chg="mod">
          <ac:chgData name="Doug Downs" userId="4d504ec9b0c77c7e" providerId="LiveId" clId="{F677DFE1-27AB-412E-A12B-AD91FFAAEF3C}" dt="2025-09-14T17:20:31.194" v="491" actId="20577"/>
          <ac:spMkLst>
            <pc:docMk/>
            <pc:sldMk cId="3233171176" sldId="397"/>
            <ac:spMk id="50" creationId="{9F116F47-A911-0FCD-870E-9A5A244858C9}"/>
          </ac:spMkLst>
        </pc:spChg>
        <pc:spChg chg="mod">
          <ac:chgData name="Doug Downs" userId="4d504ec9b0c77c7e" providerId="LiveId" clId="{F677DFE1-27AB-412E-A12B-AD91FFAAEF3C}" dt="2025-09-14T17:20:29.481" v="490" actId="14100"/>
          <ac:spMkLst>
            <pc:docMk/>
            <pc:sldMk cId="3233171176" sldId="397"/>
            <ac:spMk id="51" creationId="{663927B3-F97F-92D4-0016-69A96F8D33A4}"/>
          </ac:spMkLst>
        </pc:spChg>
        <pc:spChg chg="mod">
          <ac:chgData name="Doug Downs" userId="4d504ec9b0c77c7e" providerId="LiveId" clId="{F677DFE1-27AB-412E-A12B-AD91FFAAEF3C}" dt="2025-09-14T17:20:26.204" v="488" actId="14100"/>
          <ac:spMkLst>
            <pc:docMk/>
            <pc:sldMk cId="3233171176" sldId="397"/>
            <ac:spMk id="52" creationId="{81DBCDCB-4B85-BBB6-E843-993247DD2636}"/>
          </ac:spMkLst>
        </pc:spChg>
        <pc:spChg chg="mod">
          <ac:chgData name="Doug Downs" userId="4d504ec9b0c77c7e" providerId="LiveId" clId="{F677DFE1-27AB-412E-A12B-AD91FFAAEF3C}" dt="2025-09-14T17:20:44.919" v="498" actId="20577"/>
          <ac:spMkLst>
            <pc:docMk/>
            <pc:sldMk cId="3233171176" sldId="397"/>
            <ac:spMk id="54" creationId="{4349C490-8125-EBEA-12C8-62C72D4CDF8F}"/>
          </ac:spMkLst>
        </pc:spChg>
        <pc:spChg chg="mod">
          <ac:chgData name="Doug Downs" userId="4d504ec9b0c77c7e" providerId="LiveId" clId="{F677DFE1-27AB-412E-A12B-AD91FFAAEF3C}" dt="2025-09-14T17:20:22.749" v="486" actId="20577"/>
          <ac:spMkLst>
            <pc:docMk/>
            <pc:sldMk cId="3233171176" sldId="397"/>
            <ac:spMk id="55" creationId="{F836C957-3766-B935-69C1-39346F40911A}"/>
          </ac:spMkLst>
        </pc:spChg>
        <pc:spChg chg="mod">
          <ac:chgData name="Doug Downs" userId="4d504ec9b0c77c7e" providerId="LiveId" clId="{F677DFE1-27AB-412E-A12B-AD91FFAAEF3C}" dt="2025-09-14T17:20:36.156" v="494" actId="20577"/>
          <ac:spMkLst>
            <pc:docMk/>
            <pc:sldMk cId="3233171176" sldId="397"/>
            <ac:spMk id="67" creationId="{83A79027-0399-C9BB-C44F-37D84BA9C6B5}"/>
          </ac:spMkLst>
        </pc:spChg>
        <pc:spChg chg="mod">
          <ac:chgData name="Doug Downs" userId="4d504ec9b0c77c7e" providerId="LiveId" clId="{F677DFE1-27AB-412E-A12B-AD91FFAAEF3C}" dt="2025-09-14T17:20:33.229" v="492" actId="20577"/>
          <ac:spMkLst>
            <pc:docMk/>
            <pc:sldMk cId="3233171176" sldId="397"/>
            <ac:spMk id="68" creationId="{9F116F47-A911-0FCD-870E-9A5A244858C9}"/>
          </ac:spMkLst>
        </pc:spChg>
        <pc:spChg chg="mod">
          <ac:chgData name="Doug Downs" userId="4d504ec9b0c77c7e" providerId="LiveId" clId="{F677DFE1-27AB-412E-A12B-AD91FFAAEF3C}" dt="2025-09-14T17:20:11.908" v="482" actId="1035"/>
          <ac:spMkLst>
            <pc:docMk/>
            <pc:sldMk cId="3233171176" sldId="397"/>
            <ac:spMk id="356" creationId="{36C60BDB-1CD0-DA3E-10B3-166DAC7C23A4}"/>
          </ac:spMkLst>
        </pc:spChg>
      </pc:sldChg>
      <pc:sldChg chg="modSp mod">
        <pc:chgData name="Doug Downs" userId="4d504ec9b0c77c7e" providerId="LiveId" clId="{F677DFE1-27AB-412E-A12B-AD91FFAAEF3C}" dt="2025-09-14T17:28:52.834" v="503" actId="20577"/>
        <pc:sldMkLst>
          <pc:docMk/>
          <pc:sldMk cId="2470416744" sldId="398"/>
        </pc:sldMkLst>
        <pc:spChg chg="mod">
          <ac:chgData name="Doug Downs" userId="4d504ec9b0c77c7e" providerId="LiveId" clId="{F677DFE1-27AB-412E-A12B-AD91FFAAEF3C}" dt="2025-09-14T17:28:23.935" v="499" actId="1076"/>
          <ac:spMkLst>
            <pc:docMk/>
            <pc:sldMk cId="2470416744" sldId="398"/>
            <ac:spMk id="12" creationId="{7F63DA5F-A09B-4DD6-CF71-27920265199B}"/>
          </ac:spMkLst>
        </pc:spChg>
        <pc:spChg chg="mod">
          <ac:chgData name="Doug Downs" userId="4d504ec9b0c77c7e" providerId="LiveId" clId="{F677DFE1-27AB-412E-A12B-AD91FFAAEF3C}" dt="2025-09-14T17:28:27.451" v="500" actId="1076"/>
          <ac:spMkLst>
            <pc:docMk/>
            <pc:sldMk cId="2470416744" sldId="398"/>
            <ac:spMk id="25" creationId="{62E82674-FFC1-42C1-4A29-652BC1C57D93}"/>
          </ac:spMkLst>
        </pc:spChg>
        <pc:spChg chg="mod">
          <ac:chgData name="Doug Downs" userId="4d504ec9b0c77c7e" providerId="LiveId" clId="{F677DFE1-27AB-412E-A12B-AD91FFAAEF3C}" dt="2025-09-14T17:28:35.399" v="501" actId="1076"/>
          <ac:spMkLst>
            <pc:docMk/>
            <pc:sldMk cId="2470416744" sldId="398"/>
            <ac:spMk id="26" creationId="{2E2EE904-013B-CE96-8271-66312C162330}"/>
          </ac:spMkLst>
        </pc:spChg>
        <pc:spChg chg="mod">
          <ac:chgData name="Doug Downs" userId="4d504ec9b0c77c7e" providerId="LiveId" clId="{F677DFE1-27AB-412E-A12B-AD91FFAAEF3C}" dt="2025-09-14T17:28:52.834" v="503" actId="20577"/>
          <ac:spMkLst>
            <pc:docMk/>
            <pc:sldMk cId="2470416744" sldId="398"/>
            <ac:spMk id="449" creationId="{DB00586C-DB54-7975-3C59-85D617B0D0D0}"/>
          </ac:spMkLst>
        </pc:spChg>
        <pc:spChg chg="mod">
          <ac:chgData name="Doug Downs" userId="4d504ec9b0c77c7e" providerId="LiveId" clId="{F677DFE1-27AB-412E-A12B-AD91FFAAEF3C}" dt="2025-09-14T17:28:51.213" v="502" actId="20577"/>
          <ac:spMkLst>
            <pc:docMk/>
            <pc:sldMk cId="2470416744" sldId="398"/>
            <ac:spMk id="450" creationId="{4AE13947-9D75-E5FD-42F1-FED490931B18}"/>
          </ac:spMkLst>
        </pc:spChg>
      </pc:sldChg>
      <pc:sldChg chg="modSp mod">
        <pc:chgData name="Doug Downs" userId="4d504ec9b0c77c7e" providerId="LiveId" clId="{F677DFE1-27AB-412E-A12B-AD91FFAAEF3C}" dt="2025-09-14T17:29:29.293" v="509" actId="20577"/>
        <pc:sldMkLst>
          <pc:docMk/>
          <pc:sldMk cId="1204058031" sldId="399"/>
        </pc:sldMkLst>
        <pc:spChg chg="mod">
          <ac:chgData name="Doug Downs" userId="4d504ec9b0c77c7e" providerId="LiveId" clId="{F677DFE1-27AB-412E-A12B-AD91FFAAEF3C}" dt="2025-09-14T17:29:29.293" v="509" actId="20577"/>
          <ac:spMkLst>
            <pc:docMk/>
            <pc:sldMk cId="1204058031" sldId="399"/>
            <ac:spMk id="23" creationId="{00000000-0000-0000-0000-000000000000}"/>
          </ac:spMkLst>
        </pc:spChg>
      </pc:sldChg>
      <pc:sldChg chg="addSp modSp add del mod">
        <pc:chgData name="Doug Downs" userId="4d504ec9b0c77c7e" providerId="LiveId" clId="{F677DFE1-27AB-412E-A12B-AD91FFAAEF3C}" dt="2025-09-09T20:25:32.156" v="85" actId="2890"/>
        <pc:sldMkLst>
          <pc:docMk/>
          <pc:sldMk cId="1414004205" sldId="400"/>
        </pc:sldMkLst>
      </pc:sldChg>
      <pc:sldChg chg="addSp modSp add mod">
        <pc:chgData name="Doug Downs" userId="4d504ec9b0c77c7e" providerId="LiveId" clId="{F677DFE1-27AB-412E-A12B-AD91FFAAEF3C}" dt="2025-09-09T20:32:51.966" v="202" actId="1076"/>
        <pc:sldMkLst>
          <pc:docMk/>
          <pc:sldMk cId="3809172224" sldId="400"/>
        </pc:sldMkLst>
        <pc:spChg chg="add mod">
          <ac:chgData name="Doug Downs" userId="4d504ec9b0c77c7e" providerId="LiveId" clId="{F677DFE1-27AB-412E-A12B-AD91FFAAEF3C}" dt="2025-09-09T20:31:34.482" v="184" actId="1076"/>
          <ac:spMkLst>
            <pc:docMk/>
            <pc:sldMk cId="3809172224" sldId="400"/>
            <ac:spMk id="14" creationId="{6B4411C5-FA73-997B-816C-DA49CC736812}"/>
          </ac:spMkLst>
        </pc:spChg>
        <pc:spChg chg="add mod">
          <ac:chgData name="Doug Downs" userId="4d504ec9b0c77c7e" providerId="LiveId" clId="{F677DFE1-27AB-412E-A12B-AD91FFAAEF3C}" dt="2025-09-09T20:31:39.314" v="185" actId="1076"/>
          <ac:spMkLst>
            <pc:docMk/>
            <pc:sldMk cId="3809172224" sldId="400"/>
            <ac:spMk id="27" creationId="{B14607F7-AF81-41FB-42EB-33776993785B}"/>
          </ac:spMkLst>
        </pc:spChg>
        <pc:spChg chg="add mod">
          <ac:chgData name="Doug Downs" userId="4d504ec9b0c77c7e" providerId="LiveId" clId="{F677DFE1-27AB-412E-A12B-AD91FFAAEF3C}" dt="2025-09-09T20:31:47.428" v="187" actId="1076"/>
          <ac:spMkLst>
            <pc:docMk/>
            <pc:sldMk cId="3809172224" sldId="400"/>
            <ac:spMk id="29" creationId="{A93F33A0-4F77-F2EE-EB72-933216172E23}"/>
          </ac:spMkLst>
        </pc:spChg>
        <pc:spChg chg="mod">
          <ac:chgData name="Doug Downs" userId="4d504ec9b0c77c7e" providerId="LiveId" clId="{F677DFE1-27AB-412E-A12B-AD91FFAAEF3C}" dt="2025-09-09T20:31:55.823" v="188" actId="1076"/>
          <ac:spMkLst>
            <pc:docMk/>
            <pc:sldMk cId="3809172224" sldId="400"/>
            <ac:spMk id="30" creationId="{658CEB7A-9C2C-EF3F-3D02-818134480151}"/>
          </ac:spMkLst>
        </pc:spChg>
        <pc:spChg chg="mod">
          <ac:chgData name="Doug Downs" userId="4d504ec9b0c77c7e" providerId="LiveId" clId="{F677DFE1-27AB-412E-A12B-AD91FFAAEF3C}" dt="2025-09-09T20:32:05.029" v="190" actId="1076"/>
          <ac:spMkLst>
            <pc:docMk/>
            <pc:sldMk cId="3809172224" sldId="400"/>
            <ac:spMk id="31" creationId="{8B6190B4-0ED8-78BC-16DF-412352D924FC}"/>
          </ac:spMkLst>
        </pc:spChg>
        <pc:spChg chg="mod">
          <ac:chgData name="Doug Downs" userId="4d504ec9b0c77c7e" providerId="LiveId" clId="{F677DFE1-27AB-412E-A12B-AD91FFAAEF3C}" dt="2025-09-09T20:30:54.378" v="180" actId="20577"/>
          <ac:spMkLst>
            <pc:docMk/>
            <pc:sldMk cId="3809172224" sldId="400"/>
            <ac:spMk id="420" creationId="{30E86FF7-7D2B-1B1B-0E66-F48C77EB668C}"/>
          </ac:spMkLst>
        </pc:spChg>
        <pc:spChg chg="add mod">
          <ac:chgData name="Doug Downs" userId="4d504ec9b0c77c7e" providerId="LiveId" clId="{F677DFE1-27AB-412E-A12B-AD91FFAAEF3C}" dt="2025-09-09T20:32:09.424" v="191" actId="1076"/>
          <ac:spMkLst>
            <pc:docMk/>
            <pc:sldMk cId="3809172224" sldId="400"/>
            <ac:spMk id="448" creationId="{219733EA-73AC-5EE2-053C-46E921E1E563}"/>
          </ac:spMkLst>
        </pc:spChg>
        <pc:spChg chg="add mod">
          <ac:chgData name="Doug Downs" userId="4d504ec9b0c77c7e" providerId="LiveId" clId="{F677DFE1-27AB-412E-A12B-AD91FFAAEF3C}" dt="2025-09-09T20:32:21.134" v="194" actId="1076"/>
          <ac:spMkLst>
            <pc:docMk/>
            <pc:sldMk cId="3809172224" sldId="400"/>
            <ac:spMk id="449" creationId="{B7E4FD89-8EF6-F9A7-4651-D27F610D3647}"/>
          </ac:spMkLst>
        </pc:spChg>
        <pc:spChg chg="add mod">
          <ac:chgData name="Doug Downs" userId="4d504ec9b0c77c7e" providerId="LiveId" clId="{F677DFE1-27AB-412E-A12B-AD91FFAAEF3C}" dt="2025-09-09T20:32:26.400" v="196" actId="14100"/>
          <ac:spMkLst>
            <pc:docMk/>
            <pc:sldMk cId="3809172224" sldId="400"/>
            <ac:spMk id="450" creationId="{FC11F43E-FB37-CA9D-104E-D018F2F326E8}"/>
          </ac:spMkLst>
        </pc:spChg>
        <pc:spChg chg="add mod">
          <ac:chgData name="Doug Downs" userId="4d504ec9b0c77c7e" providerId="LiveId" clId="{F677DFE1-27AB-412E-A12B-AD91FFAAEF3C}" dt="2025-09-09T20:32:32.210" v="198" actId="14100"/>
          <ac:spMkLst>
            <pc:docMk/>
            <pc:sldMk cId="3809172224" sldId="400"/>
            <ac:spMk id="451" creationId="{631B3DE6-4FE5-7808-C7D7-4E21EED430DB}"/>
          </ac:spMkLst>
        </pc:spChg>
        <pc:spChg chg="mod">
          <ac:chgData name="Doug Downs" userId="4d504ec9b0c77c7e" providerId="LiveId" clId="{F677DFE1-27AB-412E-A12B-AD91FFAAEF3C}" dt="2025-09-09T20:32:17.699" v="193" actId="14100"/>
          <ac:spMkLst>
            <pc:docMk/>
            <pc:sldMk cId="3809172224" sldId="400"/>
            <ac:spMk id="452" creationId="{8943312E-7C3E-9F7B-6BE1-445D138DE10C}"/>
          </ac:spMkLst>
        </pc:spChg>
        <pc:spChg chg="add mod">
          <ac:chgData name="Doug Downs" userId="4d504ec9b0c77c7e" providerId="LiveId" clId="{F677DFE1-27AB-412E-A12B-AD91FFAAEF3C}" dt="2025-09-09T20:32:39.467" v="200" actId="1076"/>
          <ac:spMkLst>
            <pc:docMk/>
            <pc:sldMk cId="3809172224" sldId="400"/>
            <ac:spMk id="453" creationId="{9C1F9CC4-5F57-D0D9-8235-C6CC4E9E79A4}"/>
          </ac:spMkLst>
        </pc:spChg>
        <pc:spChg chg="add mod">
          <ac:chgData name="Doug Downs" userId="4d504ec9b0c77c7e" providerId="LiveId" clId="{F677DFE1-27AB-412E-A12B-AD91FFAAEF3C}" dt="2025-09-09T20:32:42.497" v="201" actId="20577"/>
          <ac:spMkLst>
            <pc:docMk/>
            <pc:sldMk cId="3809172224" sldId="400"/>
            <ac:spMk id="454" creationId="{28F4900B-88F2-7460-B351-56E81CE66D29}"/>
          </ac:spMkLst>
        </pc:spChg>
        <pc:spChg chg="add mod">
          <ac:chgData name="Doug Downs" userId="4d504ec9b0c77c7e" providerId="LiveId" clId="{F677DFE1-27AB-412E-A12B-AD91FFAAEF3C}" dt="2025-09-09T20:32:51.966" v="202" actId="1076"/>
          <ac:spMkLst>
            <pc:docMk/>
            <pc:sldMk cId="3809172224" sldId="400"/>
            <ac:spMk id="455" creationId="{AD81E7FC-9F2E-04CE-18C2-5D9BAF6EE1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3508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2896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9386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5B85F9E5-9A27-A141-CADD-57C264EAA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>
            <a:extLst>
              <a:ext uri="{FF2B5EF4-FFF2-40B4-BE49-F238E27FC236}">
                <a16:creationId xmlns:a16="http://schemas.microsoft.com/office/drawing/2014/main" id="{EE08D97D-7E00-F2E5-E642-54807BC7C8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6" name="Google Shape;266;p5:notes">
            <a:extLst>
              <a:ext uri="{FF2B5EF4-FFF2-40B4-BE49-F238E27FC236}">
                <a16:creationId xmlns:a16="http://schemas.microsoft.com/office/drawing/2014/main" id="{D8CDF211-5496-ECE2-4632-6DB2BE04C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29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140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F79F8993-4111-8FB7-1C77-38101CCEF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>
            <a:extLst>
              <a:ext uri="{FF2B5EF4-FFF2-40B4-BE49-F238E27FC236}">
                <a16:creationId xmlns:a16="http://schemas.microsoft.com/office/drawing/2014/main" id="{5DE5D372-6A9F-8311-C0D0-ECAB1E7371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>
            <a:extLst>
              <a:ext uri="{FF2B5EF4-FFF2-40B4-BE49-F238E27FC236}">
                <a16:creationId xmlns:a16="http://schemas.microsoft.com/office/drawing/2014/main" id="{18F47D7A-25CD-682F-1474-41BB0241A7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0374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5308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4488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>
          <a:extLst>
            <a:ext uri="{FF2B5EF4-FFF2-40B4-BE49-F238E27FC236}">
              <a16:creationId xmlns:a16="http://schemas.microsoft.com/office/drawing/2014/main" id="{CC9B5832-CF1E-5ABA-8D25-5FB168461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>
            <a:extLst>
              <a:ext uri="{FF2B5EF4-FFF2-40B4-BE49-F238E27FC236}">
                <a16:creationId xmlns:a16="http://schemas.microsoft.com/office/drawing/2014/main" id="{D5E2B2A8-C73C-2D18-F297-B01176B30B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>
            <a:extLst>
              <a:ext uri="{FF2B5EF4-FFF2-40B4-BE49-F238E27FC236}">
                <a16:creationId xmlns:a16="http://schemas.microsoft.com/office/drawing/2014/main" id="{BB647DD5-3FD9-906A-3F2B-65BF621BC9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8354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8255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18BA420A-C6F7-F618-C81E-732826BB1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>
            <a:extLst>
              <a:ext uri="{FF2B5EF4-FFF2-40B4-BE49-F238E27FC236}">
                <a16:creationId xmlns:a16="http://schemas.microsoft.com/office/drawing/2014/main" id="{28566641-140D-B335-A251-741D8D9B13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>
            <a:extLst>
              <a:ext uri="{FF2B5EF4-FFF2-40B4-BE49-F238E27FC236}">
                <a16:creationId xmlns:a16="http://schemas.microsoft.com/office/drawing/2014/main" id="{AD893302-E56D-DD0E-89B7-C337D24387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7925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605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3050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3258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5EC61286-8401-1541-8784-08008F7E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>
            <a:extLst>
              <a:ext uri="{FF2B5EF4-FFF2-40B4-BE49-F238E27FC236}">
                <a16:creationId xmlns:a16="http://schemas.microsoft.com/office/drawing/2014/main" id="{E45C6674-4AD0-3AED-6441-D695DE5D4F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>
            <a:extLst>
              <a:ext uri="{FF2B5EF4-FFF2-40B4-BE49-F238E27FC236}">
                <a16:creationId xmlns:a16="http://schemas.microsoft.com/office/drawing/2014/main" id="{F9E4AE5C-AD54-9ED8-AA78-26C9122D4D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2957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>
          <a:extLst>
            <a:ext uri="{FF2B5EF4-FFF2-40B4-BE49-F238E27FC236}">
              <a16:creationId xmlns:a16="http://schemas.microsoft.com/office/drawing/2014/main" id="{2359A165-EFBA-0A8C-9E56-F83946350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>
            <a:extLst>
              <a:ext uri="{FF2B5EF4-FFF2-40B4-BE49-F238E27FC236}">
                <a16:creationId xmlns:a16="http://schemas.microsoft.com/office/drawing/2014/main" id="{1FD7C06A-CE28-2499-D265-C3B4BDEDF7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>
            <a:extLst>
              <a:ext uri="{FF2B5EF4-FFF2-40B4-BE49-F238E27FC236}">
                <a16:creationId xmlns:a16="http://schemas.microsoft.com/office/drawing/2014/main" id="{E37ACE58-514C-592C-1C58-ECCFA10CD3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03695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1852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79540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7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7161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7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65250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26977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>
          <a:extLst>
            <a:ext uri="{FF2B5EF4-FFF2-40B4-BE49-F238E27FC236}">
              <a16:creationId xmlns:a16="http://schemas.microsoft.com/office/drawing/2014/main" id="{F6382F42-CE1E-20FB-7598-5A38793A9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:notes">
            <a:extLst>
              <a:ext uri="{FF2B5EF4-FFF2-40B4-BE49-F238E27FC236}">
                <a16:creationId xmlns:a16="http://schemas.microsoft.com/office/drawing/2014/main" id="{0BB5E334-A43E-D387-5065-6CBDCE3EBA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8:notes">
            <a:extLst>
              <a:ext uri="{FF2B5EF4-FFF2-40B4-BE49-F238E27FC236}">
                <a16:creationId xmlns:a16="http://schemas.microsoft.com/office/drawing/2014/main" id="{2C65E029-E760-29C1-031B-1DC85935B1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48157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99183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>
          <a:extLst>
            <a:ext uri="{FF2B5EF4-FFF2-40B4-BE49-F238E27FC236}">
              <a16:creationId xmlns:a16="http://schemas.microsoft.com/office/drawing/2014/main" id="{B7D52B48-C487-45EE-EEB6-BAC6567FE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>
            <a:extLst>
              <a:ext uri="{FF2B5EF4-FFF2-40B4-BE49-F238E27FC236}">
                <a16:creationId xmlns:a16="http://schemas.microsoft.com/office/drawing/2014/main" id="{3DA48B82-EE2D-3228-145D-D4A902275C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1:notes">
            <a:extLst>
              <a:ext uri="{FF2B5EF4-FFF2-40B4-BE49-F238E27FC236}">
                <a16:creationId xmlns:a16="http://schemas.microsoft.com/office/drawing/2014/main" id="{9318FF00-8A95-E4C6-1481-AAC4C8D52A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5232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30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0" name="Google Shape;90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>
          <a:extLst>
            <a:ext uri="{FF2B5EF4-FFF2-40B4-BE49-F238E27FC236}">
              <a16:creationId xmlns:a16="http://schemas.microsoft.com/office/drawing/2014/main" id="{9BE4CA6A-8B52-07E0-4844-EC5BF689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30:notes">
            <a:extLst>
              <a:ext uri="{FF2B5EF4-FFF2-40B4-BE49-F238E27FC236}">
                <a16:creationId xmlns:a16="http://schemas.microsoft.com/office/drawing/2014/main" id="{202346A8-094D-D833-B556-707B454FA2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0" name="Google Shape;900;p30:notes">
            <a:extLst>
              <a:ext uri="{FF2B5EF4-FFF2-40B4-BE49-F238E27FC236}">
                <a16:creationId xmlns:a16="http://schemas.microsoft.com/office/drawing/2014/main" id="{5DAA7B1D-0719-28A7-9695-E312A7E45F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5187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3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48194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34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35:notes"/>
          <p:cNvSpPr txBox="1">
            <a:spLocks noGrp="1"/>
          </p:cNvSpPr>
          <p:nvPr>
            <p:ph type="body" idx="1"/>
          </p:nvPr>
        </p:nvSpPr>
        <p:spPr>
          <a:xfrm>
            <a:off x="679751" y="4715138"/>
            <a:ext cx="5438125" cy="44669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3831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7" name="Google Shape;20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8" name="Google Shape;20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8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0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0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0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0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14568AD-6794-4AD4-6575-C454CDDF954D}"/>
              </a:ext>
            </a:extLst>
          </p:cNvPr>
          <p:cNvSpPr/>
          <p:nvPr/>
        </p:nvSpPr>
        <p:spPr>
          <a:xfrm>
            <a:off x="1330401" y="638430"/>
            <a:ext cx="9531192" cy="3260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5" name="Google Shape;235;p37"/>
          <p:cNvSpPr txBox="1"/>
          <p:nvPr/>
        </p:nvSpPr>
        <p:spPr>
          <a:xfrm>
            <a:off x="1911054" y="1204206"/>
            <a:ext cx="836988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Powers</a:t>
            </a:r>
            <a:endParaRPr sz="9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37"/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10681621" y="5562149"/>
            <a:ext cx="1406774" cy="1314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C48A77C-5039-24D7-EC8D-84E9E4777DE7}"/>
              </a:ext>
            </a:extLst>
          </p:cNvPr>
          <p:cNvGrpSpPr/>
          <p:nvPr/>
        </p:nvGrpSpPr>
        <p:grpSpPr>
          <a:xfrm>
            <a:off x="666887" y="481018"/>
            <a:ext cx="5033521" cy="451058"/>
            <a:chOff x="778212" y="1667793"/>
            <a:chExt cx="2088000" cy="108253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4CAEB07-5851-3EA3-0C24-0B0487630DF3}"/>
                </a:ext>
              </a:extLst>
            </p:cNvPr>
            <p:cNvSpPr/>
            <p:nvPr/>
          </p:nvSpPr>
          <p:spPr>
            <a:xfrm>
              <a:off x="778212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92599FA-7E64-8D91-D68D-97BB2434B325}"/>
                </a:ext>
              </a:extLst>
            </p:cNvPr>
            <p:cNvSpPr txBox="1"/>
            <p:nvPr/>
          </p:nvSpPr>
          <p:spPr>
            <a:xfrm>
              <a:off x="778213" y="1716203"/>
              <a:ext cx="2073072" cy="1034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Calculate squares and square roots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02EE51-2D5A-0592-BA85-C870654A3C58}"/>
              </a:ext>
            </a:extLst>
          </p:cNvPr>
          <p:cNvGrpSpPr/>
          <p:nvPr/>
        </p:nvGrpSpPr>
        <p:grpSpPr>
          <a:xfrm>
            <a:off x="666887" y="1483301"/>
            <a:ext cx="5033521" cy="451058"/>
            <a:chOff x="4114429" y="1667793"/>
            <a:chExt cx="2093199" cy="1082539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979AA49-C44D-3B66-DCAD-37DF54D7B414}"/>
                </a:ext>
              </a:extLst>
            </p:cNvPr>
            <p:cNvSpPr/>
            <p:nvPr/>
          </p:nvSpPr>
          <p:spPr>
            <a:xfrm>
              <a:off x="4119628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F73498-BD52-268E-0A8A-60C58D9C873E}"/>
                </a:ext>
              </a:extLst>
            </p:cNvPr>
            <p:cNvSpPr txBox="1"/>
            <p:nvPr/>
          </p:nvSpPr>
          <p:spPr>
            <a:xfrm>
              <a:off x="4114429" y="1716203"/>
              <a:ext cx="2073073" cy="1034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Evaluate cubes and cube roots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B81C4A-4ED0-631B-00E5-A9EF1D6E58C7}"/>
              </a:ext>
            </a:extLst>
          </p:cNvPr>
          <p:cNvGrpSpPr/>
          <p:nvPr/>
        </p:nvGrpSpPr>
        <p:grpSpPr>
          <a:xfrm>
            <a:off x="666887" y="2485585"/>
            <a:ext cx="4985123" cy="451058"/>
            <a:chOff x="9042604" y="1667793"/>
            <a:chExt cx="2088000" cy="1082539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E03E9C3-FAA5-4D43-2B2F-582600707A4D}"/>
                </a:ext>
              </a:extLst>
            </p:cNvPr>
            <p:cNvSpPr/>
            <p:nvPr/>
          </p:nvSpPr>
          <p:spPr>
            <a:xfrm>
              <a:off x="9042604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7E2D9C-D252-6CDE-C230-566BCC21A4AC}"/>
                </a:ext>
              </a:extLst>
            </p:cNvPr>
            <p:cNvSpPr txBox="1"/>
            <p:nvPr/>
          </p:nvSpPr>
          <p:spPr>
            <a:xfrm>
              <a:off x="9057531" y="1716203"/>
              <a:ext cx="2073073" cy="1034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Calculate positive powers of numbers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82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6F81097-720D-A52B-CA70-E6040322346B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42" name="Google Shape;242;p38"/>
          <p:cNvSpPr txBox="1"/>
          <p:nvPr/>
        </p:nvSpPr>
        <p:spPr>
          <a:xfrm>
            <a:off x="4734894" y="160124"/>
            <a:ext cx="27222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 Black"/>
              <a:buNone/>
            </a:pPr>
            <a:r>
              <a:rPr lang="en-GB" sz="3200" b="0" i="0" u="none" strike="noStrike" cap="none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Vocabulary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8"/>
          <p:cNvSpPr txBox="1"/>
          <p:nvPr/>
        </p:nvSpPr>
        <p:spPr>
          <a:xfrm>
            <a:off x="674405" y="1029289"/>
            <a:ext cx="5309705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Superscript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A number written above and to the right of another letter or number. For example, in 2</a:t>
            </a:r>
            <a:r>
              <a:rPr lang="en-GB" sz="2200" baseline="300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r>
              <a:rPr lang="en-GB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 the ‘3’ is the superscript.</a:t>
            </a:r>
            <a:endParaRPr sz="2200" dirty="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p38"/>
          <p:cNvSpPr txBox="1"/>
          <p:nvPr/>
        </p:nvSpPr>
        <p:spPr>
          <a:xfrm>
            <a:off x="674405" y="3594589"/>
            <a:ext cx="5309704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A synonym for power. The plural of index is indices.</a:t>
            </a:r>
            <a:endParaRPr sz="2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8"/>
          <p:cNvSpPr txBox="1"/>
          <p:nvPr/>
        </p:nvSpPr>
        <p:spPr>
          <a:xfrm>
            <a:off x="6207892" y="1032145"/>
            <a:ext cx="5533485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The power of a number tells us how many times to use the number in a multiplication.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It is written as a small number to the right and above the base number</a:t>
            </a:r>
            <a:r>
              <a:rPr lang="en-GB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2200" dirty="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30E5370-1DB4-9385-EEE6-D275B2E83234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3029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4" name="Google Shape;254;p39"/>
          <p:cNvSpPr txBox="1"/>
          <p:nvPr/>
        </p:nvSpPr>
        <p:spPr>
          <a:xfrm>
            <a:off x="1016945" y="1227727"/>
            <a:ext cx="539401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‘square’ a number, multiply it by itself.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52;p39"/>
          <p:cNvSpPr txBox="1"/>
          <p:nvPr/>
        </p:nvSpPr>
        <p:spPr>
          <a:xfrm>
            <a:off x="2175185" y="2373291"/>
            <a:ext cx="191917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‘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squared’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52;p39"/>
          <p:cNvSpPr txBox="1"/>
          <p:nvPr/>
        </p:nvSpPr>
        <p:spPr>
          <a:xfrm>
            <a:off x="3954516" y="2998284"/>
            <a:ext cx="12544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 3 x 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52;p39"/>
          <p:cNvSpPr txBox="1"/>
          <p:nvPr/>
        </p:nvSpPr>
        <p:spPr>
          <a:xfrm>
            <a:off x="3920707" y="2373291"/>
            <a:ext cx="12544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 3</a:t>
            </a:r>
            <a:r>
              <a:rPr lang="en-GB" sz="2200" baseline="30000" dirty="0">
                <a:solidFill>
                  <a:schemeClr val="dk1"/>
                </a:solidFill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5" name="Google Shape;252;p39"/>
          <p:cNvSpPr txBox="1"/>
          <p:nvPr/>
        </p:nvSpPr>
        <p:spPr>
          <a:xfrm>
            <a:off x="3954516" y="3714927"/>
            <a:ext cx="12544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 </a:t>
            </a:r>
            <a:r>
              <a:rPr lang="en-GB" sz="2200" u="sng" dirty="0">
                <a:solidFill>
                  <a:schemeClr val="dk1"/>
                </a:solidFill>
              </a:rPr>
              <a:t>9</a:t>
            </a:r>
            <a:endParaRPr sz="2200" u="sng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91BDBE-4AD3-A91F-94C1-EB2BDE33507B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4187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Examples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1202140" y="2088405"/>
            <a:ext cx="104182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 5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 </a:t>
            </a:r>
            <a:endParaRPr sz="2200" dirty="0"/>
          </a:p>
        </p:txBody>
      </p:sp>
      <p:sp>
        <p:nvSpPr>
          <p:cNvPr id="12" name="Google Shape;256;p39"/>
          <p:cNvSpPr txBox="1"/>
          <p:nvPr/>
        </p:nvSpPr>
        <p:spPr>
          <a:xfrm>
            <a:off x="8821554" y="2099797"/>
            <a:ext cx="135412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c)  1.4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 </a:t>
            </a:r>
            <a:endParaRPr sz="2200" dirty="0"/>
          </a:p>
        </p:txBody>
      </p:sp>
      <p:sp>
        <p:nvSpPr>
          <p:cNvPr id="13" name="Google Shape;256;p39"/>
          <p:cNvSpPr txBox="1"/>
          <p:nvPr/>
        </p:nvSpPr>
        <p:spPr>
          <a:xfrm>
            <a:off x="4950416" y="2099465"/>
            <a:ext cx="12053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b)  30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 </a:t>
            </a:r>
            <a:endParaRPr sz="2200" dirty="0"/>
          </a:p>
        </p:txBody>
      </p:sp>
      <p:sp>
        <p:nvSpPr>
          <p:cNvPr id="14" name="Google Shape;254;p39"/>
          <p:cNvSpPr txBox="1"/>
          <p:nvPr/>
        </p:nvSpPr>
        <p:spPr>
          <a:xfrm>
            <a:off x="734780" y="1106398"/>
            <a:ext cx="160500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055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303B6A2-F0F7-70D9-9935-48FDD1E99D2D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4187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1429261" y="2062812"/>
            <a:ext cx="104182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 5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 </a:t>
            </a:r>
            <a:endParaRPr sz="2200" dirty="0"/>
          </a:p>
        </p:txBody>
      </p:sp>
      <p:sp>
        <p:nvSpPr>
          <p:cNvPr id="12" name="Google Shape;256;p39"/>
          <p:cNvSpPr txBox="1"/>
          <p:nvPr/>
        </p:nvSpPr>
        <p:spPr>
          <a:xfrm>
            <a:off x="9516035" y="2074204"/>
            <a:ext cx="135412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c)  1.4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 </a:t>
            </a:r>
            <a:endParaRPr sz="2200" dirty="0"/>
          </a:p>
        </p:txBody>
      </p:sp>
      <p:sp>
        <p:nvSpPr>
          <p:cNvPr id="13" name="Google Shape;256;p39"/>
          <p:cNvSpPr txBox="1"/>
          <p:nvPr/>
        </p:nvSpPr>
        <p:spPr>
          <a:xfrm>
            <a:off x="5390897" y="2073872"/>
            <a:ext cx="12053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b)  30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 </a:t>
            </a:r>
            <a:endParaRPr sz="2200" dirty="0"/>
          </a:p>
        </p:txBody>
      </p:sp>
      <p:sp>
        <p:nvSpPr>
          <p:cNvPr id="14" name="Google Shape;254;p39"/>
          <p:cNvSpPr txBox="1"/>
          <p:nvPr/>
        </p:nvSpPr>
        <p:spPr>
          <a:xfrm>
            <a:off x="961901" y="1116065"/>
            <a:ext cx="160500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6;p39"/>
          <p:cNvSpPr txBox="1"/>
          <p:nvPr/>
        </p:nvSpPr>
        <p:spPr>
          <a:xfrm>
            <a:off x="1744221" y="3098759"/>
            <a:ext cx="146009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5</a:t>
            </a:r>
            <a:r>
              <a:rPr lang="en-GB" sz="2200" dirty="0">
                <a:solidFill>
                  <a:schemeClr val="dk1"/>
                </a:solidFill>
              </a:rPr>
              <a:t> x 5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9" name="Google Shape;256;p39"/>
          <p:cNvSpPr txBox="1"/>
          <p:nvPr/>
        </p:nvSpPr>
        <p:spPr>
          <a:xfrm>
            <a:off x="9830994" y="3097859"/>
            <a:ext cx="168536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1.2 x 1.2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0" name="Google Shape;256;p39"/>
          <p:cNvSpPr txBox="1"/>
          <p:nvPr/>
        </p:nvSpPr>
        <p:spPr>
          <a:xfrm>
            <a:off x="5705857" y="3097527"/>
            <a:ext cx="146009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30 x 30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1" name="Google Shape;256;p39"/>
          <p:cNvSpPr txBox="1"/>
          <p:nvPr/>
        </p:nvSpPr>
        <p:spPr>
          <a:xfrm>
            <a:off x="1744221" y="4134706"/>
            <a:ext cx="146009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 dirty="0">
                <a:solidFill>
                  <a:schemeClr val="dk1"/>
                </a:solidFill>
              </a:rPr>
              <a:t>= 25</a:t>
            </a:r>
            <a:r>
              <a:rPr lang="en-GB" sz="2200" u="sng" dirty="0">
                <a:solidFill>
                  <a:schemeClr val="dk1"/>
                </a:solidFill>
                <a:sym typeface="Arial"/>
              </a:rPr>
              <a:t> </a:t>
            </a:r>
            <a:endParaRPr sz="2200" u="sng" dirty="0"/>
          </a:p>
        </p:txBody>
      </p:sp>
      <p:sp>
        <p:nvSpPr>
          <p:cNvPr id="16" name="Google Shape;256;p39"/>
          <p:cNvSpPr txBox="1"/>
          <p:nvPr/>
        </p:nvSpPr>
        <p:spPr>
          <a:xfrm>
            <a:off x="5705857" y="4133474"/>
            <a:ext cx="146009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 dirty="0">
                <a:solidFill>
                  <a:schemeClr val="dk1"/>
                </a:solidFill>
              </a:rPr>
              <a:t>= 900</a:t>
            </a:r>
            <a:r>
              <a:rPr lang="en-GB" sz="2200" u="sng" dirty="0">
                <a:solidFill>
                  <a:schemeClr val="dk1"/>
                </a:solidFill>
                <a:sym typeface="Arial"/>
              </a:rPr>
              <a:t> </a:t>
            </a:r>
            <a:endParaRPr sz="2200" u="sng" dirty="0"/>
          </a:p>
        </p:txBody>
      </p:sp>
      <p:sp>
        <p:nvSpPr>
          <p:cNvPr id="17" name="Google Shape;256;p39"/>
          <p:cNvSpPr txBox="1"/>
          <p:nvPr/>
        </p:nvSpPr>
        <p:spPr>
          <a:xfrm>
            <a:off x="9830994" y="4133806"/>
            <a:ext cx="146009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 dirty="0">
                <a:solidFill>
                  <a:schemeClr val="dk1"/>
                </a:solidFill>
              </a:rPr>
              <a:t>= 1.44</a:t>
            </a:r>
            <a:r>
              <a:rPr lang="en-GB" sz="2200" u="sng" dirty="0">
                <a:solidFill>
                  <a:schemeClr val="dk1"/>
                </a:solidFill>
                <a:sym typeface="Arial"/>
              </a:rPr>
              <a:t> </a:t>
            </a:r>
            <a:endParaRPr sz="2200" u="sng" dirty="0"/>
          </a:p>
        </p:txBody>
      </p:sp>
    </p:spTree>
    <p:extLst>
      <p:ext uri="{BB962C8B-B14F-4D97-AF65-F5344CB8AC3E}">
        <p14:creationId xmlns:p14="http://schemas.microsoft.com/office/powerpoint/2010/main" val="205348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E5B8DE1-41F8-B417-48DF-4473F23A27FD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3585807" y="235571"/>
            <a:ext cx="50203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/>
          <p:cNvSpPr txBox="1"/>
          <p:nvPr/>
        </p:nvSpPr>
        <p:spPr>
          <a:xfrm>
            <a:off x="481122" y="950827"/>
            <a:ext cx="398927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 without a calculator:</a:t>
            </a:r>
            <a:endParaRPr sz="22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CCAEFA-66BE-9FC4-7933-12096D0BDC86}"/>
              </a:ext>
            </a:extLst>
          </p:cNvPr>
          <p:cNvGrpSpPr/>
          <p:nvPr/>
        </p:nvGrpSpPr>
        <p:grpSpPr>
          <a:xfrm>
            <a:off x="3748296" y="1641364"/>
            <a:ext cx="1274608" cy="4265809"/>
            <a:chOff x="4194335" y="1641364"/>
            <a:chExt cx="1274608" cy="4265809"/>
          </a:xfrm>
        </p:grpSpPr>
        <p:sp>
          <p:nvSpPr>
            <p:cNvPr id="279" name="Google Shape;279;p41"/>
            <p:cNvSpPr txBox="1"/>
            <p:nvPr/>
          </p:nvSpPr>
          <p:spPr>
            <a:xfrm>
              <a:off x="4760131" y="164136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0" name="Google Shape;280;p41"/>
            <p:cNvSpPr txBox="1"/>
            <p:nvPr/>
          </p:nvSpPr>
          <p:spPr>
            <a:xfrm>
              <a:off x="4774550" y="2405394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1" name="Google Shape;281;p41"/>
            <p:cNvSpPr txBox="1"/>
            <p:nvPr/>
          </p:nvSpPr>
          <p:spPr>
            <a:xfrm>
              <a:off x="4766371" y="316942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2" name="Google Shape;282;p41"/>
            <p:cNvSpPr txBox="1"/>
            <p:nvPr/>
          </p:nvSpPr>
          <p:spPr>
            <a:xfrm>
              <a:off x="4760131" y="3940860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3" name="Google Shape;283;p41"/>
            <p:cNvSpPr txBox="1"/>
            <p:nvPr/>
          </p:nvSpPr>
          <p:spPr>
            <a:xfrm>
              <a:off x="4760129" y="5476326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4" name="Google Shape;284;p41"/>
            <p:cNvSpPr txBox="1"/>
            <p:nvPr/>
          </p:nvSpPr>
          <p:spPr>
            <a:xfrm>
              <a:off x="4760130" y="4712297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7" name="Google Shape;287;p41"/>
            <p:cNvSpPr txBox="1"/>
            <p:nvPr/>
          </p:nvSpPr>
          <p:spPr>
            <a:xfrm>
              <a:off x="4194335" y="547057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l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288" name="Google Shape;288;p41"/>
            <p:cNvSpPr txBox="1"/>
            <p:nvPr/>
          </p:nvSpPr>
          <p:spPr>
            <a:xfrm>
              <a:off x="4194336" y="471804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1"/>
            <p:cNvSpPr txBox="1"/>
            <p:nvPr/>
          </p:nvSpPr>
          <p:spPr>
            <a:xfrm>
              <a:off x="4208757" y="393511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1"/>
            <p:cNvSpPr txBox="1"/>
            <p:nvPr/>
          </p:nvSpPr>
          <p:spPr>
            <a:xfrm>
              <a:off x="4198235" y="316872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1"/>
            <p:cNvSpPr txBox="1"/>
            <p:nvPr/>
          </p:nvSpPr>
          <p:spPr>
            <a:xfrm>
              <a:off x="4198235" y="240604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1"/>
            <p:cNvSpPr txBox="1"/>
            <p:nvPr/>
          </p:nvSpPr>
          <p:spPr>
            <a:xfrm>
              <a:off x="4198235" y="164136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11F800E-11B2-B430-A2E5-FEFEFD6D234F}"/>
              </a:ext>
            </a:extLst>
          </p:cNvPr>
          <p:cNvGrpSpPr/>
          <p:nvPr/>
        </p:nvGrpSpPr>
        <p:grpSpPr>
          <a:xfrm>
            <a:off x="818835" y="1641367"/>
            <a:ext cx="1260189" cy="4263339"/>
            <a:chOff x="818835" y="1641367"/>
            <a:chExt cx="1260189" cy="4263339"/>
          </a:xfrm>
        </p:grpSpPr>
        <p:sp>
          <p:nvSpPr>
            <p:cNvPr id="273" name="Google Shape;273;p41"/>
            <p:cNvSpPr txBox="1"/>
            <p:nvPr/>
          </p:nvSpPr>
          <p:spPr>
            <a:xfrm>
              <a:off x="1384631" y="1641367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4" name="Google Shape;274;p41"/>
            <p:cNvSpPr txBox="1"/>
            <p:nvPr/>
          </p:nvSpPr>
          <p:spPr>
            <a:xfrm>
              <a:off x="1384631" y="240786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5" name="Google Shape;275;p41"/>
            <p:cNvSpPr txBox="1"/>
            <p:nvPr/>
          </p:nvSpPr>
          <p:spPr>
            <a:xfrm>
              <a:off x="1384631" y="317436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6" name="Google Shape;276;p41"/>
            <p:cNvSpPr txBox="1"/>
            <p:nvPr/>
          </p:nvSpPr>
          <p:spPr>
            <a:xfrm>
              <a:off x="1384631" y="470735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7" name="Google Shape;277;p41"/>
            <p:cNvSpPr txBox="1"/>
            <p:nvPr/>
          </p:nvSpPr>
          <p:spPr>
            <a:xfrm>
              <a:off x="1384631" y="3940861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8" name="Google Shape;278;p41"/>
            <p:cNvSpPr txBox="1"/>
            <p:nvPr/>
          </p:nvSpPr>
          <p:spPr>
            <a:xfrm>
              <a:off x="1384631" y="547385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5" name="Google Shape;285;p41"/>
            <p:cNvSpPr txBox="1"/>
            <p:nvPr/>
          </p:nvSpPr>
          <p:spPr>
            <a:xfrm>
              <a:off x="818838" y="164136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41"/>
            <p:cNvSpPr txBox="1"/>
            <p:nvPr/>
          </p:nvSpPr>
          <p:spPr>
            <a:xfrm>
              <a:off x="818838" y="240786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1"/>
            <p:cNvSpPr txBox="1"/>
            <p:nvPr/>
          </p:nvSpPr>
          <p:spPr>
            <a:xfrm>
              <a:off x="818835" y="547385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1"/>
            <p:cNvSpPr txBox="1"/>
            <p:nvPr/>
          </p:nvSpPr>
          <p:spPr>
            <a:xfrm>
              <a:off x="855512" y="470735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1"/>
            <p:cNvSpPr txBox="1"/>
            <p:nvPr/>
          </p:nvSpPr>
          <p:spPr>
            <a:xfrm>
              <a:off x="818836" y="3935112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1"/>
            <p:cNvSpPr txBox="1"/>
            <p:nvPr/>
          </p:nvSpPr>
          <p:spPr>
            <a:xfrm>
              <a:off x="818837" y="317436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FE3EBF-7BC3-9AB3-BFA9-855BE0AA2C74}"/>
              </a:ext>
            </a:extLst>
          </p:cNvPr>
          <p:cNvGrpSpPr/>
          <p:nvPr/>
        </p:nvGrpSpPr>
        <p:grpSpPr>
          <a:xfrm>
            <a:off x="6692176" y="1641363"/>
            <a:ext cx="1274608" cy="4265809"/>
            <a:chOff x="7384044" y="1641363"/>
            <a:chExt cx="1274608" cy="4265809"/>
          </a:xfrm>
        </p:grpSpPr>
        <p:sp>
          <p:nvSpPr>
            <p:cNvPr id="31" name="Google Shape;279;p41"/>
            <p:cNvSpPr txBox="1"/>
            <p:nvPr/>
          </p:nvSpPr>
          <p:spPr>
            <a:xfrm>
              <a:off x="7949840" y="1641364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13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2" name="Google Shape;280;p41"/>
            <p:cNvSpPr txBox="1"/>
            <p:nvPr/>
          </p:nvSpPr>
          <p:spPr>
            <a:xfrm>
              <a:off x="7964259" y="240539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14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3" name="Google Shape;281;p41"/>
            <p:cNvSpPr txBox="1"/>
            <p:nvPr/>
          </p:nvSpPr>
          <p:spPr>
            <a:xfrm>
              <a:off x="7956080" y="3169422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15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4" name="Google Shape;282;p41"/>
            <p:cNvSpPr txBox="1"/>
            <p:nvPr/>
          </p:nvSpPr>
          <p:spPr>
            <a:xfrm>
              <a:off x="7949840" y="394085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r>
                <a:rPr lang="en-GB"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5" name="Google Shape;283;p41"/>
            <p:cNvSpPr txBox="1"/>
            <p:nvPr/>
          </p:nvSpPr>
          <p:spPr>
            <a:xfrm>
              <a:off x="7949838" y="547632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</a:t>
              </a:r>
              <a:r>
                <a:rPr lang="en-GB"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6" name="Google Shape;284;p41"/>
            <p:cNvSpPr txBox="1"/>
            <p:nvPr/>
          </p:nvSpPr>
          <p:spPr>
            <a:xfrm>
              <a:off x="7949839" y="4712296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r>
                <a:rPr lang="en-GB"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7" name="Google Shape;287;p41"/>
            <p:cNvSpPr txBox="1"/>
            <p:nvPr/>
          </p:nvSpPr>
          <p:spPr>
            <a:xfrm>
              <a:off x="7384044" y="547057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r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38" name="Google Shape;288;p41"/>
            <p:cNvSpPr txBox="1"/>
            <p:nvPr/>
          </p:nvSpPr>
          <p:spPr>
            <a:xfrm>
              <a:off x="7384045" y="471804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q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39" name="Google Shape;289;p41"/>
            <p:cNvSpPr txBox="1"/>
            <p:nvPr/>
          </p:nvSpPr>
          <p:spPr>
            <a:xfrm>
              <a:off x="7398466" y="3935110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p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40" name="Google Shape;290;p41"/>
            <p:cNvSpPr txBox="1"/>
            <p:nvPr/>
          </p:nvSpPr>
          <p:spPr>
            <a:xfrm>
              <a:off x="7387944" y="3168723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o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41" name="Google Shape;291;p41"/>
            <p:cNvSpPr txBox="1"/>
            <p:nvPr/>
          </p:nvSpPr>
          <p:spPr>
            <a:xfrm>
              <a:off x="7387944" y="240604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n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42" name="Google Shape;292;p41"/>
            <p:cNvSpPr txBox="1"/>
            <p:nvPr/>
          </p:nvSpPr>
          <p:spPr>
            <a:xfrm>
              <a:off x="7387944" y="1641363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m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724F0B6-71A3-2C02-08D9-8BE69FEC3CC0}"/>
              </a:ext>
            </a:extLst>
          </p:cNvPr>
          <p:cNvGrpSpPr/>
          <p:nvPr/>
        </p:nvGrpSpPr>
        <p:grpSpPr>
          <a:xfrm>
            <a:off x="9636055" y="1641363"/>
            <a:ext cx="1280693" cy="1200994"/>
            <a:chOff x="10410159" y="1635224"/>
            <a:chExt cx="1280693" cy="1200994"/>
          </a:xfrm>
        </p:grpSpPr>
        <p:sp>
          <p:nvSpPr>
            <p:cNvPr id="43" name="Google Shape;283;p41"/>
            <p:cNvSpPr txBox="1"/>
            <p:nvPr/>
          </p:nvSpPr>
          <p:spPr>
            <a:xfrm>
              <a:off x="10996459" y="2405371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20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44" name="Google Shape;287;p41"/>
            <p:cNvSpPr txBox="1"/>
            <p:nvPr/>
          </p:nvSpPr>
          <p:spPr>
            <a:xfrm>
              <a:off x="10410159" y="163526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s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119" name="Google Shape;287;p41">
              <a:extLst>
                <a:ext uri="{FF2B5EF4-FFF2-40B4-BE49-F238E27FC236}">
                  <a16:creationId xmlns:a16="http://schemas.microsoft.com/office/drawing/2014/main" id="{13B9BD39-F23D-D751-ECDC-F13B8DABC31E}"/>
                </a:ext>
              </a:extLst>
            </p:cNvPr>
            <p:cNvSpPr txBox="1"/>
            <p:nvPr/>
          </p:nvSpPr>
          <p:spPr>
            <a:xfrm>
              <a:off x="10426197" y="240537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83;p41">
              <a:extLst>
                <a:ext uri="{FF2B5EF4-FFF2-40B4-BE49-F238E27FC236}">
                  <a16:creationId xmlns:a16="http://schemas.microsoft.com/office/drawing/2014/main" id="{5D87D353-18B8-6878-DDB5-6A39B61F9E5A}"/>
                </a:ext>
              </a:extLst>
            </p:cNvPr>
            <p:cNvSpPr txBox="1"/>
            <p:nvPr/>
          </p:nvSpPr>
          <p:spPr>
            <a:xfrm>
              <a:off x="10975952" y="1635224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19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13263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1E2418F2-0AFF-F25E-2B9A-5F37CF962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8245CF-E60E-2D8F-203F-3931160180E2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>
            <a:extLst>
              <a:ext uri="{FF2B5EF4-FFF2-40B4-BE49-F238E27FC236}">
                <a16:creationId xmlns:a16="http://schemas.microsoft.com/office/drawing/2014/main" id="{0D7ECAB4-D03C-FF58-4E82-6E8948FDA3FB}"/>
              </a:ext>
            </a:extLst>
          </p:cNvPr>
          <p:cNvSpPr txBox="1"/>
          <p:nvPr/>
        </p:nvSpPr>
        <p:spPr>
          <a:xfrm>
            <a:off x="3585807" y="235572"/>
            <a:ext cx="50203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>
            <a:extLst>
              <a:ext uri="{FF2B5EF4-FFF2-40B4-BE49-F238E27FC236}">
                <a16:creationId xmlns:a16="http://schemas.microsoft.com/office/drawing/2014/main" id="{AB8348CF-6281-302F-3CBC-8ABF30D695E5}"/>
              </a:ext>
            </a:extLst>
          </p:cNvPr>
          <p:cNvSpPr txBox="1"/>
          <p:nvPr/>
        </p:nvSpPr>
        <p:spPr>
          <a:xfrm>
            <a:off x="481122" y="950827"/>
            <a:ext cx="398927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 without a calculator:</a:t>
            </a:r>
            <a:endParaRPr sz="22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C5A061-7107-CC50-3043-D6E4DB109607}"/>
              </a:ext>
            </a:extLst>
          </p:cNvPr>
          <p:cNvGrpSpPr/>
          <p:nvPr/>
        </p:nvGrpSpPr>
        <p:grpSpPr>
          <a:xfrm>
            <a:off x="3748296" y="1641364"/>
            <a:ext cx="1274608" cy="4265809"/>
            <a:chOff x="4194335" y="1641364"/>
            <a:chExt cx="1274608" cy="4265809"/>
          </a:xfrm>
        </p:grpSpPr>
        <p:sp>
          <p:nvSpPr>
            <p:cNvPr id="279" name="Google Shape;279;p41">
              <a:extLst>
                <a:ext uri="{FF2B5EF4-FFF2-40B4-BE49-F238E27FC236}">
                  <a16:creationId xmlns:a16="http://schemas.microsoft.com/office/drawing/2014/main" id="{7915CBEE-86B6-6134-A380-AD8E7D994A82}"/>
                </a:ext>
              </a:extLst>
            </p:cNvPr>
            <p:cNvSpPr txBox="1"/>
            <p:nvPr/>
          </p:nvSpPr>
          <p:spPr>
            <a:xfrm>
              <a:off x="4760131" y="164136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0" name="Google Shape;280;p41">
              <a:extLst>
                <a:ext uri="{FF2B5EF4-FFF2-40B4-BE49-F238E27FC236}">
                  <a16:creationId xmlns:a16="http://schemas.microsoft.com/office/drawing/2014/main" id="{20B34990-C599-BEA6-72BF-6F40C8447975}"/>
                </a:ext>
              </a:extLst>
            </p:cNvPr>
            <p:cNvSpPr txBox="1"/>
            <p:nvPr/>
          </p:nvSpPr>
          <p:spPr>
            <a:xfrm>
              <a:off x="4774550" y="2405394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1" name="Google Shape;281;p41">
              <a:extLst>
                <a:ext uri="{FF2B5EF4-FFF2-40B4-BE49-F238E27FC236}">
                  <a16:creationId xmlns:a16="http://schemas.microsoft.com/office/drawing/2014/main" id="{9F13C477-A3F1-0BD3-612B-858D5F00813F}"/>
                </a:ext>
              </a:extLst>
            </p:cNvPr>
            <p:cNvSpPr txBox="1"/>
            <p:nvPr/>
          </p:nvSpPr>
          <p:spPr>
            <a:xfrm>
              <a:off x="4766371" y="316942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2" name="Google Shape;282;p41">
              <a:extLst>
                <a:ext uri="{FF2B5EF4-FFF2-40B4-BE49-F238E27FC236}">
                  <a16:creationId xmlns:a16="http://schemas.microsoft.com/office/drawing/2014/main" id="{E7FA4361-B065-5A6F-32F6-86CD224D7890}"/>
                </a:ext>
              </a:extLst>
            </p:cNvPr>
            <p:cNvSpPr txBox="1"/>
            <p:nvPr/>
          </p:nvSpPr>
          <p:spPr>
            <a:xfrm>
              <a:off x="4760131" y="3940860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3" name="Google Shape;283;p41">
              <a:extLst>
                <a:ext uri="{FF2B5EF4-FFF2-40B4-BE49-F238E27FC236}">
                  <a16:creationId xmlns:a16="http://schemas.microsoft.com/office/drawing/2014/main" id="{53CF5AB4-3F56-C7BE-AF2B-B555FCF76627}"/>
                </a:ext>
              </a:extLst>
            </p:cNvPr>
            <p:cNvSpPr txBox="1"/>
            <p:nvPr/>
          </p:nvSpPr>
          <p:spPr>
            <a:xfrm>
              <a:off x="4760129" y="5476326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4" name="Google Shape;284;p41">
              <a:extLst>
                <a:ext uri="{FF2B5EF4-FFF2-40B4-BE49-F238E27FC236}">
                  <a16:creationId xmlns:a16="http://schemas.microsoft.com/office/drawing/2014/main" id="{065130EE-5083-A055-0584-322291F38CFD}"/>
                </a:ext>
              </a:extLst>
            </p:cNvPr>
            <p:cNvSpPr txBox="1"/>
            <p:nvPr/>
          </p:nvSpPr>
          <p:spPr>
            <a:xfrm>
              <a:off x="4760130" y="4712297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7" name="Google Shape;287;p41">
              <a:extLst>
                <a:ext uri="{FF2B5EF4-FFF2-40B4-BE49-F238E27FC236}">
                  <a16:creationId xmlns:a16="http://schemas.microsoft.com/office/drawing/2014/main" id="{3FBD400B-123D-5C4F-A2BF-5DA39C7B4F3E}"/>
                </a:ext>
              </a:extLst>
            </p:cNvPr>
            <p:cNvSpPr txBox="1"/>
            <p:nvPr/>
          </p:nvSpPr>
          <p:spPr>
            <a:xfrm>
              <a:off x="4194335" y="547057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l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288" name="Google Shape;288;p41">
              <a:extLst>
                <a:ext uri="{FF2B5EF4-FFF2-40B4-BE49-F238E27FC236}">
                  <a16:creationId xmlns:a16="http://schemas.microsoft.com/office/drawing/2014/main" id="{AE482090-C6EA-9CEA-6F97-D5C52D5E34D1}"/>
                </a:ext>
              </a:extLst>
            </p:cNvPr>
            <p:cNvSpPr txBox="1"/>
            <p:nvPr/>
          </p:nvSpPr>
          <p:spPr>
            <a:xfrm>
              <a:off x="4194336" y="471804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1">
              <a:extLst>
                <a:ext uri="{FF2B5EF4-FFF2-40B4-BE49-F238E27FC236}">
                  <a16:creationId xmlns:a16="http://schemas.microsoft.com/office/drawing/2014/main" id="{7C0DAA2C-5DBD-078B-5942-7041C4A2AECE}"/>
                </a:ext>
              </a:extLst>
            </p:cNvPr>
            <p:cNvSpPr txBox="1"/>
            <p:nvPr/>
          </p:nvSpPr>
          <p:spPr>
            <a:xfrm>
              <a:off x="4208757" y="393511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1">
              <a:extLst>
                <a:ext uri="{FF2B5EF4-FFF2-40B4-BE49-F238E27FC236}">
                  <a16:creationId xmlns:a16="http://schemas.microsoft.com/office/drawing/2014/main" id="{FD0671DE-8D5E-84E3-82F3-5D500DC7DDFE}"/>
                </a:ext>
              </a:extLst>
            </p:cNvPr>
            <p:cNvSpPr txBox="1"/>
            <p:nvPr/>
          </p:nvSpPr>
          <p:spPr>
            <a:xfrm>
              <a:off x="4198235" y="316872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1">
              <a:extLst>
                <a:ext uri="{FF2B5EF4-FFF2-40B4-BE49-F238E27FC236}">
                  <a16:creationId xmlns:a16="http://schemas.microsoft.com/office/drawing/2014/main" id="{04AC2393-552C-6387-98E8-3C603104FD94}"/>
                </a:ext>
              </a:extLst>
            </p:cNvPr>
            <p:cNvSpPr txBox="1"/>
            <p:nvPr/>
          </p:nvSpPr>
          <p:spPr>
            <a:xfrm>
              <a:off x="4198235" y="240604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1">
              <a:extLst>
                <a:ext uri="{FF2B5EF4-FFF2-40B4-BE49-F238E27FC236}">
                  <a16:creationId xmlns:a16="http://schemas.microsoft.com/office/drawing/2014/main" id="{9A1DD6A4-9608-9F6F-30F6-F4F479F6C0E2}"/>
                </a:ext>
              </a:extLst>
            </p:cNvPr>
            <p:cNvSpPr txBox="1"/>
            <p:nvPr/>
          </p:nvSpPr>
          <p:spPr>
            <a:xfrm>
              <a:off x="4198235" y="164136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2EC6927-0120-CD03-078E-209643DE2DFD}"/>
              </a:ext>
            </a:extLst>
          </p:cNvPr>
          <p:cNvGrpSpPr/>
          <p:nvPr/>
        </p:nvGrpSpPr>
        <p:grpSpPr>
          <a:xfrm>
            <a:off x="818835" y="1641367"/>
            <a:ext cx="1260189" cy="4263339"/>
            <a:chOff x="818835" y="1641367"/>
            <a:chExt cx="1260189" cy="4263339"/>
          </a:xfrm>
        </p:grpSpPr>
        <p:sp>
          <p:nvSpPr>
            <p:cNvPr id="273" name="Google Shape;273;p41">
              <a:extLst>
                <a:ext uri="{FF2B5EF4-FFF2-40B4-BE49-F238E27FC236}">
                  <a16:creationId xmlns:a16="http://schemas.microsoft.com/office/drawing/2014/main" id="{6497A25A-2960-96A5-07A7-D357A4EA83FE}"/>
                </a:ext>
              </a:extLst>
            </p:cNvPr>
            <p:cNvSpPr txBox="1"/>
            <p:nvPr/>
          </p:nvSpPr>
          <p:spPr>
            <a:xfrm>
              <a:off x="1384631" y="1641367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4" name="Google Shape;274;p41">
              <a:extLst>
                <a:ext uri="{FF2B5EF4-FFF2-40B4-BE49-F238E27FC236}">
                  <a16:creationId xmlns:a16="http://schemas.microsoft.com/office/drawing/2014/main" id="{2FCC5ECA-118C-C1DB-282B-FF54DC438515}"/>
                </a:ext>
              </a:extLst>
            </p:cNvPr>
            <p:cNvSpPr txBox="1"/>
            <p:nvPr/>
          </p:nvSpPr>
          <p:spPr>
            <a:xfrm>
              <a:off x="1384631" y="240786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5" name="Google Shape;275;p41">
              <a:extLst>
                <a:ext uri="{FF2B5EF4-FFF2-40B4-BE49-F238E27FC236}">
                  <a16:creationId xmlns:a16="http://schemas.microsoft.com/office/drawing/2014/main" id="{E8FF0658-9F0D-C4CA-D0F8-BECBB40BCD07}"/>
                </a:ext>
              </a:extLst>
            </p:cNvPr>
            <p:cNvSpPr txBox="1"/>
            <p:nvPr/>
          </p:nvSpPr>
          <p:spPr>
            <a:xfrm>
              <a:off x="1384631" y="317436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6" name="Google Shape;276;p41">
              <a:extLst>
                <a:ext uri="{FF2B5EF4-FFF2-40B4-BE49-F238E27FC236}">
                  <a16:creationId xmlns:a16="http://schemas.microsoft.com/office/drawing/2014/main" id="{BBC044DE-2E92-AB97-2F9D-53405D0896E4}"/>
                </a:ext>
              </a:extLst>
            </p:cNvPr>
            <p:cNvSpPr txBox="1"/>
            <p:nvPr/>
          </p:nvSpPr>
          <p:spPr>
            <a:xfrm>
              <a:off x="1384631" y="470735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7" name="Google Shape;277;p41">
              <a:extLst>
                <a:ext uri="{FF2B5EF4-FFF2-40B4-BE49-F238E27FC236}">
                  <a16:creationId xmlns:a16="http://schemas.microsoft.com/office/drawing/2014/main" id="{115E0E73-2566-70E8-6D15-A910339D8F2A}"/>
                </a:ext>
              </a:extLst>
            </p:cNvPr>
            <p:cNvSpPr txBox="1"/>
            <p:nvPr/>
          </p:nvSpPr>
          <p:spPr>
            <a:xfrm>
              <a:off x="1384631" y="3940861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78" name="Google Shape;278;p41">
              <a:extLst>
                <a:ext uri="{FF2B5EF4-FFF2-40B4-BE49-F238E27FC236}">
                  <a16:creationId xmlns:a16="http://schemas.microsoft.com/office/drawing/2014/main" id="{7AEBBD22-8678-620E-0884-D733215B4163}"/>
                </a:ext>
              </a:extLst>
            </p:cNvPr>
            <p:cNvSpPr txBox="1"/>
            <p:nvPr/>
          </p:nvSpPr>
          <p:spPr>
            <a:xfrm>
              <a:off x="1384631" y="547385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r>
                <a:rPr lang="en-GB"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/>
            </a:p>
          </p:txBody>
        </p:sp>
        <p:sp>
          <p:nvSpPr>
            <p:cNvPr id="285" name="Google Shape;285;p41">
              <a:extLst>
                <a:ext uri="{FF2B5EF4-FFF2-40B4-BE49-F238E27FC236}">
                  <a16:creationId xmlns:a16="http://schemas.microsoft.com/office/drawing/2014/main" id="{4C25C121-FF36-90E3-7C79-79029C168641}"/>
                </a:ext>
              </a:extLst>
            </p:cNvPr>
            <p:cNvSpPr txBox="1"/>
            <p:nvPr/>
          </p:nvSpPr>
          <p:spPr>
            <a:xfrm>
              <a:off x="818838" y="164136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41">
              <a:extLst>
                <a:ext uri="{FF2B5EF4-FFF2-40B4-BE49-F238E27FC236}">
                  <a16:creationId xmlns:a16="http://schemas.microsoft.com/office/drawing/2014/main" id="{E5F1D63E-37CA-6904-2D9B-8184CBC9562F}"/>
                </a:ext>
              </a:extLst>
            </p:cNvPr>
            <p:cNvSpPr txBox="1"/>
            <p:nvPr/>
          </p:nvSpPr>
          <p:spPr>
            <a:xfrm>
              <a:off x="818838" y="240786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1">
              <a:extLst>
                <a:ext uri="{FF2B5EF4-FFF2-40B4-BE49-F238E27FC236}">
                  <a16:creationId xmlns:a16="http://schemas.microsoft.com/office/drawing/2014/main" id="{2E07FD88-1860-C89B-AA6C-3CE76F8E5F0D}"/>
                </a:ext>
              </a:extLst>
            </p:cNvPr>
            <p:cNvSpPr txBox="1"/>
            <p:nvPr/>
          </p:nvSpPr>
          <p:spPr>
            <a:xfrm>
              <a:off x="818835" y="547385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1">
              <a:extLst>
                <a:ext uri="{FF2B5EF4-FFF2-40B4-BE49-F238E27FC236}">
                  <a16:creationId xmlns:a16="http://schemas.microsoft.com/office/drawing/2014/main" id="{B1F0F231-6A89-9047-5EAA-554C6496664E}"/>
                </a:ext>
              </a:extLst>
            </p:cNvPr>
            <p:cNvSpPr txBox="1"/>
            <p:nvPr/>
          </p:nvSpPr>
          <p:spPr>
            <a:xfrm>
              <a:off x="855512" y="470735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1">
              <a:extLst>
                <a:ext uri="{FF2B5EF4-FFF2-40B4-BE49-F238E27FC236}">
                  <a16:creationId xmlns:a16="http://schemas.microsoft.com/office/drawing/2014/main" id="{5A474EE8-9CB9-85CD-046A-1F21FAE2E78E}"/>
                </a:ext>
              </a:extLst>
            </p:cNvPr>
            <p:cNvSpPr txBox="1"/>
            <p:nvPr/>
          </p:nvSpPr>
          <p:spPr>
            <a:xfrm>
              <a:off x="818836" y="3935112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1">
              <a:extLst>
                <a:ext uri="{FF2B5EF4-FFF2-40B4-BE49-F238E27FC236}">
                  <a16:creationId xmlns:a16="http://schemas.microsoft.com/office/drawing/2014/main" id="{C2D021A1-9830-6296-2CC9-9964098D254E}"/>
                </a:ext>
              </a:extLst>
            </p:cNvPr>
            <p:cNvSpPr txBox="1"/>
            <p:nvPr/>
          </p:nvSpPr>
          <p:spPr>
            <a:xfrm>
              <a:off x="818837" y="317436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06BB4CC-267F-CF55-2356-8E27A55DD539}"/>
              </a:ext>
            </a:extLst>
          </p:cNvPr>
          <p:cNvGrpSpPr/>
          <p:nvPr/>
        </p:nvGrpSpPr>
        <p:grpSpPr>
          <a:xfrm>
            <a:off x="6692176" y="1641363"/>
            <a:ext cx="1274608" cy="4265809"/>
            <a:chOff x="7384044" y="1641363"/>
            <a:chExt cx="1274608" cy="4265809"/>
          </a:xfrm>
        </p:grpSpPr>
        <p:sp>
          <p:nvSpPr>
            <p:cNvPr id="31" name="Google Shape;279;p41">
              <a:extLst>
                <a:ext uri="{FF2B5EF4-FFF2-40B4-BE49-F238E27FC236}">
                  <a16:creationId xmlns:a16="http://schemas.microsoft.com/office/drawing/2014/main" id="{C4647AC7-EA07-297D-4DB4-2A0C0CE85034}"/>
                </a:ext>
              </a:extLst>
            </p:cNvPr>
            <p:cNvSpPr txBox="1"/>
            <p:nvPr/>
          </p:nvSpPr>
          <p:spPr>
            <a:xfrm>
              <a:off x="7949840" y="1641364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13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2" name="Google Shape;280;p41">
              <a:extLst>
                <a:ext uri="{FF2B5EF4-FFF2-40B4-BE49-F238E27FC236}">
                  <a16:creationId xmlns:a16="http://schemas.microsoft.com/office/drawing/2014/main" id="{32274BFA-59B8-F6A0-3652-0A016701B42F}"/>
                </a:ext>
              </a:extLst>
            </p:cNvPr>
            <p:cNvSpPr txBox="1"/>
            <p:nvPr/>
          </p:nvSpPr>
          <p:spPr>
            <a:xfrm>
              <a:off x="7964259" y="240539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14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3" name="Google Shape;281;p41">
              <a:extLst>
                <a:ext uri="{FF2B5EF4-FFF2-40B4-BE49-F238E27FC236}">
                  <a16:creationId xmlns:a16="http://schemas.microsoft.com/office/drawing/2014/main" id="{D0C4C0D0-03A3-E8B4-84B5-CCB7142E0822}"/>
                </a:ext>
              </a:extLst>
            </p:cNvPr>
            <p:cNvSpPr txBox="1"/>
            <p:nvPr/>
          </p:nvSpPr>
          <p:spPr>
            <a:xfrm>
              <a:off x="7956080" y="3169422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15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4" name="Google Shape;282;p41">
              <a:extLst>
                <a:ext uri="{FF2B5EF4-FFF2-40B4-BE49-F238E27FC236}">
                  <a16:creationId xmlns:a16="http://schemas.microsoft.com/office/drawing/2014/main" id="{9AB96F15-7701-0EE7-194B-F07B24091CE5}"/>
                </a:ext>
              </a:extLst>
            </p:cNvPr>
            <p:cNvSpPr txBox="1"/>
            <p:nvPr/>
          </p:nvSpPr>
          <p:spPr>
            <a:xfrm>
              <a:off x="7949840" y="394085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r>
                <a:rPr lang="en-GB"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5" name="Google Shape;283;p41">
              <a:extLst>
                <a:ext uri="{FF2B5EF4-FFF2-40B4-BE49-F238E27FC236}">
                  <a16:creationId xmlns:a16="http://schemas.microsoft.com/office/drawing/2014/main" id="{07110802-84D8-BCA5-DEF2-8D5F7E495E8F}"/>
                </a:ext>
              </a:extLst>
            </p:cNvPr>
            <p:cNvSpPr txBox="1"/>
            <p:nvPr/>
          </p:nvSpPr>
          <p:spPr>
            <a:xfrm>
              <a:off x="7949838" y="547632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</a:t>
              </a:r>
              <a:r>
                <a:rPr lang="en-GB"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6" name="Google Shape;284;p41">
              <a:extLst>
                <a:ext uri="{FF2B5EF4-FFF2-40B4-BE49-F238E27FC236}">
                  <a16:creationId xmlns:a16="http://schemas.microsoft.com/office/drawing/2014/main" id="{0325588C-AA3C-4437-0BCC-77C0B78013FC}"/>
                </a:ext>
              </a:extLst>
            </p:cNvPr>
            <p:cNvSpPr txBox="1"/>
            <p:nvPr/>
          </p:nvSpPr>
          <p:spPr>
            <a:xfrm>
              <a:off x="7949839" y="4712296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r>
                <a:rPr lang="en-GB"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37" name="Google Shape;287;p41">
              <a:extLst>
                <a:ext uri="{FF2B5EF4-FFF2-40B4-BE49-F238E27FC236}">
                  <a16:creationId xmlns:a16="http://schemas.microsoft.com/office/drawing/2014/main" id="{9C36EE8C-BFF1-B65F-1723-AE268C1F00F3}"/>
                </a:ext>
              </a:extLst>
            </p:cNvPr>
            <p:cNvSpPr txBox="1"/>
            <p:nvPr/>
          </p:nvSpPr>
          <p:spPr>
            <a:xfrm>
              <a:off x="7384044" y="547057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r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38" name="Google Shape;288;p41">
              <a:extLst>
                <a:ext uri="{FF2B5EF4-FFF2-40B4-BE49-F238E27FC236}">
                  <a16:creationId xmlns:a16="http://schemas.microsoft.com/office/drawing/2014/main" id="{967B154B-F7BD-BEBA-4C68-6B69DBB00EFC}"/>
                </a:ext>
              </a:extLst>
            </p:cNvPr>
            <p:cNvSpPr txBox="1"/>
            <p:nvPr/>
          </p:nvSpPr>
          <p:spPr>
            <a:xfrm>
              <a:off x="7384045" y="471804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q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39" name="Google Shape;289;p41">
              <a:extLst>
                <a:ext uri="{FF2B5EF4-FFF2-40B4-BE49-F238E27FC236}">
                  <a16:creationId xmlns:a16="http://schemas.microsoft.com/office/drawing/2014/main" id="{D5FC9170-1B9C-3A8D-4F8B-BB1C0F70CB8D}"/>
                </a:ext>
              </a:extLst>
            </p:cNvPr>
            <p:cNvSpPr txBox="1"/>
            <p:nvPr/>
          </p:nvSpPr>
          <p:spPr>
            <a:xfrm>
              <a:off x="7398466" y="3935110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p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40" name="Google Shape;290;p41">
              <a:extLst>
                <a:ext uri="{FF2B5EF4-FFF2-40B4-BE49-F238E27FC236}">
                  <a16:creationId xmlns:a16="http://schemas.microsoft.com/office/drawing/2014/main" id="{D8057EE7-7E0D-255B-E326-847ED4C25422}"/>
                </a:ext>
              </a:extLst>
            </p:cNvPr>
            <p:cNvSpPr txBox="1"/>
            <p:nvPr/>
          </p:nvSpPr>
          <p:spPr>
            <a:xfrm>
              <a:off x="7387944" y="3168723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o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41" name="Google Shape;291;p41">
              <a:extLst>
                <a:ext uri="{FF2B5EF4-FFF2-40B4-BE49-F238E27FC236}">
                  <a16:creationId xmlns:a16="http://schemas.microsoft.com/office/drawing/2014/main" id="{6482C1F4-39DD-17F2-C8D2-621C62C6EB5E}"/>
                </a:ext>
              </a:extLst>
            </p:cNvPr>
            <p:cNvSpPr txBox="1"/>
            <p:nvPr/>
          </p:nvSpPr>
          <p:spPr>
            <a:xfrm>
              <a:off x="7387944" y="240604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n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42" name="Google Shape;292;p41">
              <a:extLst>
                <a:ext uri="{FF2B5EF4-FFF2-40B4-BE49-F238E27FC236}">
                  <a16:creationId xmlns:a16="http://schemas.microsoft.com/office/drawing/2014/main" id="{D7FF3B6A-451A-A001-429B-8A63DAB841AE}"/>
                </a:ext>
              </a:extLst>
            </p:cNvPr>
            <p:cNvSpPr txBox="1"/>
            <p:nvPr/>
          </p:nvSpPr>
          <p:spPr>
            <a:xfrm>
              <a:off x="7387944" y="1641363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m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83D908C-79C7-13F2-2FD1-C2FC133F3BA0}"/>
              </a:ext>
            </a:extLst>
          </p:cNvPr>
          <p:cNvGrpSpPr/>
          <p:nvPr/>
        </p:nvGrpSpPr>
        <p:grpSpPr>
          <a:xfrm>
            <a:off x="9636055" y="1641363"/>
            <a:ext cx="1280693" cy="1200994"/>
            <a:chOff x="10410159" y="1635224"/>
            <a:chExt cx="1280693" cy="1200994"/>
          </a:xfrm>
        </p:grpSpPr>
        <p:sp>
          <p:nvSpPr>
            <p:cNvPr id="43" name="Google Shape;283;p41">
              <a:extLst>
                <a:ext uri="{FF2B5EF4-FFF2-40B4-BE49-F238E27FC236}">
                  <a16:creationId xmlns:a16="http://schemas.microsoft.com/office/drawing/2014/main" id="{545EC49B-35D1-F0F0-DFF1-49DF100FD6A7}"/>
                </a:ext>
              </a:extLst>
            </p:cNvPr>
            <p:cNvSpPr txBox="1"/>
            <p:nvPr/>
          </p:nvSpPr>
          <p:spPr>
            <a:xfrm>
              <a:off x="10996459" y="2405371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20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  <p:sp>
          <p:nvSpPr>
            <p:cNvPr id="44" name="Google Shape;287;p41">
              <a:extLst>
                <a:ext uri="{FF2B5EF4-FFF2-40B4-BE49-F238E27FC236}">
                  <a16:creationId xmlns:a16="http://schemas.microsoft.com/office/drawing/2014/main" id="{99FB6C2F-8C9B-19D2-D2F1-6B562E98DD98}"/>
                </a:ext>
              </a:extLst>
            </p:cNvPr>
            <p:cNvSpPr txBox="1"/>
            <p:nvPr/>
          </p:nvSpPr>
          <p:spPr>
            <a:xfrm>
              <a:off x="10410159" y="163526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s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p:sp>
          <p:nvSpPr>
            <p:cNvPr id="119" name="Google Shape;287;p41">
              <a:extLst>
                <a:ext uri="{FF2B5EF4-FFF2-40B4-BE49-F238E27FC236}">
                  <a16:creationId xmlns:a16="http://schemas.microsoft.com/office/drawing/2014/main" id="{5AA2715E-F55F-ECD2-4D1B-B44F4D8040FB}"/>
                </a:ext>
              </a:extLst>
            </p:cNvPr>
            <p:cNvSpPr txBox="1"/>
            <p:nvPr/>
          </p:nvSpPr>
          <p:spPr>
            <a:xfrm>
              <a:off x="10426197" y="240537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83;p41">
              <a:extLst>
                <a:ext uri="{FF2B5EF4-FFF2-40B4-BE49-F238E27FC236}">
                  <a16:creationId xmlns:a16="http://schemas.microsoft.com/office/drawing/2014/main" id="{EC571983-8B4A-FF91-910C-CC70821A5CEC}"/>
                </a:ext>
              </a:extLst>
            </p:cNvPr>
            <p:cNvSpPr txBox="1"/>
            <p:nvPr/>
          </p:nvSpPr>
          <p:spPr>
            <a:xfrm>
              <a:off x="10975952" y="1635224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19</a:t>
              </a:r>
              <a:r>
                <a:rPr lang="en-GB" sz="2200" baseline="30000" dirty="0">
                  <a:solidFill>
                    <a:schemeClr val="dk1"/>
                  </a:solidFill>
                  <a:sym typeface="Arial"/>
                </a:rPr>
                <a:t>2</a:t>
              </a:r>
              <a:endParaRPr sz="2200" dirty="0"/>
            </a:p>
          </p:txBody>
        </p:sp>
      </p:grpSp>
      <p:sp>
        <p:nvSpPr>
          <p:cNvPr id="6" name="Google Shape;330;p42"/>
          <p:cNvSpPr txBox="1"/>
          <p:nvPr/>
        </p:nvSpPr>
        <p:spPr>
          <a:xfrm>
            <a:off x="1805479" y="1640033"/>
            <a:ext cx="69439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331;p42"/>
          <p:cNvSpPr txBox="1"/>
          <p:nvPr/>
        </p:nvSpPr>
        <p:spPr>
          <a:xfrm>
            <a:off x="1804318" y="2404064"/>
            <a:ext cx="69439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4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332;p42"/>
          <p:cNvSpPr txBox="1"/>
          <p:nvPr/>
        </p:nvSpPr>
        <p:spPr>
          <a:xfrm>
            <a:off x="1801220" y="3167394"/>
            <a:ext cx="69439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9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333;p42"/>
          <p:cNvSpPr txBox="1"/>
          <p:nvPr/>
        </p:nvSpPr>
        <p:spPr>
          <a:xfrm>
            <a:off x="1800675" y="3945280"/>
            <a:ext cx="7890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16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334;p42"/>
          <p:cNvSpPr txBox="1"/>
          <p:nvPr/>
        </p:nvSpPr>
        <p:spPr>
          <a:xfrm>
            <a:off x="1816677" y="4709540"/>
            <a:ext cx="7890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25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335;p42"/>
          <p:cNvSpPr txBox="1"/>
          <p:nvPr/>
        </p:nvSpPr>
        <p:spPr>
          <a:xfrm>
            <a:off x="1810508" y="5466778"/>
            <a:ext cx="7890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36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336;p42"/>
          <p:cNvSpPr txBox="1"/>
          <p:nvPr/>
        </p:nvSpPr>
        <p:spPr>
          <a:xfrm>
            <a:off x="4732300" y="1661651"/>
            <a:ext cx="7890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49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337;p42"/>
          <p:cNvSpPr txBox="1"/>
          <p:nvPr/>
        </p:nvSpPr>
        <p:spPr>
          <a:xfrm>
            <a:off x="4725573" y="2425682"/>
            <a:ext cx="7890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64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338;p42"/>
          <p:cNvSpPr txBox="1"/>
          <p:nvPr/>
        </p:nvSpPr>
        <p:spPr>
          <a:xfrm>
            <a:off x="4732300" y="3183962"/>
            <a:ext cx="7890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81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339;p42"/>
          <p:cNvSpPr txBox="1"/>
          <p:nvPr/>
        </p:nvSpPr>
        <p:spPr>
          <a:xfrm>
            <a:off x="4739556" y="3968219"/>
            <a:ext cx="109839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100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340;p42"/>
          <p:cNvSpPr txBox="1"/>
          <p:nvPr/>
        </p:nvSpPr>
        <p:spPr>
          <a:xfrm>
            <a:off x="4927744" y="4725177"/>
            <a:ext cx="11441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121</a:t>
            </a:r>
            <a:endParaRPr sz="2200" b="1" baseline="30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341;p42"/>
          <p:cNvSpPr txBox="1"/>
          <p:nvPr/>
        </p:nvSpPr>
        <p:spPr>
          <a:xfrm>
            <a:off x="4866752" y="5489206"/>
            <a:ext cx="114416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144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336;p42"/>
          <p:cNvSpPr txBox="1"/>
          <p:nvPr/>
        </p:nvSpPr>
        <p:spPr>
          <a:xfrm>
            <a:off x="7754350" y="1633935"/>
            <a:ext cx="1087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169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58" name="Google Shape;336;p42">
            <a:extLst>
              <a:ext uri="{FF2B5EF4-FFF2-40B4-BE49-F238E27FC236}">
                <a16:creationId xmlns:a16="http://schemas.microsoft.com/office/drawing/2014/main" id="{2352D1A2-F03B-C78A-8339-66AD64B2BECD}"/>
              </a:ext>
            </a:extLst>
          </p:cNvPr>
          <p:cNvSpPr txBox="1"/>
          <p:nvPr/>
        </p:nvSpPr>
        <p:spPr>
          <a:xfrm>
            <a:off x="7764062" y="2434092"/>
            <a:ext cx="108773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000" b="1" dirty="0">
                <a:solidFill>
                  <a:srgbClr val="FF0000"/>
                </a:solidFill>
              </a:rPr>
              <a:t>196</a:t>
            </a:r>
            <a:endParaRPr sz="20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59" name="Google Shape;336;p42">
            <a:extLst>
              <a:ext uri="{FF2B5EF4-FFF2-40B4-BE49-F238E27FC236}">
                <a16:creationId xmlns:a16="http://schemas.microsoft.com/office/drawing/2014/main" id="{8D94E8AB-5967-3B31-AFD1-E5ED053C2670}"/>
              </a:ext>
            </a:extLst>
          </p:cNvPr>
          <p:cNvSpPr txBox="1"/>
          <p:nvPr/>
        </p:nvSpPr>
        <p:spPr>
          <a:xfrm>
            <a:off x="7736167" y="3180074"/>
            <a:ext cx="1087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225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336;p42">
            <a:extLst>
              <a:ext uri="{FF2B5EF4-FFF2-40B4-BE49-F238E27FC236}">
                <a16:creationId xmlns:a16="http://schemas.microsoft.com/office/drawing/2014/main" id="{97F5E768-A4BC-D327-5AF4-AA0804B43464}"/>
              </a:ext>
            </a:extLst>
          </p:cNvPr>
          <p:cNvSpPr txBox="1"/>
          <p:nvPr/>
        </p:nvSpPr>
        <p:spPr>
          <a:xfrm>
            <a:off x="7723128" y="3926372"/>
            <a:ext cx="1087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256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336;p42">
            <a:extLst>
              <a:ext uri="{FF2B5EF4-FFF2-40B4-BE49-F238E27FC236}">
                <a16:creationId xmlns:a16="http://schemas.microsoft.com/office/drawing/2014/main" id="{466ED900-94C8-926B-CE16-2DE8C4CDE99B}"/>
              </a:ext>
            </a:extLst>
          </p:cNvPr>
          <p:cNvSpPr txBox="1"/>
          <p:nvPr/>
        </p:nvSpPr>
        <p:spPr>
          <a:xfrm>
            <a:off x="7736168" y="4712276"/>
            <a:ext cx="1087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sym typeface="Arial"/>
              </a:rPr>
              <a:t>= 28</a:t>
            </a:r>
            <a:r>
              <a:rPr lang="en-GB" sz="2200" b="1" dirty="0">
                <a:solidFill>
                  <a:srgbClr val="FF0000"/>
                </a:solidFill>
              </a:rPr>
              <a:t>9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62" name="Google Shape;336;p42">
            <a:extLst>
              <a:ext uri="{FF2B5EF4-FFF2-40B4-BE49-F238E27FC236}">
                <a16:creationId xmlns:a16="http://schemas.microsoft.com/office/drawing/2014/main" id="{26CB99BC-D057-AEFB-5839-B3AA2AC9DE93}"/>
              </a:ext>
            </a:extLst>
          </p:cNvPr>
          <p:cNvSpPr txBox="1"/>
          <p:nvPr/>
        </p:nvSpPr>
        <p:spPr>
          <a:xfrm>
            <a:off x="7754377" y="5474995"/>
            <a:ext cx="1087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324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336;p42">
            <a:extLst>
              <a:ext uri="{FF2B5EF4-FFF2-40B4-BE49-F238E27FC236}">
                <a16:creationId xmlns:a16="http://schemas.microsoft.com/office/drawing/2014/main" id="{4DB8FABD-0DD0-3513-C8FF-81106EC0814A}"/>
              </a:ext>
            </a:extLst>
          </p:cNvPr>
          <p:cNvSpPr txBox="1"/>
          <p:nvPr/>
        </p:nvSpPr>
        <p:spPr>
          <a:xfrm>
            <a:off x="10763740" y="2395583"/>
            <a:ext cx="1087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400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336;p42">
            <a:extLst>
              <a:ext uri="{FF2B5EF4-FFF2-40B4-BE49-F238E27FC236}">
                <a16:creationId xmlns:a16="http://schemas.microsoft.com/office/drawing/2014/main" id="{F86D7700-286A-2D49-DB47-42D2D55F5BB1}"/>
              </a:ext>
            </a:extLst>
          </p:cNvPr>
          <p:cNvSpPr txBox="1"/>
          <p:nvPr/>
        </p:nvSpPr>
        <p:spPr>
          <a:xfrm>
            <a:off x="10750669" y="1633812"/>
            <a:ext cx="10877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361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311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7"/>
          <p:cNvSpPr txBox="1"/>
          <p:nvPr/>
        </p:nvSpPr>
        <p:spPr>
          <a:xfrm>
            <a:off x="4191206" y="25542"/>
            <a:ext cx="380958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19" name="Google Shape;419;p47"/>
          <p:cNvSpPr/>
          <p:nvPr/>
        </p:nvSpPr>
        <p:spPr>
          <a:xfrm>
            <a:off x="292190" y="995680"/>
            <a:ext cx="3600000" cy="5525040"/>
          </a:xfrm>
          <a:prstGeom prst="roundRect">
            <a:avLst>
              <a:gd name="adj" fmla="val 476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7"/>
          <p:cNvSpPr/>
          <p:nvPr/>
        </p:nvSpPr>
        <p:spPr>
          <a:xfrm>
            <a:off x="4296000" y="995680"/>
            <a:ext cx="3600000" cy="5525040"/>
          </a:xfrm>
          <a:prstGeom prst="roundRect">
            <a:avLst>
              <a:gd name="adj" fmla="val 433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/>
          <p:cNvSpPr/>
          <p:nvPr/>
        </p:nvSpPr>
        <p:spPr>
          <a:xfrm>
            <a:off x="8299811" y="995680"/>
            <a:ext cx="3600000" cy="5525040"/>
          </a:xfrm>
          <a:prstGeom prst="roundRect">
            <a:avLst>
              <a:gd name="adj" fmla="val 4464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/>
          <p:cNvSpPr txBox="1"/>
          <p:nvPr/>
        </p:nvSpPr>
        <p:spPr>
          <a:xfrm>
            <a:off x="387466" y="114726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690453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D9DBD79D-620E-251A-4722-2B97DE7E11DE}"/>
              </a:ext>
            </a:extLst>
          </p:cNvPr>
          <p:cNvSpPr txBox="1"/>
          <p:nvPr/>
        </p:nvSpPr>
        <p:spPr>
          <a:xfrm>
            <a:off x="1074791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690453" y="270503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690453" y="348565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EE8582C0-9DD3-0014-A942-DC8323270A60}"/>
              </a:ext>
            </a:extLst>
          </p:cNvPr>
          <p:cNvSpPr txBox="1"/>
          <p:nvPr/>
        </p:nvSpPr>
        <p:spPr>
          <a:xfrm>
            <a:off x="690453" y="426627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733C88F4-4192-44F7-5029-E57FE2A0E0BB}"/>
              </a:ext>
            </a:extLst>
          </p:cNvPr>
          <p:cNvSpPr txBox="1"/>
          <p:nvPr/>
        </p:nvSpPr>
        <p:spPr>
          <a:xfrm>
            <a:off x="690453" y="504689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BC95B232-3AC8-52F0-0B5F-8C3F5252A46D}"/>
              </a:ext>
            </a:extLst>
          </p:cNvPr>
          <p:cNvSpPr txBox="1"/>
          <p:nvPr/>
        </p:nvSpPr>
        <p:spPr>
          <a:xfrm>
            <a:off x="690453" y="582751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56478352-778A-FA13-D9E4-82479F99CFCA}"/>
              </a:ext>
            </a:extLst>
          </p:cNvPr>
          <p:cNvSpPr txBox="1"/>
          <p:nvPr/>
        </p:nvSpPr>
        <p:spPr>
          <a:xfrm>
            <a:off x="1070582" y="270503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A6E8C224-9D04-8040-405A-9DBC40EC65BC}"/>
              </a:ext>
            </a:extLst>
          </p:cNvPr>
          <p:cNvSpPr txBox="1"/>
          <p:nvPr/>
        </p:nvSpPr>
        <p:spPr>
          <a:xfrm>
            <a:off x="1078109" y="3482025"/>
            <a:ext cx="74239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20DE516A-77D4-01FA-08B8-9BB8BBB2C9B0}"/>
              </a:ext>
            </a:extLst>
          </p:cNvPr>
          <p:cNvSpPr txBox="1"/>
          <p:nvPr/>
        </p:nvSpPr>
        <p:spPr>
          <a:xfrm>
            <a:off x="1078109" y="5827514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24;p47">
            <a:extLst>
              <a:ext uri="{FF2B5EF4-FFF2-40B4-BE49-F238E27FC236}">
                <a16:creationId xmlns:a16="http://schemas.microsoft.com/office/drawing/2014/main" id="{2A140D8C-78B8-8434-33DD-4DC7C270F39A}"/>
              </a:ext>
            </a:extLst>
          </p:cNvPr>
          <p:cNvSpPr txBox="1"/>
          <p:nvPr/>
        </p:nvSpPr>
        <p:spPr>
          <a:xfrm>
            <a:off x="1070581" y="5054186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B80912CB-C3DF-9E34-0ECB-F19EF66C3388}"/>
              </a:ext>
            </a:extLst>
          </p:cNvPr>
          <p:cNvSpPr txBox="1"/>
          <p:nvPr/>
        </p:nvSpPr>
        <p:spPr>
          <a:xfrm>
            <a:off x="1078109" y="4258979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24;p47">
            <a:extLst>
              <a:ext uri="{FF2B5EF4-FFF2-40B4-BE49-F238E27FC236}">
                <a16:creationId xmlns:a16="http://schemas.microsoft.com/office/drawing/2014/main" id="{66FF26C9-3052-647C-83AC-586780EF02D3}"/>
              </a:ext>
            </a:extLst>
          </p:cNvPr>
          <p:cNvSpPr txBox="1"/>
          <p:nvPr/>
        </p:nvSpPr>
        <p:spPr>
          <a:xfrm>
            <a:off x="4784427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424;p47">
            <a:extLst>
              <a:ext uri="{FF2B5EF4-FFF2-40B4-BE49-F238E27FC236}">
                <a16:creationId xmlns:a16="http://schemas.microsoft.com/office/drawing/2014/main" id="{0D4074F7-C256-F229-8D01-CA9F3E83CACF}"/>
              </a:ext>
            </a:extLst>
          </p:cNvPr>
          <p:cNvSpPr txBox="1"/>
          <p:nvPr/>
        </p:nvSpPr>
        <p:spPr>
          <a:xfrm>
            <a:off x="5230128" y="1924409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4;p47">
            <a:extLst>
              <a:ext uri="{FF2B5EF4-FFF2-40B4-BE49-F238E27FC236}">
                <a16:creationId xmlns:a16="http://schemas.microsoft.com/office/drawing/2014/main" id="{DA0F5906-0EF2-A841-91BB-D09E2B50D1D3}"/>
              </a:ext>
            </a:extLst>
          </p:cNvPr>
          <p:cNvSpPr txBox="1"/>
          <p:nvPr/>
        </p:nvSpPr>
        <p:spPr>
          <a:xfrm>
            <a:off x="4784427" y="2706238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8" name="Google Shape;424;p47">
            <a:extLst>
              <a:ext uri="{FF2B5EF4-FFF2-40B4-BE49-F238E27FC236}">
                <a16:creationId xmlns:a16="http://schemas.microsoft.com/office/drawing/2014/main" id="{CE2325E2-62AD-E029-B452-79FEE8CA8A24}"/>
              </a:ext>
            </a:extLst>
          </p:cNvPr>
          <p:cNvSpPr txBox="1"/>
          <p:nvPr/>
        </p:nvSpPr>
        <p:spPr>
          <a:xfrm>
            <a:off x="4784427" y="348806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9" name="Google Shape;424;p47">
            <a:extLst>
              <a:ext uri="{FF2B5EF4-FFF2-40B4-BE49-F238E27FC236}">
                <a16:creationId xmlns:a16="http://schemas.microsoft.com/office/drawing/2014/main" id="{A781F123-BC97-2D17-7A90-1076538EFE5F}"/>
              </a:ext>
            </a:extLst>
          </p:cNvPr>
          <p:cNvSpPr txBox="1"/>
          <p:nvPr/>
        </p:nvSpPr>
        <p:spPr>
          <a:xfrm>
            <a:off x="4784427" y="426989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0" name="Google Shape;424;p47">
            <a:extLst>
              <a:ext uri="{FF2B5EF4-FFF2-40B4-BE49-F238E27FC236}">
                <a16:creationId xmlns:a16="http://schemas.microsoft.com/office/drawing/2014/main" id="{07B6E1F7-3273-6D9C-8403-675C48353C79}"/>
              </a:ext>
            </a:extLst>
          </p:cNvPr>
          <p:cNvSpPr txBox="1"/>
          <p:nvPr/>
        </p:nvSpPr>
        <p:spPr>
          <a:xfrm>
            <a:off x="4784427" y="505172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1" name="Google Shape;424;p47">
            <a:extLst>
              <a:ext uri="{FF2B5EF4-FFF2-40B4-BE49-F238E27FC236}">
                <a16:creationId xmlns:a16="http://schemas.microsoft.com/office/drawing/2014/main" id="{61C49941-EFB9-DABF-DC1F-FFE94816294F}"/>
              </a:ext>
            </a:extLst>
          </p:cNvPr>
          <p:cNvSpPr txBox="1"/>
          <p:nvPr/>
        </p:nvSpPr>
        <p:spPr>
          <a:xfrm>
            <a:off x="5230128" y="2708580"/>
            <a:ext cx="9170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0.8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424;p47">
            <a:extLst>
              <a:ext uri="{FF2B5EF4-FFF2-40B4-BE49-F238E27FC236}">
                <a16:creationId xmlns:a16="http://schemas.microsoft.com/office/drawing/2014/main" id="{C9D0990A-28BF-E53B-C252-45192E8417E1}"/>
              </a:ext>
            </a:extLst>
          </p:cNvPr>
          <p:cNvSpPr txBox="1"/>
          <p:nvPr/>
        </p:nvSpPr>
        <p:spPr>
          <a:xfrm>
            <a:off x="5230128" y="3482025"/>
            <a:ext cx="70090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0.3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3" name="Google Shape;424;p47">
            <a:extLst>
              <a:ext uri="{FF2B5EF4-FFF2-40B4-BE49-F238E27FC236}">
                <a16:creationId xmlns:a16="http://schemas.microsoft.com/office/drawing/2014/main" id="{11C09F29-0FF7-98B5-4C42-F3BD866B0983}"/>
              </a:ext>
            </a:extLst>
          </p:cNvPr>
          <p:cNvSpPr txBox="1"/>
          <p:nvPr/>
        </p:nvSpPr>
        <p:spPr>
          <a:xfrm>
            <a:off x="5230128" y="5051718"/>
            <a:ext cx="14195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1 00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4" name="Google Shape;424;p47">
            <a:extLst>
              <a:ext uri="{FF2B5EF4-FFF2-40B4-BE49-F238E27FC236}">
                <a16:creationId xmlns:a16="http://schemas.microsoft.com/office/drawing/2014/main" id="{6877F663-CDB9-4501-94F3-322AAF3DE33F}"/>
              </a:ext>
            </a:extLst>
          </p:cNvPr>
          <p:cNvSpPr txBox="1"/>
          <p:nvPr/>
        </p:nvSpPr>
        <p:spPr>
          <a:xfrm>
            <a:off x="5230128" y="4272231"/>
            <a:ext cx="76344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424;p47">
            <a:extLst>
              <a:ext uri="{FF2B5EF4-FFF2-40B4-BE49-F238E27FC236}">
                <a16:creationId xmlns:a16="http://schemas.microsoft.com/office/drawing/2014/main" id="{1A58A86C-076B-9DBA-D601-AF9BE19A6E97}"/>
              </a:ext>
            </a:extLst>
          </p:cNvPr>
          <p:cNvSpPr txBox="1"/>
          <p:nvPr/>
        </p:nvSpPr>
        <p:spPr>
          <a:xfrm>
            <a:off x="4475878" y="114726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424;p47">
            <a:extLst>
              <a:ext uri="{FF2B5EF4-FFF2-40B4-BE49-F238E27FC236}">
                <a16:creationId xmlns:a16="http://schemas.microsoft.com/office/drawing/2014/main" id="{7742BA61-6198-FB04-0396-50CECBD38FEC}"/>
              </a:ext>
            </a:extLst>
          </p:cNvPr>
          <p:cNvSpPr txBox="1"/>
          <p:nvPr/>
        </p:nvSpPr>
        <p:spPr>
          <a:xfrm>
            <a:off x="8873251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424;p47">
            <a:extLst>
              <a:ext uri="{FF2B5EF4-FFF2-40B4-BE49-F238E27FC236}">
                <a16:creationId xmlns:a16="http://schemas.microsoft.com/office/drawing/2014/main" id="{C81A0588-E897-C16C-2FF9-957535E7538A}"/>
              </a:ext>
            </a:extLst>
          </p:cNvPr>
          <p:cNvSpPr txBox="1"/>
          <p:nvPr/>
        </p:nvSpPr>
        <p:spPr>
          <a:xfrm>
            <a:off x="8873251" y="320655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2" name="Google Shape;424;p47">
            <a:extLst>
              <a:ext uri="{FF2B5EF4-FFF2-40B4-BE49-F238E27FC236}">
                <a16:creationId xmlns:a16="http://schemas.microsoft.com/office/drawing/2014/main" id="{A0C79478-86CD-51DA-D780-C9B37D8F738D}"/>
              </a:ext>
            </a:extLst>
          </p:cNvPr>
          <p:cNvSpPr txBox="1"/>
          <p:nvPr/>
        </p:nvSpPr>
        <p:spPr>
          <a:xfrm>
            <a:off x="8564702" y="114726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4" name="TextBox 463">
                <a:extLst>
                  <a:ext uri="{FF2B5EF4-FFF2-40B4-BE49-F238E27FC236}">
                    <a16:creationId xmlns:a16="http://schemas.microsoft.com/office/drawing/2014/main" id="{3B150267-1E78-D413-9366-3C35C8D90579}"/>
                  </a:ext>
                </a:extLst>
              </p:cNvPr>
              <p:cNvSpPr txBox="1"/>
              <p:nvPr/>
            </p:nvSpPr>
            <p:spPr>
              <a:xfrm>
                <a:off x="9296719" y="1826008"/>
                <a:ext cx="688073" cy="827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64" name="TextBox 463">
                <a:extLst>
                  <a:ext uri="{FF2B5EF4-FFF2-40B4-BE49-F238E27FC236}">
                    <a16:creationId xmlns:a16="http://schemas.microsoft.com/office/drawing/2014/main" id="{3B150267-1E78-D413-9366-3C35C8D90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719" y="1826008"/>
                <a:ext cx="688073" cy="8275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5" name="TextBox 464">
                <a:extLst>
                  <a:ext uri="{FF2B5EF4-FFF2-40B4-BE49-F238E27FC236}">
                    <a16:creationId xmlns:a16="http://schemas.microsoft.com/office/drawing/2014/main" id="{7776013B-8637-097C-BF0D-A2BEF8A2EED5}"/>
                  </a:ext>
                </a:extLst>
              </p:cNvPr>
              <p:cNvSpPr txBox="1"/>
              <p:nvPr/>
            </p:nvSpPr>
            <p:spPr>
              <a:xfrm>
                <a:off x="9296719" y="3252719"/>
                <a:ext cx="808555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65" name="TextBox 464">
                <a:extLst>
                  <a:ext uri="{FF2B5EF4-FFF2-40B4-BE49-F238E27FC236}">
                    <a16:creationId xmlns:a16="http://schemas.microsoft.com/office/drawing/2014/main" id="{7776013B-8637-097C-BF0D-A2BEF8A2E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719" y="3252719"/>
                <a:ext cx="808555" cy="338554"/>
              </a:xfrm>
              <a:prstGeom prst="rect">
                <a:avLst/>
              </a:prstGeom>
              <a:blipFill>
                <a:blip r:embed="rId4"/>
                <a:stretch>
                  <a:fillRect r="-752"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5385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>
          <a:extLst>
            <a:ext uri="{FF2B5EF4-FFF2-40B4-BE49-F238E27FC236}">
              <a16:creationId xmlns:a16="http://schemas.microsoft.com/office/drawing/2014/main" id="{722EEDE4-074F-64E0-51C3-58216841B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7">
            <a:extLst>
              <a:ext uri="{FF2B5EF4-FFF2-40B4-BE49-F238E27FC236}">
                <a16:creationId xmlns:a16="http://schemas.microsoft.com/office/drawing/2014/main" id="{30E86FF7-7D2B-1B1B-0E66-F48C77EB668C}"/>
              </a:ext>
            </a:extLst>
          </p:cNvPr>
          <p:cNvSpPr txBox="1"/>
          <p:nvPr/>
        </p:nvSpPr>
        <p:spPr>
          <a:xfrm>
            <a:off x="4191206" y="25542"/>
            <a:ext cx="380958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19" name="Google Shape;419;p47">
            <a:extLst>
              <a:ext uri="{FF2B5EF4-FFF2-40B4-BE49-F238E27FC236}">
                <a16:creationId xmlns:a16="http://schemas.microsoft.com/office/drawing/2014/main" id="{F6B9CE93-B205-1725-7874-95E2F8A6DAFB}"/>
              </a:ext>
            </a:extLst>
          </p:cNvPr>
          <p:cNvSpPr/>
          <p:nvPr/>
        </p:nvSpPr>
        <p:spPr>
          <a:xfrm>
            <a:off x="292190" y="995680"/>
            <a:ext cx="3600000" cy="5525040"/>
          </a:xfrm>
          <a:prstGeom prst="roundRect">
            <a:avLst>
              <a:gd name="adj" fmla="val 476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7">
            <a:extLst>
              <a:ext uri="{FF2B5EF4-FFF2-40B4-BE49-F238E27FC236}">
                <a16:creationId xmlns:a16="http://schemas.microsoft.com/office/drawing/2014/main" id="{99640FCA-4495-84D4-7298-A681B2EEA26F}"/>
              </a:ext>
            </a:extLst>
          </p:cNvPr>
          <p:cNvSpPr/>
          <p:nvPr/>
        </p:nvSpPr>
        <p:spPr>
          <a:xfrm>
            <a:off x="4296000" y="995680"/>
            <a:ext cx="3600000" cy="5525040"/>
          </a:xfrm>
          <a:prstGeom prst="roundRect">
            <a:avLst>
              <a:gd name="adj" fmla="val 433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>
            <a:extLst>
              <a:ext uri="{FF2B5EF4-FFF2-40B4-BE49-F238E27FC236}">
                <a16:creationId xmlns:a16="http://schemas.microsoft.com/office/drawing/2014/main" id="{BD4CE187-200E-BBFF-8412-D64E55178E56}"/>
              </a:ext>
            </a:extLst>
          </p:cNvPr>
          <p:cNvSpPr/>
          <p:nvPr/>
        </p:nvSpPr>
        <p:spPr>
          <a:xfrm>
            <a:off x="8299811" y="995680"/>
            <a:ext cx="3600000" cy="5525040"/>
          </a:xfrm>
          <a:prstGeom prst="roundRect">
            <a:avLst>
              <a:gd name="adj" fmla="val 4464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>
            <a:extLst>
              <a:ext uri="{FF2B5EF4-FFF2-40B4-BE49-F238E27FC236}">
                <a16:creationId xmlns:a16="http://schemas.microsoft.com/office/drawing/2014/main" id="{6BBBB5DC-EF07-BA01-F6D7-E1745B8291D5}"/>
              </a:ext>
            </a:extLst>
          </p:cNvPr>
          <p:cNvSpPr txBox="1"/>
          <p:nvPr/>
        </p:nvSpPr>
        <p:spPr>
          <a:xfrm>
            <a:off x="387466" y="114726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2BCCD1C5-359D-B5B2-1384-08FE055A12D0}"/>
              </a:ext>
            </a:extLst>
          </p:cNvPr>
          <p:cNvSpPr txBox="1"/>
          <p:nvPr/>
        </p:nvSpPr>
        <p:spPr>
          <a:xfrm>
            <a:off x="690453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9606BCDB-4E86-C07C-979A-D73155AE9D10}"/>
              </a:ext>
            </a:extLst>
          </p:cNvPr>
          <p:cNvSpPr txBox="1"/>
          <p:nvPr/>
        </p:nvSpPr>
        <p:spPr>
          <a:xfrm>
            <a:off x="1074791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2EE59359-7D29-D81A-4312-3768EFC421C0}"/>
              </a:ext>
            </a:extLst>
          </p:cNvPr>
          <p:cNvSpPr txBox="1"/>
          <p:nvPr/>
        </p:nvSpPr>
        <p:spPr>
          <a:xfrm>
            <a:off x="690453" y="270503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04298725-AC6E-8F59-5DC0-7FD53A5E72DD}"/>
              </a:ext>
            </a:extLst>
          </p:cNvPr>
          <p:cNvSpPr txBox="1"/>
          <p:nvPr/>
        </p:nvSpPr>
        <p:spPr>
          <a:xfrm>
            <a:off x="690453" y="348565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E2CA3394-A1DF-FBC4-5436-B6A258A1B477}"/>
              </a:ext>
            </a:extLst>
          </p:cNvPr>
          <p:cNvSpPr txBox="1"/>
          <p:nvPr/>
        </p:nvSpPr>
        <p:spPr>
          <a:xfrm>
            <a:off x="690453" y="426627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59568426-B9FE-7920-F0DE-1CE4CECBBF15}"/>
              </a:ext>
            </a:extLst>
          </p:cNvPr>
          <p:cNvSpPr txBox="1"/>
          <p:nvPr/>
        </p:nvSpPr>
        <p:spPr>
          <a:xfrm>
            <a:off x="690453" y="504689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47B2013B-618D-5746-03EF-A0CED5FFC756}"/>
              </a:ext>
            </a:extLst>
          </p:cNvPr>
          <p:cNvSpPr txBox="1"/>
          <p:nvPr/>
        </p:nvSpPr>
        <p:spPr>
          <a:xfrm>
            <a:off x="690453" y="582751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9C219D5F-D542-4FC6-FE15-C9F48DE6FFFC}"/>
              </a:ext>
            </a:extLst>
          </p:cNvPr>
          <p:cNvSpPr txBox="1"/>
          <p:nvPr/>
        </p:nvSpPr>
        <p:spPr>
          <a:xfrm>
            <a:off x="1070582" y="270503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806DDA7A-2D8B-FB09-C2F0-A53C63D6F901}"/>
              </a:ext>
            </a:extLst>
          </p:cNvPr>
          <p:cNvSpPr txBox="1"/>
          <p:nvPr/>
        </p:nvSpPr>
        <p:spPr>
          <a:xfrm>
            <a:off x="1078109" y="3482025"/>
            <a:ext cx="74239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6DC314A6-CCAC-2A96-27D4-3F8A0C3B66AD}"/>
              </a:ext>
            </a:extLst>
          </p:cNvPr>
          <p:cNvSpPr txBox="1"/>
          <p:nvPr/>
        </p:nvSpPr>
        <p:spPr>
          <a:xfrm>
            <a:off x="1078109" y="5827514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24;p47">
            <a:extLst>
              <a:ext uri="{FF2B5EF4-FFF2-40B4-BE49-F238E27FC236}">
                <a16:creationId xmlns:a16="http://schemas.microsoft.com/office/drawing/2014/main" id="{2C77DDDA-1659-DACD-6D95-D1E84C933D35}"/>
              </a:ext>
            </a:extLst>
          </p:cNvPr>
          <p:cNvSpPr txBox="1"/>
          <p:nvPr/>
        </p:nvSpPr>
        <p:spPr>
          <a:xfrm>
            <a:off x="1070581" y="5054186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CD0D1626-A7E0-3107-31E4-9726CE78F9EF}"/>
              </a:ext>
            </a:extLst>
          </p:cNvPr>
          <p:cNvSpPr txBox="1"/>
          <p:nvPr/>
        </p:nvSpPr>
        <p:spPr>
          <a:xfrm>
            <a:off x="1078109" y="4258979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24;p47">
            <a:extLst>
              <a:ext uri="{FF2B5EF4-FFF2-40B4-BE49-F238E27FC236}">
                <a16:creationId xmlns:a16="http://schemas.microsoft.com/office/drawing/2014/main" id="{69E810CD-14AF-588B-A1EA-CE85D6CDB567}"/>
              </a:ext>
            </a:extLst>
          </p:cNvPr>
          <p:cNvSpPr txBox="1"/>
          <p:nvPr/>
        </p:nvSpPr>
        <p:spPr>
          <a:xfrm>
            <a:off x="4784427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424;p47">
            <a:extLst>
              <a:ext uri="{FF2B5EF4-FFF2-40B4-BE49-F238E27FC236}">
                <a16:creationId xmlns:a16="http://schemas.microsoft.com/office/drawing/2014/main" id="{07C9D6D5-7301-C36E-BD2B-A50DFF8E8738}"/>
              </a:ext>
            </a:extLst>
          </p:cNvPr>
          <p:cNvSpPr txBox="1"/>
          <p:nvPr/>
        </p:nvSpPr>
        <p:spPr>
          <a:xfrm>
            <a:off x="5230128" y="1924409"/>
            <a:ext cx="8476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4;p47">
            <a:extLst>
              <a:ext uri="{FF2B5EF4-FFF2-40B4-BE49-F238E27FC236}">
                <a16:creationId xmlns:a16="http://schemas.microsoft.com/office/drawing/2014/main" id="{76FA16AE-E6DD-24FE-1B85-11C86FE9D703}"/>
              </a:ext>
            </a:extLst>
          </p:cNvPr>
          <p:cNvSpPr txBox="1"/>
          <p:nvPr/>
        </p:nvSpPr>
        <p:spPr>
          <a:xfrm>
            <a:off x="4784427" y="2706238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8" name="Google Shape;424;p47">
            <a:extLst>
              <a:ext uri="{FF2B5EF4-FFF2-40B4-BE49-F238E27FC236}">
                <a16:creationId xmlns:a16="http://schemas.microsoft.com/office/drawing/2014/main" id="{7C5619EE-51B6-7B15-5D9B-960F429C5766}"/>
              </a:ext>
            </a:extLst>
          </p:cNvPr>
          <p:cNvSpPr txBox="1"/>
          <p:nvPr/>
        </p:nvSpPr>
        <p:spPr>
          <a:xfrm>
            <a:off x="4784427" y="348806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9" name="Google Shape;424;p47">
            <a:extLst>
              <a:ext uri="{FF2B5EF4-FFF2-40B4-BE49-F238E27FC236}">
                <a16:creationId xmlns:a16="http://schemas.microsoft.com/office/drawing/2014/main" id="{A53ECD5F-26D6-9489-DCAB-E7498D3CC548}"/>
              </a:ext>
            </a:extLst>
          </p:cNvPr>
          <p:cNvSpPr txBox="1"/>
          <p:nvPr/>
        </p:nvSpPr>
        <p:spPr>
          <a:xfrm>
            <a:off x="4784427" y="426989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0" name="Google Shape;424;p47">
            <a:extLst>
              <a:ext uri="{FF2B5EF4-FFF2-40B4-BE49-F238E27FC236}">
                <a16:creationId xmlns:a16="http://schemas.microsoft.com/office/drawing/2014/main" id="{EE7EAFE7-447B-FD33-92A4-E21DD0EAB8A0}"/>
              </a:ext>
            </a:extLst>
          </p:cNvPr>
          <p:cNvSpPr txBox="1"/>
          <p:nvPr/>
        </p:nvSpPr>
        <p:spPr>
          <a:xfrm>
            <a:off x="4784427" y="505172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1" name="Google Shape;424;p47">
            <a:extLst>
              <a:ext uri="{FF2B5EF4-FFF2-40B4-BE49-F238E27FC236}">
                <a16:creationId xmlns:a16="http://schemas.microsoft.com/office/drawing/2014/main" id="{42315C0B-1509-0962-9FDD-905762B23649}"/>
              </a:ext>
            </a:extLst>
          </p:cNvPr>
          <p:cNvSpPr txBox="1"/>
          <p:nvPr/>
        </p:nvSpPr>
        <p:spPr>
          <a:xfrm>
            <a:off x="5230128" y="2708580"/>
            <a:ext cx="9170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0.8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424;p47">
            <a:extLst>
              <a:ext uri="{FF2B5EF4-FFF2-40B4-BE49-F238E27FC236}">
                <a16:creationId xmlns:a16="http://schemas.microsoft.com/office/drawing/2014/main" id="{0755227A-37DF-80F3-0325-0D93BF2EB822}"/>
              </a:ext>
            </a:extLst>
          </p:cNvPr>
          <p:cNvSpPr txBox="1"/>
          <p:nvPr/>
        </p:nvSpPr>
        <p:spPr>
          <a:xfrm>
            <a:off x="5230128" y="3482025"/>
            <a:ext cx="70090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0.3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3" name="Google Shape;424;p47">
            <a:extLst>
              <a:ext uri="{FF2B5EF4-FFF2-40B4-BE49-F238E27FC236}">
                <a16:creationId xmlns:a16="http://schemas.microsoft.com/office/drawing/2014/main" id="{10C525DF-AE53-A6F0-E44C-17B80FFBF30F}"/>
              </a:ext>
            </a:extLst>
          </p:cNvPr>
          <p:cNvSpPr txBox="1"/>
          <p:nvPr/>
        </p:nvSpPr>
        <p:spPr>
          <a:xfrm>
            <a:off x="5230128" y="5051718"/>
            <a:ext cx="14195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1 00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0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4" name="Google Shape;424;p47">
            <a:extLst>
              <a:ext uri="{FF2B5EF4-FFF2-40B4-BE49-F238E27FC236}">
                <a16:creationId xmlns:a16="http://schemas.microsoft.com/office/drawing/2014/main" id="{64FCE440-BF8F-5731-5F77-2B5C7B44EEDC}"/>
              </a:ext>
            </a:extLst>
          </p:cNvPr>
          <p:cNvSpPr txBox="1"/>
          <p:nvPr/>
        </p:nvSpPr>
        <p:spPr>
          <a:xfrm>
            <a:off x="5230128" y="4272231"/>
            <a:ext cx="76344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424;p47">
            <a:extLst>
              <a:ext uri="{FF2B5EF4-FFF2-40B4-BE49-F238E27FC236}">
                <a16:creationId xmlns:a16="http://schemas.microsoft.com/office/drawing/2014/main" id="{6C181447-FFD9-9630-0BBF-E3BDC620902D}"/>
              </a:ext>
            </a:extLst>
          </p:cNvPr>
          <p:cNvSpPr txBox="1"/>
          <p:nvPr/>
        </p:nvSpPr>
        <p:spPr>
          <a:xfrm>
            <a:off x="4475878" y="114726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424;p47">
            <a:extLst>
              <a:ext uri="{FF2B5EF4-FFF2-40B4-BE49-F238E27FC236}">
                <a16:creationId xmlns:a16="http://schemas.microsoft.com/office/drawing/2014/main" id="{C8D9C5E1-5FEA-1699-34B2-FFFFB7DC4BD5}"/>
              </a:ext>
            </a:extLst>
          </p:cNvPr>
          <p:cNvSpPr txBox="1"/>
          <p:nvPr/>
        </p:nvSpPr>
        <p:spPr>
          <a:xfrm>
            <a:off x="8873251" y="192440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424;p47">
            <a:extLst>
              <a:ext uri="{FF2B5EF4-FFF2-40B4-BE49-F238E27FC236}">
                <a16:creationId xmlns:a16="http://schemas.microsoft.com/office/drawing/2014/main" id="{4D62D3C3-E294-C8B1-CE48-5C315A562980}"/>
              </a:ext>
            </a:extLst>
          </p:cNvPr>
          <p:cNvSpPr txBox="1"/>
          <p:nvPr/>
        </p:nvSpPr>
        <p:spPr>
          <a:xfrm>
            <a:off x="8873251" y="320655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2" name="Google Shape;424;p47">
            <a:extLst>
              <a:ext uri="{FF2B5EF4-FFF2-40B4-BE49-F238E27FC236}">
                <a16:creationId xmlns:a16="http://schemas.microsoft.com/office/drawing/2014/main" id="{41B44F89-6C9C-30F6-B50D-FFED49DAFCE1}"/>
              </a:ext>
            </a:extLst>
          </p:cNvPr>
          <p:cNvSpPr txBox="1"/>
          <p:nvPr/>
        </p:nvSpPr>
        <p:spPr>
          <a:xfrm>
            <a:off x="8564702" y="114726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4" name="TextBox 463">
                <a:extLst>
                  <a:ext uri="{FF2B5EF4-FFF2-40B4-BE49-F238E27FC236}">
                    <a16:creationId xmlns:a16="http://schemas.microsoft.com/office/drawing/2014/main" id="{F3844D6F-6300-D1D7-ECE6-3B78356B6EEE}"/>
                  </a:ext>
                </a:extLst>
              </p:cNvPr>
              <p:cNvSpPr txBox="1"/>
              <p:nvPr/>
            </p:nvSpPr>
            <p:spPr>
              <a:xfrm>
                <a:off x="9296719" y="1826008"/>
                <a:ext cx="688073" cy="827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64" name="TextBox 463">
                <a:extLst>
                  <a:ext uri="{FF2B5EF4-FFF2-40B4-BE49-F238E27FC236}">
                    <a16:creationId xmlns:a16="http://schemas.microsoft.com/office/drawing/2014/main" id="{F3844D6F-6300-D1D7-ECE6-3B78356B6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719" y="1826008"/>
                <a:ext cx="688073" cy="8275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5" name="TextBox 464">
                <a:extLst>
                  <a:ext uri="{FF2B5EF4-FFF2-40B4-BE49-F238E27FC236}">
                    <a16:creationId xmlns:a16="http://schemas.microsoft.com/office/drawing/2014/main" id="{CE517D50-CAE1-5305-AC14-2D39B83F7A48}"/>
                  </a:ext>
                </a:extLst>
              </p:cNvPr>
              <p:cNvSpPr txBox="1"/>
              <p:nvPr/>
            </p:nvSpPr>
            <p:spPr>
              <a:xfrm>
                <a:off x="9296719" y="3252719"/>
                <a:ext cx="808555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65" name="TextBox 464">
                <a:extLst>
                  <a:ext uri="{FF2B5EF4-FFF2-40B4-BE49-F238E27FC236}">
                    <a16:creationId xmlns:a16="http://schemas.microsoft.com/office/drawing/2014/main" id="{CE517D50-CAE1-5305-AC14-2D39B83F7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719" y="3252719"/>
                <a:ext cx="808555" cy="338554"/>
              </a:xfrm>
              <a:prstGeom prst="rect">
                <a:avLst/>
              </a:prstGeom>
              <a:blipFill>
                <a:blip r:embed="rId4"/>
                <a:stretch>
                  <a:fillRect r="-752"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Google Shape;331;p42">
            <a:extLst>
              <a:ext uri="{FF2B5EF4-FFF2-40B4-BE49-F238E27FC236}">
                <a16:creationId xmlns:a16="http://schemas.microsoft.com/office/drawing/2014/main" id="{6B4411C5-FA73-997B-816C-DA49CC736812}"/>
              </a:ext>
            </a:extLst>
          </p:cNvPr>
          <p:cNvSpPr txBox="1"/>
          <p:nvPr/>
        </p:nvSpPr>
        <p:spPr>
          <a:xfrm>
            <a:off x="1542526" y="1968933"/>
            <a:ext cx="11714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25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1;p42">
            <a:extLst>
              <a:ext uri="{FF2B5EF4-FFF2-40B4-BE49-F238E27FC236}">
                <a16:creationId xmlns:a16="http://schemas.microsoft.com/office/drawing/2014/main" id="{B14607F7-AF81-41FB-42EB-33776993785B}"/>
              </a:ext>
            </a:extLst>
          </p:cNvPr>
          <p:cNvSpPr txBox="1"/>
          <p:nvPr/>
        </p:nvSpPr>
        <p:spPr>
          <a:xfrm>
            <a:off x="1538972" y="2699028"/>
            <a:ext cx="11714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64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331;p42">
            <a:extLst>
              <a:ext uri="{FF2B5EF4-FFF2-40B4-BE49-F238E27FC236}">
                <a16:creationId xmlns:a16="http://schemas.microsoft.com/office/drawing/2014/main" id="{A93F33A0-4F77-F2EE-EB72-933216172E23}"/>
              </a:ext>
            </a:extLst>
          </p:cNvPr>
          <p:cNvSpPr txBox="1"/>
          <p:nvPr/>
        </p:nvSpPr>
        <p:spPr>
          <a:xfrm>
            <a:off x="1680505" y="3483450"/>
            <a:ext cx="11714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31;p42">
            <a:extLst>
              <a:ext uri="{FF2B5EF4-FFF2-40B4-BE49-F238E27FC236}">
                <a16:creationId xmlns:a16="http://schemas.microsoft.com/office/drawing/2014/main" id="{658CEB7A-9C2C-EF3F-3D02-818134480151}"/>
              </a:ext>
            </a:extLst>
          </p:cNvPr>
          <p:cNvSpPr txBox="1"/>
          <p:nvPr/>
        </p:nvSpPr>
        <p:spPr>
          <a:xfrm>
            <a:off x="1538971" y="4277079"/>
            <a:ext cx="11714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31;p42">
            <a:extLst>
              <a:ext uri="{FF2B5EF4-FFF2-40B4-BE49-F238E27FC236}">
                <a16:creationId xmlns:a16="http://schemas.microsoft.com/office/drawing/2014/main" id="{8B6190B4-0ED8-78BC-16DF-412352D924FC}"/>
              </a:ext>
            </a:extLst>
          </p:cNvPr>
          <p:cNvSpPr txBox="1"/>
          <p:nvPr/>
        </p:nvSpPr>
        <p:spPr>
          <a:xfrm>
            <a:off x="1669068" y="5072286"/>
            <a:ext cx="136563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2500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331;p42">
            <a:extLst>
              <a:ext uri="{FF2B5EF4-FFF2-40B4-BE49-F238E27FC236}">
                <a16:creationId xmlns:a16="http://schemas.microsoft.com/office/drawing/2014/main" id="{219733EA-73AC-5EE2-053C-46E921E1E563}"/>
              </a:ext>
            </a:extLst>
          </p:cNvPr>
          <p:cNvSpPr txBox="1"/>
          <p:nvPr/>
        </p:nvSpPr>
        <p:spPr>
          <a:xfrm>
            <a:off x="1680505" y="5821469"/>
            <a:ext cx="18403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225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331;p42">
            <a:extLst>
              <a:ext uri="{FF2B5EF4-FFF2-40B4-BE49-F238E27FC236}">
                <a16:creationId xmlns:a16="http://schemas.microsoft.com/office/drawing/2014/main" id="{B7E4FD89-8EF6-F9A7-4651-D27F610D3647}"/>
              </a:ext>
            </a:extLst>
          </p:cNvPr>
          <p:cNvSpPr txBox="1"/>
          <p:nvPr/>
        </p:nvSpPr>
        <p:spPr>
          <a:xfrm>
            <a:off x="5931033" y="4277079"/>
            <a:ext cx="18653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2.89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331;p42">
            <a:extLst>
              <a:ext uri="{FF2B5EF4-FFF2-40B4-BE49-F238E27FC236}">
                <a16:creationId xmlns:a16="http://schemas.microsoft.com/office/drawing/2014/main" id="{FC11F43E-FB37-CA9D-104E-D018F2F326E8}"/>
              </a:ext>
            </a:extLst>
          </p:cNvPr>
          <p:cNvSpPr txBox="1"/>
          <p:nvPr/>
        </p:nvSpPr>
        <p:spPr>
          <a:xfrm>
            <a:off x="5902366" y="3479788"/>
            <a:ext cx="117634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0.09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331;p42">
            <a:extLst>
              <a:ext uri="{FF2B5EF4-FFF2-40B4-BE49-F238E27FC236}">
                <a16:creationId xmlns:a16="http://schemas.microsoft.com/office/drawing/2014/main" id="{631B3DE6-4FE5-7808-C7D7-4E21EED430DB}"/>
              </a:ext>
            </a:extLst>
          </p:cNvPr>
          <p:cNvSpPr txBox="1"/>
          <p:nvPr/>
        </p:nvSpPr>
        <p:spPr>
          <a:xfrm>
            <a:off x="5902891" y="2695617"/>
            <a:ext cx="13775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0.64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331;p42">
            <a:extLst>
              <a:ext uri="{FF2B5EF4-FFF2-40B4-BE49-F238E27FC236}">
                <a16:creationId xmlns:a16="http://schemas.microsoft.com/office/drawing/2014/main" id="{8943312E-7C3E-9F7B-6BE1-445D138DE10C}"/>
              </a:ext>
            </a:extLst>
          </p:cNvPr>
          <p:cNvSpPr txBox="1"/>
          <p:nvPr/>
        </p:nvSpPr>
        <p:spPr>
          <a:xfrm>
            <a:off x="6221398" y="5071806"/>
            <a:ext cx="1779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1 000 000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331;p42">
            <a:extLst>
              <a:ext uri="{FF2B5EF4-FFF2-40B4-BE49-F238E27FC236}">
                <a16:creationId xmlns:a16="http://schemas.microsoft.com/office/drawing/2014/main" id="{9C1F9CC4-5F57-D0D9-8235-C6CC4E9E79A4}"/>
              </a:ext>
            </a:extLst>
          </p:cNvPr>
          <p:cNvSpPr txBox="1"/>
          <p:nvPr/>
        </p:nvSpPr>
        <p:spPr>
          <a:xfrm>
            <a:off x="5756264" y="1924402"/>
            <a:ext cx="118493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8100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4" name="Google Shape;331;p42">
                <a:extLst>
                  <a:ext uri="{FF2B5EF4-FFF2-40B4-BE49-F238E27FC236}">
                    <a16:creationId xmlns:a16="http://schemas.microsoft.com/office/drawing/2014/main" id="{28F4900B-88F2-7460-B351-56E81CE66D29}"/>
                  </a:ext>
                </a:extLst>
              </p:cNvPr>
              <p:cNvSpPr txBox="1"/>
              <p:nvPr/>
            </p:nvSpPr>
            <p:spPr>
              <a:xfrm>
                <a:off x="10190078" y="1909864"/>
                <a:ext cx="1171403" cy="7146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b="1" dirty="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𝟗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𝟏𝟔</m:t>
                        </m:r>
                      </m:den>
                    </m:f>
                  </m:oMath>
                </a14:m>
                <a:endParaRPr sz="2200" b="1" baseline="30000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454" name="Google Shape;331;p42">
                <a:extLst>
                  <a:ext uri="{FF2B5EF4-FFF2-40B4-BE49-F238E27FC236}">
                    <a16:creationId xmlns:a16="http://schemas.microsoft.com/office/drawing/2014/main" id="{28F4900B-88F2-7460-B351-56E81CE66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0078" y="1909864"/>
                <a:ext cx="1171403" cy="714642"/>
              </a:xfrm>
              <a:prstGeom prst="rect">
                <a:avLst/>
              </a:prstGeom>
              <a:blipFill>
                <a:blip r:embed="rId5"/>
                <a:stretch>
                  <a:fillRect l="-67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5" name="Google Shape;331;p42">
            <a:extLst>
              <a:ext uri="{FF2B5EF4-FFF2-40B4-BE49-F238E27FC236}">
                <a16:creationId xmlns:a16="http://schemas.microsoft.com/office/drawing/2014/main" id="{AD81E7FC-9F2E-04CE-18C2-5D9BAF6EE156}"/>
              </a:ext>
            </a:extLst>
          </p:cNvPr>
          <p:cNvSpPr txBox="1"/>
          <p:nvPr/>
        </p:nvSpPr>
        <p:spPr>
          <a:xfrm>
            <a:off x="10137543" y="3213576"/>
            <a:ext cx="11714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9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9172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040FFA6-F7C8-D825-64DA-F85A5EA9A6D6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4187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4" name="Google Shape;254;p39"/>
          <p:cNvSpPr txBox="1"/>
          <p:nvPr/>
        </p:nvSpPr>
        <p:spPr>
          <a:xfrm>
            <a:off x="610711" y="1135055"/>
            <a:ext cx="1040859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To ‘</a:t>
            </a:r>
            <a:r>
              <a:rPr lang="en-GB" sz="2200" dirty="0">
                <a:solidFill>
                  <a:schemeClr val="dk1"/>
                </a:solidFill>
              </a:rPr>
              <a:t>cube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’ a number, multiply it by itself and then multiply by itself again.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" name="Google Shape;252;p39"/>
          <p:cNvSpPr txBox="1"/>
          <p:nvPr/>
        </p:nvSpPr>
        <p:spPr>
          <a:xfrm>
            <a:off x="2198895" y="1816435"/>
            <a:ext cx="173120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 cubed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0" name="Google Shape;252;p39"/>
          <p:cNvSpPr txBox="1"/>
          <p:nvPr/>
        </p:nvSpPr>
        <p:spPr>
          <a:xfrm>
            <a:off x="2374945" y="3144351"/>
            <a:ext cx="242563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 2 x 2 x 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1" name="Google Shape;252;p39"/>
          <p:cNvSpPr txBox="1"/>
          <p:nvPr/>
        </p:nvSpPr>
        <p:spPr>
          <a:xfrm>
            <a:off x="2341136" y="2519358"/>
            <a:ext cx="113159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 2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3462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57EA92-57E8-6ECD-7622-34D54DB4CA7D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4187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Examples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/>
          <p:cNvSpPr txBox="1"/>
          <p:nvPr/>
        </p:nvSpPr>
        <p:spPr>
          <a:xfrm>
            <a:off x="1890835" y="1980300"/>
            <a:ext cx="104182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  5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3" name="Google Shape;256;p39"/>
          <p:cNvSpPr txBox="1"/>
          <p:nvPr/>
        </p:nvSpPr>
        <p:spPr>
          <a:xfrm>
            <a:off x="6829400" y="1980299"/>
            <a:ext cx="12053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b)   10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/>
          <p:cNvSpPr txBox="1"/>
          <p:nvPr/>
        </p:nvSpPr>
        <p:spPr>
          <a:xfrm>
            <a:off x="1009948" y="1119900"/>
            <a:ext cx="160500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541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>
          <a:extLst>
            <a:ext uri="{FF2B5EF4-FFF2-40B4-BE49-F238E27FC236}">
              <a16:creationId xmlns:a16="http://schemas.microsoft.com/office/drawing/2014/main" id="{F9D1A3AB-00B2-D3E8-C798-FBBD963D1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3FC0937-8DE2-CD6B-D9B1-B203ADB4DF2E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>
            <a:extLst>
              <a:ext uri="{FF2B5EF4-FFF2-40B4-BE49-F238E27FC236}">
                <a16:creationId xmlns:a16="http://schemas.microsoft.com/office/drawing/2014/main" id="{76D420EF-314A-6322-3BE8-3DA0C7B77A43}"/>
              </a:ext>
            </a:extLst>
          </p:cNvPr>
          <p:cNvSpPr txBox="1"/>
          <p:nvPr/>
        </p:nvSpPr>
        <p:spPr>
          <a:xfrm>
            <a:off x="4658335" y="25344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6" name="Google Shape;256;p39">
            <a:extLst>
              <a:ext uri="{FF2B5EF4-FFF2-40B4-BE49-F238E27FC236}">
                <a16:creationId xmlns:a16="http://schemas.microsoft.com/office/drawing/2014/main" id="{DA002C27-48D6-2968-FABF-7B65EDBF1786}"/>
              </a:ext>
            </a:extLst>
          </p:cNvPr>
          <p:cNvSpPr txBox="1"/>
          <p:nvPr/>
        </p:nvSpPr>
        <p:spPr>
          <a:xfrm>
            <a:off x="1890835" y="1980300"/>
            <a:ext cx="104182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a)   5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3" name="Google Shape;256;p39">
            <a:extLst>
              <a:ext uri="{FF2B5EF4-FFF2-40B4-BE49-F238E27FC236}">
                <a16:creationId xmlns:a16="http://schemas.microsoft.com/office/drawing/2014/main" id="{8771179F-4569-EF5C-061B-F0B4629C6498}"/>
              </a:ext>
            </a:extLst>
          </p:cNvPr>
          <p:cNvSpPr txBox="1"/>
          <p:nvPr/>
        </p:nvSpPr>
        <p:spPr>
          <a:xfrm>
            <a:off x="6829400" y="1980299"/>
            <a:ext cx="12053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b)   10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endParaRPr sz="2200" dirty="0"/>
          </a:p>
        </p:txBody>
      </p:sp>
      <p:sp>
        <p:nvSpPr>
          <p:cNvPr id="14" name="Google Shape;254;p39">
            <a:extLst>
              <a:ext uri="{FF2B5EF4-FFF2-40B4-BE49-F238E27FC236}">
                <a16:creationId xmlns:a16="http://schemas.microsoft.com/office/drawing/2014/main" id="{5562E81C-D182-E9C7-712F-03CE88F6C4AA}"/>
              </a:ext>
            </a:extLst>
          </p:cNvPr>
          <p:cNvSpPr txBox="1"/>
          <p:nvPr/>
        </p:nvSpPr>
        <p:spPr>
          <a:xfrm>
            <a:off x="1009948" y="1119900"/>
            <a:ext cx="160500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56;p39"/>
          <p:cNvSpPr txBox="1"/>
          <p:nvPr/>
        </p:nvSpPr>
        <p:spPr>
          <a:xfrm>
            <a:off x="2512915" y="2530111"/>
            <a:ext cx="284938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= 5 x 5 x 5</a:t>
            </a:r>
            <a:endParaRPr sz="2200" dirty="0"/>
          </a:p>
        </p:txBody>
      </p:sp>
      <p:sp>
        <p:nvSpPr>
          <p:cNvPr id="10" name="Google Shape;256;p39"/>
          <p:cNvSpPr txBox="1"/>
          <p:nvPr/>
        </p:nvSpPr>
        <p:spPr>
          <a:xfrm>
            <a:off x="7451480" y="2530110"/>
            <a:ext cx="284938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= 10 x 10 x 10</a:t>
            </a:r>
            <a:endParaRPr sz="2200" dirty="0"/>
          </a:p>
        </p:txBody>
      </p:sp>
      <p:sp>
        <p:nvSpPr>
          <p:cNvPr id="11" name="Google Shape;256;p39"/>
          <p:cNvSpPr txBox="1"/>
          <p:nvPr/>
        </p:nvSpPr>
        <p:spPr>
          <a:xfrm>
            <a:off x="2512915" y="3460731"/>
            <a:ext cx="284938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= </a:t>
            </a:r>
            <a:r>
              <a:rPr lang="en-GB" sz="2200" u="sng" dirty="0">
                <a:solidFill>
                  <a:schemeClr val="dk1"/>
                </a:solidFill>
                <a:sym typeface="Arial"/>
              </a:rPr>
              <a:t>125</a:t>
            </a:r>
            <a:endParaRPr sz="2200" u="sng" dirty="0"/>
          </a:p>
        </p:txBody>
      </p:sp>
      <p:sp>
        <p:nvSpPr>
          <p:cNvPr id="12" name="Google Shape;256;p39"/>
          <p:cNvSpPr txBox="1"/>
          <p:nvPr/>
        </p:nvSpPr>
        <p:spPr>
          <a:xfrm>
            <a:off x="7451480" y="3460840"/>
            <a:ext cx="284938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= </a:t>
            </a:r>
            <a:r>
              <a:rPr lang="en-GB" sz="2200" u="sng" dirty="0">
                <a:solidFill>
                  <a:schemeClr val="dk1"/>
                </a:solidFill>
                <a:sym typeface="Arial"/>
              </a:rPr>
              <a:t>1000</a:t>
            </a:r>
            <a:endParaRPr sz="2200" u="sng" dirty="0"/>
          </a:p>
        </p:txBody>
      </p:sp>
    </p:spTree>
    <p:extLst>
      <p:ext uri="{BB962C8B-B14F-4D97-AF65-F5344CB8AC3E}">
        <p14:creationId xmlns:p14="http://schemas.microsoft.com/office/powerpoint/2010/main" val="2820806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C21A203-D9D3-FD4B-CCE7-FA08C6D051A5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3585807" y="248561"/>
            <a:ext cx="50203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41"/>
          <p:cNvSpPr txBox="1"/>
          <p:nvPr/>
        </p:nvSpPr>
        <p:spPr>
          <a:xfrm>
            <a:off x="1069839" y="1610467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1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4" name="Google Shape;274;p41"/>
          <p:cNvSpPr txBox="1"/>
          <p:nvPr/>
        </p:nvSpPr>
        <p:spPr>
          <a:xfrm>
            <a:off x="1069839" y="2575544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5" name="Google Shape;275;p41"/>
          <p:cNvSpPr txBox="1"/>
          <p:nvPr/>
        </p:nvSpPr>
        <p:spPr>
          <a:xfrm>
            <a:off x="1069839" y="3540621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3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6" name="Google Shape;276;p41"/>
          <p:cNvSpPr txBox="1"/>
          <p:nvPr/>
        </p:nvSpPr>
        <p:spPr>
          <a:xfrm>
            <a:off x="1069839" y="5470774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5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7" name="Google Shape;277;p41"/>
          <p:cNvSpPr txBox="1"/>
          <p:nvPr/>
        </p:nvSpPr>
        <p:spPr>
          <a:xfrm>
            <a:off x="1069839" y="4505698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4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8" name="Google Shape;278;p41"/>
          <p:cNvSpPr txBox="1"/>
          <p:nvPr/>
        </p:nvSpPr>
        <p:spPr>
          <a:xfrm>
            <a:off x="4385387" y="1608163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6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9" name="Google Shape;279;p41"/>
          <p:cNvSpPr txBox="1"/>
          <p:nvPr/>
        </p:nvSpPr>
        <p:spPr>
          <a:xfrm>
            <a:off x="4385387" y="2573816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7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80" name="Google Shape;280;p41"/>
          <p:cNvSpPr txBox="1"/>
          <p:nvPr/>
        </p:nvSpPr>
        <p:spPr>
          <a:xfrm>
            <a:off x="4399806" y="3539469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8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81" name="Google Shape;281;p41"/>
          <p:cNvSpPr txBox="1"/>
          <p:nvPr/>
        </p:nvSpPr>
        <p:spPr>
          <a:xfrm>
            <a:off x="4391627" y="4505122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9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82" name="Google Shape;282;p41"/>
          <p:cNvSpPr txBox="1"/>
          <p:nvPr/>
        </p:nvSpPr>
        <p:spPr>
          <a:xfrm>
            <a:off x="4385387" y="5470774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10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65" name="Google Shape;273;p41"/>
          <p:cNvSpPr txBox="1"/>
          <p:nvPr/>
        </p:nvSpPr>
        <p:spPr>
          <a:xfrm>
            <a:off x="8169598" y="1809524"/>
            <a:ext cx="2952563" cy="1672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dk1"/>
                </a:solidFill>
                <a:sym typeface="Arial"/>
              </a:rPr>
              <a:t>Challenge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 1</a:t>
            </a:r>
            <a:r>
              <a:rPr lang="en-GB" sz="2200" baseline="30000" dirty="0">
                <a:solidFill>
                  <a:schemeClr val="dk1"/>
                </a:solidFill>
              </a:rPr>
              <a:t>3 </a:t>
            </a:r>
            <a:r>
              <a:rPr lang="en-GB" sz="2200" dirty="0">
                <a:solidFill>
                  <a:schemeClr val="dk1"/>
                </a:solidFill>
              </a:rPr>
              <a:t>+ 2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+ 3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+ 4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+ 5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baseline="300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?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16" name="Google Shape;273;p41"/>
          <p:cNvSpPr txBox="1"/>
          <p:nvPr/>
        </p:nvSpPr>
        <p:spPr>
          <a:xfrm>
            <a:off x="712876" y="912035"/>
            <a:ext cx="49384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Evaluate without a calculator: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2" name="Folded Corner 1"/>
          <p:cNvSpPr/>
          <p:nvPr/>
        </p:nvSpPr>
        <p:spPr>
          <a:xfrm>
            <a:off x="8097520" y="1608163"/>
            <a:ext cx="3145603" cy="2038663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710732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C7B4AE80-F037-8A00-E0DF-23EDD7726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44E707-5037-8C3F-CAE5-2FB8E1ACD97E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>
            <a:extLst>
              <a:ext uri="{FF2B5EF4-FFF2-40B4-BE49-F238E27FC236}">
                <a16:creationId xmlns:a16="http://schemas.microsoft.com/office/drawing/2014/main" id="{3B9A61EA-BDED-DFAE-AE2F-40C6D94CAED6}"/>
              </a:ext>
            </a:extLst>
          </p:cNvPr>
          <p:cNvSpPr txBox="1"/>
          <p:nvPr/>
        </p:nvSpPr>
        <p:spPr>
          <a:xfrm>
            <a:off x="3585807" y="248561"/>
            <a:ext cx="50203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41">
            <a:extLst>
              <a:ext uri="{FF2B5EF4-FFF2-40B4-BE49-F238E27FC236}">
                <a16:creationId xmlns:a16="http://schemas.microsoft.com/office/drawing/2014/main" id="{C9E2E2B4-A432-6300-53A3-187FFD0748F4}"/>
              </a:ext>
            </a:extLst>
          </p:cNvPr>
          <p:cNvSpPr txBox="1"/>
          <p:nvPr/>
        </p:nvSpPr>
        <p:spPr>
          <a:xfrm>
            <a:off x="1069839" y="1610467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1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4" name="Google Shape;274;p41">
            <a:extLst>
              <a:ext uri="{FF2B5EF4-FFF2-40B4-BE49-F238E27FC236}">
                <a16:creationId xmlns:a16="http://schemas.microsoft.com/office/drawing/2014/main" id="{324B1F1B-FE14-5543-DA00-C651BA087CF0}"/>
              </a:ext>
            </a:extLst>
          </p:cNvPr>
          <p:cNvSpPr txBox="1"/>
          <p:nvPr/>
        </p:nvSpPr>
        <p:spPr>
          <a:xfrm>
            <a:off x="1069839" y="2575544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5" name="Google Shape;275;p41">
            <a:extLst>
              <a:ext uri="{FF2B5EF4-FFF2-40B4-BE49-F238E27FC236}">
                <a16:creationId xmlns:a16="http://schemas.microsoft.com/office/drawing/2014/main" id="{81668C68-6822-B4ED-E34B-495F2FD27601}"/>
              </a:ext>
            </a:extLst>
          </p:cNvPr>
          <p:cNvSpPr txBox="1"/>
          <p:nvPr/>
        </p:nvSpPr>
        <p:spPr>
          <a:xfrm>
            <a:off x="1069839" y="3540621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3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6" name="Google Shape;276;p41">
            <a:extLst>
              <a:ext uri="{FF2B5EF4-FFF2-40B4-BE49-F238E27FC236}">
                <a16:creationId xmlns:a16="http://schemas.microsoft.com/office/drawing/2014/main" id="{7CAAFF50-F13F-C3DE-0CD0-1FE76B5773EC}"/>
              </a:ext>
            </a:extLst>
          </p:cNvPr>
          <p:cNvSpPr txBox="1"/>
          <p:nvPr/>
        </p:nvSpPr>
        <p:spPr>
          <a:xfrm>
            <a:off x="1069839" y="5470774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5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7" name="Google Shape;277;p41">
            <a:extLst>
              <a:ext uri="{FF2B5EF4-FFF2-40B4-BE49-F238E27FC236}">
                <a16:creationId xmlns:a16="http://schemas.microsoft.com/office/drawing/2014/main" id="{5D7F1722-C233-74A6-6D2F-87F8ADE84B56}"/>
              </a:ext>
            </a:extLst>
          </p:cNvPr>
          <p:cNvSpPr txBox="1"/>
          <p:nvPr/>
        </p:nvSpPr>
        <p:spPr>
          <a:xfrm>
            <a:off x="1069839" y="4505698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4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8" name="Google Shape;278;p41">
            <a:extLst>
              <a:ext uri="{FF2B5EF4-FFF2-40B4-BE49-F238E27FC236}">
                <a16:creationId xmlns:a16="http://schemas.microsoft.com/office/drawing/2014/main" id="{DB6C0156-024C-0BA0-E47E-F51734491050}"/>
              </a:ext>
            </a:extLst>
          </p:cNvPr>
          <p:cNvSpPr txBox="1"/>
          <p:nvPr/>
        </p:nvSpPr>
        <p:spPr>
          <a:xfrm>
            <a:off x="4385387" y="1608163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6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79" name="Google Shape;279;p41">
            <a:extLst>
              <a:ext uri="{FF2B5EF4-FFF2-40B4-BE49-F238E27FC236}">
                <a16:creationId xmlns:a16="http://schemas.microsoft.com/office/drawing/2014/main" id="{C7A3FDD2-9346-B829-EDEB-F73F39A11C20}"/>
              </a:ext>
            </a:extLst>
          </p:cNvPr>
          <p:cNvSpPr txBox="1"/>
          <p:nvPr/>
        </p:nvSpPr>
        <p:spPr>
          <a:xfrm>
            <a:off x="4385387" y="2573816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7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80" name="Google Shape;280;p41">
            <a:extLst>
              <a:ext uri="{FF2B5EF4-FFF2-40B4-BE49-F238E27FC236}">
                <a16:creationId xmlns:a16="http://schemas.microsoft.com/office/drawing/2014/main" id="{C424EB37-DDE5-BC4C-4163-CA1E032B243F}"/>
              </a:ext>
            </a:extLst>
          </p:cNvPr>
          <p:cNvSpPr txBox="1"/>
          <p:nvPr/>
        </p:nvSpPr>
        <p:spPr>
          <a:xfrm>
            <a:off x="4399806" y="3539469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8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81" name="Google Shape;281;p41">
            <a:extLst>
              <a:ext uri="{FF2B5EF4-FFF2-40B4-BE49-F238E27FC236}">
                <a16:creationId xmlns:a16="http://schemas.microsoft.com/office/drawing/2014/main" id="{1C97238D-518E-51F1-5DA1-116CB351B371}"/>
              </a:ext>
            </a:extLst>
          </p:cNvPr>
          <p:cNvSpPr txBox="1"/>
          <p:nvPr/>
        </p:nvSpPr>
        <p:spPr>
          <a:xfrm>
            <a:off x="4391627" y="4505122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9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282" name="Google Shape;282;p41">
            <a:extLst>
              <a:ext uri="{FF2B5EF4-FFF2-40B4-BE49-F238E27FC236}">
                <a16:creationId xmlns:a16="http://schemas.microsoft.com/office/drawing/2014/main" id="{6B2B9B85-403C-76DE-0B5E-369161A9559B}"/>
              </a:ext>
            </a:extLst>
          </p:cNvPr>
          <p:cNvSpPr txBox="1"/>
          <p:nvPr/>
        </p:nvSpPr>
        <p:spPr>
          <a:xfrm>
            <a:off x="4385387" y="5470774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10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dirty="0"/>
          </a:p>
        </p:txBody>
      </p:sp>
      <p:sp>
        <p:nvSpPr>
          <p:cNvPr id="16" name="Google Shape;273;p41">
            <a:extLst>
              <a:ext uri="{FF2B5EF4-FFF2-40B4-BE49-F238E27FC236}">
                <a16:creationId xmlns:a16="http://schemas.microsoft.com/office/drawing/2014/main" id="{3E7043BF-7B29-1190-88D5-674CC9D86C81}"/>
              </a:ext>
            </a:extLst>
          </p:cNvPr>
          <p:cNvSpPr txBox="1"/>
          <p:nvPr/>
        </p:nvSpPr>
        <p:spPr>
          <a:xfrm>
            <a:off x="712876" y="912035"/>
            <a:ext cx="49384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Evaluate without a calculator: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2" name="Folded Corner 1">
            <a:extLst>
              <a:ext uri="{FF2B5EF4-FFF2-40B4-BE49-F238E27FC236}">
                <a16:creationId xmlns:a16="http://schemas.microsoft.com/office/drawing/2014/main" id="{9778103F-BF38-CA7E-8F10-DB2EB1C476F3}"/>
              </a:ext>
            </a:extLst>
          </p:cNvPr>
          <p:cNvSpPr/>
          <p:nvPr/>
        </p:nvSpPr>
        <p:spPr>
          <a:xfrm>
            <a:off x="8097520" y="1608163"/>
            <a:ext cx="3145603" cy="2038663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  <p:sp>
        <p:nvSpPr>
          <p:cNvPr id="45" name="Google Shape;330;p42"/>
          <p:cNvSpPr txBox="1"/>
          <p:nvPr/>
        </p:nvSpPr>
        <p:spPr>
          <a:xfrm>
            <a:off x="1644779" y="1630787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331;p42"/>
          <p:cNvSpPr txBox="1"/>
          <p:nvPr/>
        </p:nvSpPr>
        <p:spPr>
          <a:xfrm>
            <a:off x="1642312" y="2589803"/>
            <a:ext cx="69439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8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332;p42"/>
          <p:cNvSpPr txBox="1"/>
          <p:nvPr/>
        </p:nvSpPr>
        <p:spPr>
          <a:xfrm>
            <a:off x="1647129" y="3567002"/>
            <a:ext cx="116465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27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333;p42"/>
          <p:cNvSpPr txBox="1"/>
          <p:nvPr/>
        </p:nvSpPr>
        <p:spPr>
          <a:xfrm>
            <a:off x="1642312" y="4522987"/>
            <a:ext cx="143616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64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49" name="Google Shape;334;p42"/>
          <p:cNvSpPr txBox="1"/>
          <p:nvPr/>
        </p:nvSpPr>
        <p:spPr>
          <a:xfrm>
            <a:off x="1642312" y="5494125"/>
            <a:ext cx="156951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125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335;p42"/>
          <p:cNvSpPr txBox="1"/>
          <p:nvPr/>
        </p:nvSpPr>
        <p:spPr>
          <a:xfrm>
            <a:off x="4922856" y="1622732"/>
            <a:ext cx="105122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216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336;p42"/>
          <p:cNvSpPr txBox="1"/>
          <p:nvPr/>
        </p:nvSpPr>
        <p:spPr>
          <a:xfrm>
            <a:off x="4957860" y="2596700"/>
            <a:ext cx="137817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343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52" name="Google Shape;337;p42"/>
          <p:cNvSpPr txBox="1"/>
          <p:nvPr/>
        </p:nvSpPr>
        <p:spPr>
          <a:xfrm>
            <a:off x="4953738" y="3567001"/>
            <a:ext cx="162994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512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53" name="Google Shape;338;p42"/>
          <p:cNvSpPr txBox="1"/>
          <p:nvPr/>
        </p:nvSpPr>
        <p:spPr>
          <a:xfrm>
            <a:off x="4970152" y="4522987"/>
            <a:ext cx="136587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729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54" name="Google Shape;339;p42"/>
          <p:cNvSpPr txBox="1"/>
          <p:nvPr/>
        </p:nvSpPr>
        <p:spPr>
          <a:xfrm>
            <a:off x="4970152" y="5491093"/>
            <a:ext cx="16135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1000</a:t>
            </a:r>
            <a:endParaRPr sz="22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73;p41"/>
          <p:cNvSpPr txBox="1"/>
          <p:nvPr/>
        </p:nvSpPr>
        <p:spPr>
          <a:xfrm>
            <a:off x="8119682" y="1630787"/>
            <a:ext cx="3059706" cy="1672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dk1"/>
                </a:solidFill>
                <a:sym typeface="Arial"/>
              </a:rPr>
              <a:t>Challenge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 1</a:t>
            </a:r>
            <a:r>
              <a:rPr lang="en-GB" sz="2200" baseline="30000" dirty="0">
                <a:solidFill>
                  <a:schemeClr val="dk1"/>
                </a:solidFill>
              </a:rPr>
              <a:t>3 </a:t>
            </a:r>
            <a:r>
              <a:rPr lang="en-GB" sz="2200" dirty="0">
                <a:solidFill>
                  <a:schemeClr val="dk1"/>
                </a:solidFill>
              </a:rPr>
              <a:t>+ 2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+ 3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+ 4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</a:rPr>
              <a:t> + 5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baseline="300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225</a:t>
            </a:r>
            <a:endParaRPr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530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B1D4D7F-81AB-A4C8-6F9C-3325FBF603EB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4658335" y="23171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3" name="Google Shape;253;p39"/>
          <p:cNvSpPr txBox="1"/>
          <p:nvPr/>
        </p:nvSpPr>
        <p:spPr>
          <a:xfrm>
            <a:off x="2169133" y="2890708"/>
            <a:ext cx="32101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2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dirty="0"/>
              <a:t>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=  2 x 2  =  4  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254" name="Google Shape;254;p39"/>
          <p:cNvSpPr txBox="1"/>
          <p:nvPr/>
        </p:nvSpPr>
        <p:spPr>
          <a:xfrm>
            <a:off x="724386" y="1117938"/>
            <a:ext cx="1040859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Powers give a shorter way of describing repeated multiplications.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53;p39"/>
          <p:cNvSpPr txBox="1"/>
          <p:nvPr/>
        </p:nvSpPr>
        <p:spPr>
          <a:xfrm>
            <a:off x="2169133" y="3715407"/>
            <a:ext cx="32101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dirty="0"/>
              <a:t>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=  2 x 2 x 2   =  8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0" name="Google Shape;253;p39"/>
          <p:cNvSpPr txBox="1"/>
          <p:nvPr/>
        </p:nvSpPr>
        <p:spPr>
          <a:xfrm>
            <a:off x="2169133" y="2066009"/>
            <a:ext cx="105666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1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dirty="0"/>
              <a:t>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= 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1" name="Google Shape;253;p39"/>
          <p:cNvSpPr txBox="1"/>
          <p:nvPr/>
        </p:nvSpPr>
        <p:spPr>
          <a:xfrm>
            <a:off x="2169133" y="4540106"/>
            <a:ext cx="32101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4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 </a:t>
            </a:r>
            <a:r>
              <a:rPr lang="en-GB" sz="2200" dirty="0"/>
              <a:t>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= ?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6483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24FED9-6F21-AA4C-1BE4-D1AEB450148C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2" name="Google Shape;262;p40"/>
          <p:cNvSpPr txBox="1"/>
          <p:nvPr/>
        </p:nvSpPr>
        <p:spPr>
          <a:xfrm>
            <a:off x="4658335" y="21872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Example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3" name="Google Shape;263;p40"/>
          <p:cNvSpPr txBox="1"/>
          <p:nvPr/>
        </p:nvSpPr>
        <p:spPr>
          <a:xfrm>
            <a:off x="771886" y="1059161"/>
            <a:ext cx="10153061" cy="23698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dirty="0">
              <a:solidFill>
                <a:schemeClr val="dk1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dirty="0">
              <a:solidFill>
                <a:schemeClr val="dk1"/>
              </a:solidFill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sym typeface="Arial"/>
              </a:rPr>
              <a:t>2 x 2 x 2 x 2 x 2 x 2 x 2 x 2 x 2 x 2 x 2 x 2 x 2 x 2 x 2 x 2 x 2 x 2 x 2 x 2</a:t>
            </a:r>
            <a:endParaRPr sz="24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dirty="0">
              <a:solidFill>
                <a:schemeClr val="dk1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a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 a power.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4B95A2-6952-FD5E-F0AA-A593EC62A1BB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2" name="Google Shape;262;p40"/>
          <p:cNvSpPr txBox="1"/>
          <p:nvPr/>
        </p:nvSpPr>
        <p:spPr>
          <a:xfrm>
            <a:off x="4658333" y="23171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3" name="Google Shape;263;p40"/>
          <p:cNvSpPr txBox="1"/>
          <p:nvPr/>
        </p:nvSpPr>
        <p:spPr>
          <a:xfrm>
            <a:off x="7325361" y="5440640"/>
            <a:ext cx="3627120" cy="7386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(equal to 1,048,576)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63;p40"/>
          <p:cNvSpPr txBox="1"/>
          <p:nvPr/>
        </p:nvSpPr>
        <p:spPr>
          <a:xfrm>
            <a:off x="1019466" y="1718012"/>
            <a:ext cx="10153061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sym typeface="Arial"/>
              </a:rPr>
              <a:t>2 x 2 x 2 x 2 x 2 x 2 x 2 x 2 x 2 x 2 x 2 x 2 x 2 x 2 x 2 x 2 x 2 x 2 x 2 x 2</a:t>
            </a:r>
            <a:endParaRPr sz="2400" dirty="0"/>
          </a:p>
        </p:txBody>
      </p:sp>
      <p:sp>
        <p:nvSpPr>
          <p:cNvPr id="6" name="Google Shape;263;p40"/>
          <p:cNvSpPr txBox="1"/>
          <p:nvPr/>
        </p:nvSpPr>
        <p:spPr>
          <a:xfrm>
            <a:off x="1019467" y="2850567"/>
            <a:ext cx="10153061" cy="5231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</a:rPr>
              <a:t>= 2</a:t>
            </a:r>
            <a:r>
              <a:rPr lang="en-GB" sz="2800" baseline="30000" dirty="0">
                <a:solidFill>
                  <a:schemeClr val="dk1"/>
                </a:solidFill>
              </a:rPr>
              <a:t>20</a:t>
            </a:r>
            <a:endParaRPr sz="2800" baseline="30000" dirty="0"/>
          </a:p>
        </p:txBody>
      </p:sp>
    </p:spTree>
    <p:extLst>
      <p:ext uri="{BB962C8B-B14F-4D97-AF65-F5344CB8AC3E}">
        <p14:creationId xmlns:p14="http://schemas.microsoft.com/office/powerpoint/2010/main" val="3259296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7"/>
          <p:cNvSpPr/>
          <p:nvPr/>
        </p:nvSpPr>
        <p:spPr>
          <a:xfrm>
            <a:off x="265222" y="660400"/>
            <a:ext cx="3330360" cy="5433600"/>
          </a:xfrm>
          <a:prstGeom prst="roundRect">
            <a:avLst>
              <a:gd name="adj" fmla="val 446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/>
          <p:cNvSpPr txBox="1"/>
          <p:nvPr/>
        </p:nvSpPr>
        <p:spPr>
          <a:xfrm>
            <a:off x="4191206" y="5222"/>
            <a:ext cx="380958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47"/>
          <p:cNvSpPr/>
          <p:nvPr/>
        </p:nvSpPr>
        <p:spPr>
          <a:xfrm>
            <a:off x="4471283" y="660400"/>
            <a:ext cx="3296251" cy="5433600"/>
          </a:xfrm>
          <a:prstGeom prst="roundRect">
            <a:avLst>
              <a:gd name="adj" fmla="val 4646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/>
          <p:cNvSpPr/>
          <p:nvPr/>
        </p:nvSpPr>
        <p:spPr>
          <a:xfrm>
            <a:off x="8643235" y="660400"/>
            <a:ext cx="3330360" cy="5433600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/>
          <p:cNvSpPr txBox="1"/>
          <p:nvPr/>
        </p:nvSpPr>
        <p:spPr>
          <a:xfrm>
            <a:off x="389830" y="82189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690453" y="149768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D9DBD79D-620E-251A-4722-2B97DE7E11DE}"/>
              </a:ext>
            </a:extLst>
          </p:cNvPr>
          <p:cNvSpPr txBox="1"/>
          <p:nvPr/>
        </p:nvSpPr>
        <p:spPr>
          <a:xfrm>
            <a:off x="1074791" y="149768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7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690453" y="227831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690453" y="305893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EE8582C0-9DD3-0014-A942-DC8323270A60}"/>
              </a:ext>
            </a:extLst>
          </p:cNvPr>
          <p:cNvSpPr txBox="1"/>
          <p:nvPr/>
        </p:nvSpPr>
        <p:spPr>
          <a:xfrm>
            <a:off x="690453" y="383955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733C88F4-4192-44F7-5029-E57FE2A0E0BB}"/>
              </a:ext>
            </a:extLst>
          </p:cNvPr>
          <p:cNvSpPr txBox="1"/>
          <p:nvPr/>
        </p:nvSpPr>
        <p:spPr>
          <a:xfrm>
            <a:off x="690453" y="462017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BC95B232-3AC8-52F0-0B5F-8C3F5252A46D}"/>
              </a:ext>
            </a:extLst>
          </p:cNvPr>
          <p:cNvSpPr txBox="1"/>
          <p:nvPr/>
        </p:nvSpPr>
        <p:spPr>
          <a:xfrm>
            <a:off x="690453" y="540079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56478352-778A-FA13-D9E4-82479F99CFCA}"/>
              </a:ext>
            </a:extLst>
          </p:cNvPr>
          <p:cNvSpPr txBox="1"/>
          <p:nvPr/>
        </p:nvSpPr>
        <p:spPr>
          <a:xfrm>
            <a:off x="1070582" y="227831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A6E8C224-9D04-8040-405A-9DBC40EC65BC}"/>
              </a:ext>
            </a:extLst>
          </p:cNvPr>
          <p:cNvSpPr txBox="1"/>
          <p:nvPr/>
        </p:nvSpPr>
        <p:spPr>
          <a:xfrm>
            <a:off x="1078110" y="305530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1</a:t>
            </a:r>
            <a:r>
              <a:rPr lang="en-GB" sz="2200" baseline="30000" dirty="0">
                <a:solidFill>
                  <a:schemeClr val="dk1"/>
                </a:solidFill>
              </a:rPr>
              <a:t>5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20DE516A-77D4-01FA-08B8-9BB8BBB2C9B0}"/>
              </a:ext>
            </a:extLst>
          </p:cNvPr>
          <p:cNvSpPr txBox="1"/>
          <p:nvPr/>
        </p:nvSpPr>
        <p:spPr>
          <a:xfrm>
            <a:off x="1078110" y="5400794"/>
            <a:ext cx="6770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10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2" name="Google Shape;424;p47">
            <a:extLst>
              <a:ext uri="{FF2B5EF4-FFF2-40B4-BE49-F238E27FC236}">
                <a16:creationId xmlns:a16="http://schemas.microsoft.com/office/drawing/2014/main" id="{2A140D8C-78B8-8434-33DD-4DC7C270F39A}"/>
              </a:ext>
            </a:extLst>
          </p:cNvPr>
          <p:cNvSpPr txBox="1"/>
          <p:nvPr/>
        </p:nvSpPr>
        <p:spPr>
          <a:xfrm>
            <a:off x="1070582" y="462746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B80912CB-C3DF-9E34-0ECB-F19EF66C3388}"/>
              </a:ext>
            </a:extLst>
          </p:cNvPr>
          <p:cNvSpPr txBox="1"/>
          <p:nvPr/>
        </p:nvSpPr>
        <p:spPr>
          <a:xfrm>
            <a:off x="1078110" y="383225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4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2" name="Google Shape;424;p47">
            <a:extLst>
              <a:ext uri="{FF2B5EF4-FFF2-40B4-BE49-F238E27FC236}">
                <a16:creationId xmlns:a16="http://schemas.microsoft.com/office/drawing/2014/main" id="{A0C79478-86CD-51DA-D780-C9B37D8F738D}"/>
              </a:ext>
            </a:extLst>
          </p:cNvPr>
          <p:cNvSpPr txBox="1"/>
          <p:nvPr/>
        </p:nvSpPr>
        <p:spPr>
          <a:xfrm>
            <a:off x="8710867" y="817045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4822554" y="148230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24;p47">
            <a:extLst>
              <a:ext uri="{FF2B5EF4-FFF2-40B4-BE49-F238E27FC236}">
                <a16:creationId xmlns:a16="http://schemas.microsoft.com/office/drawing/2014/main" id="{D9DBD79D-620E-251A-4722-2B97DE7E11DE}"/>
              </a:ext>
            </a:extLst>
          </p:cNvPr>
          <p:cNvSpPr txBox="1"/>
          <p:nvPr/>
        </p:nvSpPr>
        <p:spPr>
          <a:xfrm>
            <a:off x="5206892" y="1482301"/>
            <a:ext cx="6770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15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0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4822554" y="22629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1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4822554" y="304354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2" name="Google Shape;424;p47">
            <a:extLst>
              <a:ext uri="{FF2B5EF4-FFF2-40B4-BE49-F238E27FC236}">
                <a16:creationId xmlns:a16="http://schemas.microsoft.com/office/drawing/2014/main" id="{EE8582C0-9DD3-0014-A942-DC8323270A60}"/>
              </a:ext>
            </a:extLst>
          </p:cNvPr>
          <p:cNvSpPr txBox="1"/>
          <p:nvPr/>
        </p:nvSpPr>
        <p:spPr>
          <a:xfrm>
            <a:off x="4822554" y="382416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3" name="Google Shape;424;p47">
            <a:extLst>
              <a:ext uri="{FF2B5EF4-FFF2-40B4-BE49-F238E27FC236}">
                <a16:creationId xmlns:a16="http://schemas.microsoft.com/office/drawing/2014/main" id="{733C88F4-4192-44F7-5029-E57FE2A0E0BB}"/>
              </a:ext>
            </a:extLst>
          </p:cNvPr>
          <p:cNvSpPr txBox="1"/>
          <p:nvPr/>
        </p:nvSpPr>
        <p:spPr>
          <a:xfrm>
            <a:off x="4822554" y="460478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5" name="Google Shape;424;p47">
            <a:extLst>
              <a:ext uri="{FF2B5EF4-FFF2-40B4-BE49-F238E27FC236}">
                <a16:creationId xmlns:a16="http://schemas.microsoft.com/office/drawing/2014/main" id="{56478352-778A-FA13-D9E4-82479F99CFCA}"/>
              </a:ext>
            </a:extLst>
          </p:cNvPr>
          <p:cNvSpPr txBox="1"/>
          <p:nvPr/>
        </p:nvSpPr>
        <p:spPr>
          <a:xfrm>
            <a:off x="5202683" y="22629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9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6" name="Google Shape;424;p47">
            <a:extLst>
              <a:ext uri="{FF2B5EF4-FFF2-40B4-BE49-F238E27FC236}">
                <a16:creationId xmlns:a16="http://schemas.microsoft.com/office/drawing/2014/main" id="{A6E8C224-9D04-8040-405A-9DBC40EC65BC}"/>
              </a:ext>
            </a:extLst>
          </p:cNvPr>
          <p:cNvSpPr txBox="1"/>
          <p:nvPr/>
        </p:nvSpPr>
        <p:spPr>
          <a:xfrm>
            <a:off x="5210211" y="303991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10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8" name="Google Shape;424;p47">
            <a:extLst>
              <a:ext uri="{FF2B5EF4-FFF2-40B4-BE49-F238E27FC236}">
                <a16:creationId xmlns:a16="http://schemas.microsoft.com/office/drawing/2014/main" id="{2A140D8C-78B8-8434-33DD-4DC7C270F39A}"/>
              </a:ext>
            </a:extLst>
          </p:cNvPr>
          <p:cNvSpPr txBox="1"/>
          <p:nvPr/>
        </p:nvSpPr>
        <p:spPr>
          <a:xfrm>
            <a:off x="5202682" y="4612078"/>
            <a:ext cx="87564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(- 2)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9" name="Google Shape;424;p47">
            <a:extLst>
              <a:ext uri="{FF2B5EF4-FFF2-40B4-BE49-F238E27FC236}">
                <a16:creationId xmlns:a16="http://schemas.microsoft.com/office/drawing/2014/main" id="{B80912CB-C3DF-9E34-0ECB-F19EF66C3388}"/>
              </a:ext>
            </a:extLst>
          </p:cNvPr>
          <p:cNvSpPr txBox="1"/>
          <p:nvPr/>
        </p:nvSpPr>
        <p:spPr>
          <a:xfrm>
            <a:off x="5210211" y="381687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</a:t>
            </a:r>
            <a:r>
              <a:rPr lang="en-GB" sz="2200" baseline="30000" dirty="0">
                <a:solidFill>
                  <a:schemeClr val="dk1"/>
                </a:solidFill>
              </a:rPr>
              <a:t>20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66" name="Google Shape;424;p47"/>
          <p:cNvSpPr txBox="1"/>
          <p:nvPr/>
        </p:nvSpPr>
        <p:spPr>
          <a:xfrm>
            <a:off x="4578836" y="817045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8913755" y="15824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8913755" y="2920278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70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8913755" y="425813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407695" y="1465421"/>
                <a:ext cx="688073" cy="827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7695" y="1465421"/>
                <a:ext cx="688073" cy="8275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441768" y="2976902"/>
                <a:ext cx="1039644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(−1)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768" y="2976902"/>
                <a:ext cx="1039644" cy="338554"/>
              </a:xfrm>
              <a:prstGeom prst="rect">
                <a:avLst/>
              </a:prstGeom>
              <a:blipFill>
                <a:blip r:embed="rId4"/>
                <a:stretch>
                  <a:fillRect l="-8824" r="-1765" b="-3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9407695" y="4068932"/>
                <a:ext cx="945067" cy="832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7695" y="4068932"/>
                <a:ext cx="945067" cy="8324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329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>
          <a:extLst>
            <a:ext uri="{FF2B5EF4-FFF2-40B4-BE49-F238E27FC236}">
              <a16:creationId xmlns:a16="http://schemas.microsoft.com/office/drawing/2014/main" id="{89B648BF-5A04-5283-AEA4-8DD675258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7">
            <a:extLst>
              <a:ext uri="{FF2B5EF4-FFF2-40B4-BE49-F238E27FC236}">
                <a16:creationId xmlns:a16="http://schemas.microsoft.com/office/drawing/2014/main" id="{65A61627-7E82-AFC9-C055-6068037A8C1B}"/>
              </a:ext>
            </a:extLst>
          </p:cNvPr>
          <p:cNvSpPr/>
          <p:nvPr/>
        </p:nvSpPr>
        <p:spPr>
          <a:xfrm>
            <a:off x="265222" y="660400"/>
            <a:ext cx="3330360" cy="5433600"/>
          </a:xfrm>
          <a:prstGeom prst="roundRect">
            <a:avLst>
              <a:gd name="adj" fmla="val 446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>
            <a:extLst>
              <a:ext uri="{FF2B5EF4-FFF2-40B4-BE49-F238E27FC236}">
                <a16:creationId xmlns:a16="http://schemas.microsoft.com/office/drawing/2014/main" id="{6332F823-DF63-1042-A2BD-6B95899BB5AF}"/>
              </a:ext>
            </a:extLst>
          </p:cNvPr>
          <p:cNvSpPr txBox="1"/>
          <p:nvPr/>
        </p:nvSpPr>
        <p:spPr>
          <a:xfrm>
            <a:off x="4191206" y="5222"/>
            <a:ext cx="3809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47">
            <a:extLst>
              <a:ext uri="{FF2B5EF4-FFF2-40B4-BE49-F238E27FC236}">
                <a16:creationId xmlns:a16="http://schemas.microsoft.com/office/drawing/2014/main" id="{997CC086-53DF-0D4C-7DAD-F049EED32465}"/>
              </a:ext>
            </a:extLst>
          </p:cNvPr>
          <p:cNvSpPr/>
          <p:nvPr/>
        </p:nvSpPr>
        <p:spPr>
          <a:xfrm>
            <a:off x="4471283" y="660400"/>
            <a:ext cx="3296251" cy="5433600"/>
          </a:xfrm>
          <a:prstGeom prst="roundRect">
            <a:avLst>
              <a:gd name="adj" fmla="val 4646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>
            <a:extLst>
              <a:ext uri="{FF2B5EF4-FFF2-40B4-BE49-F238E27FC236}">
                <a16:creationId xmlns:a16="http://schemas.microsoft.com/office/drawing/2014/main" id="{DE37554B-8AC0-5AD7-253F-47990D87B74A}"/>
              </a:ext>
            </a:extLst>
          </p:cNvPr>
          <p:cNvSpPr/>
          <p:nvPr/>
        </p:nvSpPr>
        <p:spPr>
          <a:xfrm>
            <a:off x="8643235" y="660400"/>
            <a:ext cx="3330360" cy="5433600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>
            <a:extLst>
              <a:ext uri="{FF2B5EF4-FFF2-40B4-BE49-F238E27FC236}">
                <a16:creationId xmlns:a16="http://schemas.microsoft.com/office/drawing/2014/main" id="{5E234BF3-A08B-13FE-2D18-12D95CF161BD}"/>
              </a:ext>
            </a:extLst>
          </p:cNvPr>
          <p:cNvSpPr txBox="1"/>
          <p:nvPr/>
        </p:nvSpPr>
        <p:spPr>
          <a:xfrm>
            <a:off x="389830" y="821894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478B5A7C-F389-8A0E-B198-C69F95AC21E7}"/>
              </a:ext>
            </a:extLst>
          </p:cNvPr>
          <p:cNvSpPr txBox="1"/>
          <p:nvPr/>
        </p:nvSpPr>
        <p:spPr>
          <a:xfrm>
            <a:off x="690453" y="149768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4021D44B-520B-D80A-BFBF-64A5376F6DF0}"/>
              </a:ext>
            </a:extLst>
          </p:cNvPr>
          <p:cNvSpPr txBox="1"/>
          <p:nvPr/>
        </p:nvSpPr>
        <p:spPr>
          <a:xfrm>
            <a:off x="1074791" y="149768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7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22A9048A-83B7-CB88-8632-06B3FA91848D}"/>
              </a:ext>
            </a:extLst>
          </p:cNvPr>
          <p:cNvSpPr txBox="1"/>
          <p:nvPr/>
        </p:nvSpPr>
        <p:spPr>
          <a:xfrm>
            <a:off x="690453" y="227831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6F3CEFE0-FA1B-7C88-A3F8-01C4AF1415D1}"/>
              </a:ext>
            </a:extLst>
          </p:cNvPr>
          <p:cNvSpPr txBox="1"/>
          <p:nvPr/>
        </p:nvSpPr>
        <p:spPr>
          <a:xfrm>
            <a:off x="690453" y="305893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D8601C63-426E-F84B-4A47-9E508CCD52BC}"/>
              </a:ext>
            </a:extLst>
          </p:cNvPr>
          <p:cNvSpPr txBox="1"/>
          <p:nvPr/>
        </p:nvSpPr>
        <p:spPr>
          <a:xfrm>
            <a:off x="690453" y="383955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58BA48F5-CA50-883A-EB28-E0E774D7390E}"/>
              </a:ext>
            </a:extLst>
          </p:cNvPr>
          <p:cNvSpPr txBox="1"/>
          <p:nvPr/>
        </p:nvSpPr>
        <p:spPr>
          <a:xfrm>
            <a:off x="690453" y="462017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5E8FBB91-FAEE-AED7-3EDB-F195082579A1}"/>
              </a:ext>
            </a:extLst>
          </p:cNvPr>
          <p:cNvSpPr txBox="1"/>
          <p:nvPr/>
        </p:nvSpPr>
        <p:spPr>
          <a:xfrm>
            <a:off x="690453" y="540079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B2ED41DC-B5AA-3625-BE26-501616D73152}"/>
              </a:ext>
            </a:extLst>
          </p:cNvPr>
          <p:cNvSpPr txBox="1"/>
          <p:nvPr/>
        </p:nvSpPr>
        <p:spPr>
          <a:xfrm>
            <a:off x="1070582" y="2278310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BA768AB4-79EC-B081-C8E8-64AC669F845D}"/>
              </a:ext>
            </a:extLst>
          </p:cNvPr>
          <p:cNvSpPr txBox="1"/>
          <p:nvPr/>
        </p:nvSpPr>
        <p:spPr>
          <a:xfrm>
            <a:off x="1078110" y="305530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1</a:t>
            </a:r>
            <a:r>
              <a:rPr lang="en-GB" sz="2200" baseline="30000" dirty="0">
                <a:solidFill>
                  <a:schemeClr val="dk1"/>
                </a:solidFill>
              </a:rPr>
              <a:t>5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6E0211B4-51AE-3D46-24B2-0E8D346C7D4D}"/>
              </a:ext>
            </a:extLst>
          </p:cNvPr>
          <p:cNvSpPr txBox="1"/>
          <p:nvPr/>
        </p:nvSpPr>
        <p:spPr>
          <a:xfrm>
            <a:off x="1078110" y="5400794"/>
            <a:ext cx="6770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10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2" name="Google Shape;424;p47">
            <a:extLst>
              <a:ext uri="{FF2B5EF4-FFF2-40B4-BE49-F238E27FC236}">
                <a16:creationId xmlns:a16="http://schemas.microsoft.com/office/drawing/2014/main" id="{16167C5A-109D-680C-D72E-6F7F8B1CEDBC}"/>
              </a:ext>
            </a:extLst>
          </p:cNvPr>
          <p:cNvSpPr txBox="1"/>
          <p:nvPr/>
        </p:nvSpPr>
        <p:spPr>
          <a:xfrm>
            <a:off x="1070582" y="462746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BEE6D61F-FD11-44A1-F005-51AB886FFACC}"/>
              </a:ext>
            </a:extLst>
          </p:cNvPr>
          <p:cNvSpPr txBox="1"/>
          <p:nvPr/>
        </p:nvSpPr>
        <p:spPr>
          <a:xfrm>
            <a:off x="1078110" y="383225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4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2" name="Google Shape;424;p47">
            <a:extLst>
              <a:ext uri="{FF2B5EF4-FFF2-40B4-BE49-F238E27FC236}">
                <a16:creationId xmlns:a16="http://schemas.microsoft.com/office/drawing/2014/main" id="{EA472596-FDD9-606D-5776-98ADA2E3DD7A}"/>
              </a:ext>
            </a:extLst>
          </p:cNvPr>
          <p:cNvSpPr txBox="1"/>
          <p:nvPr/>
        </p:nvSpPr>
        <p:spPr>
          <a:xfrm>
            <a:off x="8710867" y="817045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24;p47">
            <a:extLst>
              <a:ext uri="{FF2B5EF4-FFF2-40B4-BE49-F238E27FC236}">
                <a16:creationId xmlns:a16="http://schemas.microsoft.com/office/drawing/2014/main" id="{9457F895-70B7-8FDA-A934-1E0B35F1984C}"/>
              </a:ext>
            </a:extLst>
          </p:cNvPr>
          <p:cNvSpPr txBox="1"/>
          <p:nvPr/>
        </p:nvSpPr>
        <p:spPr>
          <a:xfrm>
            <a:off x="4822554" y="148230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24;p47">
            <a:extLst>
              <a:ext uri="{FF2B5EF4-FFF2-40B4-BE49-F238E27FC236}">
                <a16:creationId xmlns:a16="http://schemas.microsoft.com/office/drawing/2014/main" id="{9B157C09-ECAA-A29C-BB94-E8A31179F665}"/>
              </a:ext>
            </a:extLst>
          </p:cNvPr>
          <p:cNvSpPr txBox="1"/>
          <p:nvPr/>
        </p:nvSpPr>
        <p:spPr>
          <a:xfrm>
            <a:off x="5206892" y="1482301"/>
            <a:ext cx="6770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15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0" name="Google Shape;424;p47">
            <a:extLst>
              <a:ext uri="{FF2B5EF4-FFF2-40B4-BE49-F238E27FC236}">
                <a16:creationId xmlns:a16="http://schemas.microsoft.com/office/drawing/2014/main" id="{DBD06D78-CA94-EABF-8914-C56396F124B4}"/>
              </a:ext>
            </a:extLst>
          </p:cNvPr>
          <p:cNvSpPr txBox="1"/>
          <p:nvPr/>
        </p:nvSpPr>
        <p:spPr>
          <a:xfrm>
            <a:off x="4822554" y="22629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1" name="Google Shape;424;p47">
            <a:extLst>
              <a:ext uri="{FF2B5EF4-FFF2-40B4-BE49-F238E27FC236}">
                <a16:creationId xmlns:a16="http://schemas.microsoft.com/office/drawing/2014/main" id="{81D9EFB2-B6A9-8CA8-E1D2-F104ACAB18F6}"/>
              </a:ext>
            </a:extLst>
          </p:cNvPr>
          <p:cNvSpPr txBox="1"/>
          <p:nvPr/>
        </p:nvSpPr>
        <p:spPr>
          <a:xfrm>
            <a:off x="4822554" y="304354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2" name="Google Shape;424;p47">
            <a:extLst>
              <a:ext uri="{FF2B5EF4-FFF2-40B4-BE49-F238E27FC236}">
                <a16:creationId xmlns:a16="http://schemas.microsoft.com/office/drawing/2014/main" id="{B758DD7E-FFFA-11B3-01B4-2ADE7AEF537F}"/>
              </a:ext>
            </a:extLst>
          </p:cNvPr>
          <p:cNvSpPr txBox="1"/>
          <p:nvPr/>
        </p:nvSpPr>
        <p:spPr>
          <a:xfrm>
            <a:off x="4822554" y="382416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3" name="Google Shape;424;p47">
            <a:extLst>
              <a:ext uri="{FF2B5EF4-FFF2-40B4-BE49-F238E27FC236}">
                <a16:creationId xmlns:a16="http://schemas.microsoft.com/office/drawing/2014/main" id="{4A4B3396-83CF-409E-81AB-6A079D242E3A}"/>
              </a:ext>
            </a:extLst>
          </p:cNvPr>
          <p:cNvSpPr txBox="1"/>
          <p:nvPr/>
        </p:nvSpPr>
        <p:spPr>
          <a:xfrm>
            <a:off x="4822554" y="460478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5" name="Google Shape;424;p47">
            <a:extLst>
              <a:ext uri="{FF2B5EF4-FFF2-40B4-BE49-F238E27FC236}">
                <a16:creationId xmlns:a16="http://schemas.microsoft.com/office/drawing/2014/main" id="{3D104FC4-9213-3166-8871-DC34CA7F29EC}"/>
              </a:ext>
            </a:extLst>
          </p:cNvPr>
          <p:cNvSpPr txBox="1"/>
          <p:nvPr/>
        </p:nvSpPr>
        <p:spPr>
          <a:xfrm>
            <a:off x="5202683" y="22629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9</a:t>
            </a:r>
            <a:r>
              <a:rPr lang="en-GB" sz="2200" baseline="30000" dirty="0">
                <a:solidFill>
                  <a:schemeClr val="dk1"/>
                </a:solidFill>
              </a:rPr>
              <a:t>3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6" name="Google Shape;424;p47">
            <a:extLst>
              <a:ext uri="{FF2B5EF4-FFF2-40B4-BE49-F238E27FC236}">
                <a16:creationId xmlns:a16="http://schemas.microsoft.com/office/drawing/2014/main" id="{8E193948-A2D9-A783-9258-DA98D96934C0}"/>
              </a:ext>
            </a:extLst>
          </p:cNvPr>
          <p:cNvSpPr txBox="1"/>
          <p:nvPr/>
        </p:nvSpPr>
        <p:spPr>
          <a:xfrm>
            <a:off x="5210211" y="303991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</a:t>
            </a:r>
            <a:r>
              <a:rPr lang="en-GB" sz="2200" baseline="30000" dirty="0">
                <a:solidFill>
                  <a:schemeClr val="dk1"/>
                </a:solidFill>
              </a:rPr>
              <a:t>10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8" name="Google Shape;424;p47">
            <a:extLst>
              <a:ext uri="{FF2B5EF4-FFF2-40B4-BE49-F238E27FC236}">
                <a16:creationId xmlns:a16="http://schemas.microsoft.com/office/drawing/2014/main" id="{3B19C65B-4823-7D8E-4999-7E15A0FB4EFB}"/>
              </a:ext>
            </a:extLst>
          </p:cNvPr>
          <p:cNvSpPr txBox="1"/>
          <p:nvPr/>
        </p:nvSpPr>
        <p:spPr>
          <a:xfrm>
            <a:off x="5202682" y="4612078"/>
            <a:ext cx="87564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(- 2)</a:t>
            </a:r>
            <a:r>
              <a:rPr lang="en-GB" sz="2200" baseline="30000" dirty="0">
                <a:solidFill>
                  <a:schemeClr val="dk1"/>
                </a:solidFill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9" name="Google Shape;424;p47">
            <a:extLst>
              <a:ext uri="{FF2B5EF4-FFF2-40B4-BE49-F238E27FC236}">
                <a16:creationId xmlns:a16="http://schemas.microsoft.com/office/drawing/2014/main" id="{945543E3-16A6-EAA8-B08D-62AFB059BF2C}"/>
              </a:ext>
            </a:extLst>
          </p:cNvPr>
          <p:cNvSpPr txBox="1"/>
          <p:nvPr/>
        </p:nvSpPr>
        <p:spPr>
          <a:xfrm>
            <a:off x="5210211" y="3816871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</a:t>
            </a:r>
            <a:r>
              <a:rPr lang="en-GB" sz="2200" baseline="30000" dirty="0">
                <a:solidFill>
                  <a:schemeClr val="dk1"/>
                </a:solidFill>
              </a:rPr>
              <a:t>20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66" name="Google Shape;424;p47">
            <a:extLst>
              <a:ext uri="{FF2B5EF4-FFF2-40B4-BE49-F238E27FC236}">
                <a16:creationId xmlns:a16="http://schemas.microsoft.com/office/drawing/2014/main" id="{70B00EB2-44F3-C7DC-6BEA-B0B4D06418BF}"/>
              </a:ext>
            </a:extLst>
          </p:cNvPr>
          <p:cNvSpPr txBox="1"/>
          <p:nvPr/>
        </p:nvSpPr>
        <p:spPr>
          <a:xfrm>
            <a:off x="4578836" y="817045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424;p47">
            <a:extLst>
              <a:ext uri="{FF2B5EF4-FFF2-40B4-BE49-F238E27FC236}">
                <a16:creationId xmlns:a16="http://schemas.microsoft.com/office/drawing/2014/main" id="{2B0CFA67-5833-1B38-380C-23C96D1A9240}"/>
              </a:ext>
            </a:extLst>
          </p:cNvPr>
          <p:cNvSpPr txBox="1"/>
          <p:nvPr/>
        </p:nvSpPr>
        <p:spPr>
          <a:xfrm>
            <a:off x="8913755" y="1582422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424;p47">
            <a:extLst>
              <a:ext uri="{FF2B5EF4-FFF2-40B4-BE49-F238E27FC236}">
                <a16:creationId xmlns:a16="http://schemas.microsoft.com/office/drawing/2014/main" id="{4F438754-0EBA-D485-48EB-DCF6589A0FAC}"/>
              </a:ext>
            </a:extLst>
          </p:cNvPr>
          <p:cNvSpPr txBox="1"/>
          <p:nvPr/>
        </p:nvSpPr>
        <p:spPr>
          <a:xfrm>
            <a:off x="8913755" y="2920278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70" name="Google Shape;424;p47">
            <a:extLst>
              <a:ext uri="{FF2B5EF4-FFF2-40B4-BE49-F238E27FC236}">
                <a16:creationId xmlns:a16="http://schemas.microsoft.com/office/drawing/2014/main" id="{81C2183E-F03D-5B04-877C-D5FB6068EF41}"/>
              </a:ext>
            </a:extLst>
          </p:cNvPr>
          <p:cNvSpPr txBox="1"/>
          <p:nvPr/>
        </p:nvSpPr>
        <p:spPr>
          <a:xfrm>
            <a:off x="8913755" y="425813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90A23B2-3616-74E1-EE95-DDBF71F1278B}"/>
                  </a:ext>
                </a:extLst>
              </p:cNvPr>
              <p:cNvSpPr txBox="1"/>
              <p:nvPr/>
            </p:nvSpPr>
            <p:spPr>
              <a:xfrm>
                <a:off x="9407695" y="1465421"/>
                <a:ext cx="688073" cy="827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90A23B2-3616-74E1-EE95-DDBF71F12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7695" y="1465421"/>
                <a:ext cx="688073" cy="8275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BA78392-D527-7127-4B03-E2ECB878C5DE}"/>
                  </a:ext>
                </a:extLst>
              </p:cNvPr>
              <p:cNvSpPr txBox="1"/>
              <p:nvPr/>
            </p:nvSpPr>
            <p:spPr>
              <a:xfrm>
                <a:off x="9441768" y="2976902"/>
                <a:ext cx="1039644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(−1)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BA78392-D527-7127-4B03-E2ECB878C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768" y="2976902"/>
                <a:ext cx="1039644" cy="338554"/>
              </a:xfrm>
              <a:prstGeom prst="rect">
                <a:avLst/>
              </a:prstGeom>
              <a:blipFill>
                <a:blip r:embed="rId4"/>
                <a:stretch>
                  <a:fillRect l="-8824" r="-1765" b="-3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73C1906-30EC-FF14-0F24-C3232E64EE10}"/>
                  </a:ext>
                </a:extLst>
              </p:cNvPr>
              <p:cNvSpPr txBox="1"/>
              <p:nvPr/>
            </p:nvSpPr>
            <p:spPr>
              <a:xfrm>
                <a:off x="9407695" y="4068932"/>
                <a:ext cx="945067" cy="832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73C1906-30EC-FF14-0F24-C3232E64E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7695" y="4068932"/>
                <a:ext cx="945067" cy="8324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Google Shape;331;p42">
            <a:extLst>
              <a:ext uri="{FF2B5EF4-FFF2-40B4-BE49-F238E27FC236}">
                <a16:creationId xmlns:a16="http://schemas.microsoft.com/office/drawing/2014/main" id="{C8447157-BB15-D170-67B8-1FDED0FAEE4A}"/>
              </a:ext>
            </a:extLst>
          </p:cNvPr>
          <p:cNvSpPr txBox="1"/>
          <p:nvPr/>
        </p:nvSpPr>
        <p:spPr>
          <a:xfrm>
            <a:off x="1580593" y="1499957"/>
            <a:ext cx="949661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49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31;p42">
            <a:extLst>
              <a:ext uri="{FF2B5EF4-FFF2-40B4-BE49-F238E27FC236}">
                <a16:creationId xmlns:a16="http://schemas.microsoft.com/office/drawing/2014/main" id="{8081B066-8464-D449-5705-1E59E5B66F53}"/>
              </a:ext>
            </a:extLst>
          </p:cNvPr>
          <p:cNvSpPr txBox="1"/>
          <p:nvPr/>
        </p:nvSpPr>
        <p:spPr>
          <a:xfrm>
            <a:off x="1557257" y="2268067"/>
            <a:ext cx="1279014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27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31;p42">
            <a:extLst>
              <a:ext uri="{FF2B5EF4-FFF2-40B4-BE49-F238E27FC236}">
                <a16:creationId xmlns:a16="http://schemas.microsoft.com/office/drawing/2014/main" id="{F05B75B1-B5DA-76D4-4E67-5F3B61B3C118}"/>
              </a:ext>
            </a:extLst>
          </p:cNvPr>
          <p:cNvSpPr txBox="1"/>
          <p:nvPr/>
        </p:nvSpPr>
        <p:spPr>
          <a:xfrm>
            <a:off x="1601473" y="3063197"/>
            <a:ext cx="1302681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lang="en-GB" sz="2400" b="1" dirty="0">
                <a:solidFill>
                  <a:srgbClr val="FF0000"/>
                </a:solidFill>
              </a:rPr>
              <a:t> 1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31;p42">
            <a:extLst>
              <a:ext uri="{FF2B5EF4-FFF2-40B4-BE49-F238E27FC236}">
                <a16:creationId xmlns:a16="http://schemas.microsoft.com/office/drawing/2014/main" id="{B178D6E3-ACA3-A7B1-085A-8AB26F5186DB}"/>
              </a:ext>
            </a:extLst>
          </p:cNvPr>
          <p:cNvSpPr txBox="1"/>
          <p:nvPr/>
        </p:nvSpPr>
        <p:spPr>
          <a:xfrm>
            <a:off x="1590130" y="3817910"/>
            <a:ext cx="1082586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16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31;p42">
            <a:extLst>
              <a:ext uri="{FF2B5EF4-FFF2-40B4-BE49-F238E27FC236}">
                <a16:creationId xmlns:a16="http://schemas.microsoft.com/office/drawing/2014/main" id="{4BAB0A38-7603-0C38-CE5F-B694DD3C8841}"/>
              </a:ext>
            </a:extLst>
          </p:cNvPr>
          <p:cNvSpPr txBox="1"/>
          <p:nvPr/>
        </p:nvSpPr>
        <p:spPr>
          <a:xfrm>
            <a:off x="1601473" y="4604784"/>
            <a:ext cx="1648125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16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31;p42">
            <a:extLst>
              <a:ext uri="{FF2B5EF4-FFF2-40B4-BE49-F238E27FC236}">
                <a16:creationId xmlns:a16="http://schemas.microsoft.com/office/drawing/2014/main" id="{D3B668A9-0034-8928-4524-4C26A10C4AF0}"/>
              </a:ext>
            </a:extLst>
          </p:cNvPr>
          <p:cNvSpPr txBox="1"/>
          <p:nvPr/>
        </p:nvSpPr>
        <p:spPr>
          <a:xfrm>
            <a:off x="1698664" y="5424279"/>
            <a:ext cx="1438075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1000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31;p42">
            <a:extLst>
              <a:ext uri="{FF2B5EF4-FFF2-40B4-BE49-F238E27FC236}">
                <a16:creationId xmlns:a16="http://schemas.microsoft.com/office/drawing/2014/main" id="{C4169F8E-7A34-16DE-9280-61E36913C1F6}"/>
              </a:ext>
            </a:extLst>
          </p:cNvPr>
          <p:cNvSpPr txBox="1"/>
          <p:nvPr/>
        </p:nvSpPr>
        <p:spPr>
          <a:xfrm>
            <a:off x="5828149" y="1471467"/>
            <a:ext cx="1099366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225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31;p42">
            <a:extLst>
              <a:ext uri="{FF2B5EF4-FFF2-40B4-BE49-F238E27FC236}">
                <a16:creationId xmlns:a16="http://schemas.microsoft.com/office/drawing/2014/main" id="{77B92DBF-0AB8-62AE-90F5-D0F84A31A2C4}"/>
              </a:ext>
            </a:extLst>
          </p:cNvPr>
          <p:cNvSpPr txBox="1"/>
          <p:nvPr/>
        </p:nvSpPr>
        <p:spPr>
          <a:xfrm>
            <a:off x="5668391" y="2261242"/>
            <a:ext cx="1191259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729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1;p42">
            <a:extLst>
              <a:ext uri="{FF2B5EF4-FFF2-40B4-BE49-F238E27FC236}">
                <a16:creationId xmlns:a16="http://schemas.microsoft.com/office/drawing/2014/main" id="{53C945B1-5F6D-5814-E06D-7CD834C4F7FD}"/>
              </a:ext>
            </a:extLst>
          </p:cNvPr>
          <p:cNvSpPr txBox="1"/>
          <p:nvPr/>
        </p:nvSpPr>
        <p:spPr>
          <a:xfrm>
            <a:off x="5777609" y="3058931"/>
            <a:ext cx="1302681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lang="en-GB" sz="2400" b="1" dirty="0">
                <a:solidFill>
                  <a:srgbClr val="FF0000"/>
                </a:solidFill>
              </a:rPr>
              <a:t> 1024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31;p42">
            <a:extLst>
              <a:ext uri="{FF2B5EF4-FFF2-40B4-BE49-F238E27FC236}">
                <a16:creationId xmlns:a16="http://schemas.microsoft.com/office/drawing/2014/main" id="{10273C32-8A5E-8B00-2BDD-BEEC4F0BF0BD}"/>
              </a:ext>
            </a:extLst>
          </p:cNvPr>
          <p:cNvSpPr txBox="1"/>
          <p:nvPr/>
        </p:nvSpPr>
        <p:spPr>
          <a:xfrm>
            <a:off x="5781683" y="3816871"/>
            <a:ext cx="6943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1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31;p42">
            <a:extLst>
              <a:ext uri="{FF2B5EF4-FFF2-40B4-BE49-F238E27FC236}">
                <a16:creationId xmlns:a16="http://schemas.microsoft.com/office/drawing/2014/main" id="{0745F21A-835D-DCF2-6115-4DEEB3264B12}"/>
              </a:ext>
            </a:extLst>
          </p:cNvPr>
          <p:cNvSpPr txBox="1"/>
          <p:nvPr/>
        </p:nvSpPr>
        <p:spPr>
          <a:xfrm>
            <a:off x="5952428" y="4612078"/>
            <a:ext cx="9705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4</a:t>
            </a:r>
            <a:endParaRPr sz="2400" b="1" baseline="300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Google Shape;331;p42">
                <a:extLst>
                  <a:ext uri="{FF2B5EF4-FFF2-40B4-BE49-F238E27FC236}">
                    <a16:creationId xmlns:a16="http://schemas.microsoft.com/office/drawing/2014/main" id="{7E25052F-0163-385B-D1B2-180FAAB0AB87}"/>
                  </a:ext>
                </a:extLst>
              </p:cNvPr>
              <p:cNvSpPr txBox="1"/>
              <p:nvPr/>
            </p:nvSpPr>
            <p:spPr>
              <a:xfrm>
                <a:off x="10211621" y="1527370"/>
                <a:ext cx="1289926" cy="7146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800" b="1" dirty="0">
                    <a:solidFill>
                      <a:srgbClr val="FF0000"/>
                    </a:solidFill>
                    <a:cs typeface="Arial"/>
                    <a:sym typeface="Arial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𝟐𝟕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𝟔𝟒</m:t>
                        </m:r>
                      </m:den>
                    </m:f>
                  </m:oMath>
                </a14:m>
                <a:endParaRPr sz="2800" b="1" baseline="30000" dirty="0">
                  <a:solidFill>
                    <a:srgbClr val="FF0000"/>
                  </a:solidFill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5" name="Google Shape;331;p42">
                <a:extLst>
                  <a:ext uri="{FF2B5EF4-FFF2-40B4-BE49-F238E27FC236}">
                    <a16:creationId xmlns:a16="http://schemas.microsoft.com/office/drawing/2014/main" id="{7E25052F-0163-385B-D1B2-180FAAB0A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621" y="1527370"/>
                <a:ext cx="1289926" cy="714642"/>
              </a:xfrm>
              <a:prstGeom prst="rect">
                <a:avLst/>
              </a:prstGeom>
              <a:blipFill>
                <a:blip r:embed="rId6"/>
                <a:stretch>
                  <a:fillRect l="-9434" b="-85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Google Shape;331;p42">
            <a:extLst>
              <a:ext uri="{FF2B5EF4-FFF2-40B4-BE49-F238E27FC236}">
                <a16:creationId xmlns:a16="http://schemas.microsoft.com/office/drawing/2014/main" id="{436FFA4C-2D3D-6D6D-AF11-2359C0CB3374}"/>
              </a:ext>
            </a:extLst>
          </p:cNvPr>
          <p:cNvSpPr txBox="1"/>
          <p:nvPr/>
        </p:nvSpPr>
        <p:spPr>
          <a:xfrm>
            <a:off x="10515974" y="2929359"/>
            <a:ext cx="107865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F0000"/>
                </a:solidFill>
                <a:sym typeface="Arial"/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1</a:t>
            </a:r>
            <a:endParaRPr sz="2400" b="1" baseline="30000" dirty="0">
              <a:solidFill>
                <a:srgbClr val="FF0000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Google Shape;331;p42">
                <a:extLst>
                  <a:ext uri="{FF2B5EF4-FFF2-40B4-BE49-F238E27FC236}">
                    <a16:creationId xmlns:a16="http://schemas.microsoft.com/office/drawing/2014/main" id="{3B8A784B-58B5-E137-4BE7-42BE7C0395FF}"/>
                  </a:ext>
                </a:extLst>
              </p:cNvPr>
              <p:cNvSpPr txBox="1"/>
              <p:nvPr/>
            </p:nvSpPr>
            <p:spPr>
              <a:xfrm>
                <a:off x="10211621" y="4200100"/>
                <a:ext cx="1289926" cy="7146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800" b="1" dirty="0">
                    <a:solidFill>
                      <a:srgbClr val="FF0000"/>
                    </a:solidFill>
                    <a:cs typeface="Arial"/>
                    <a:sym typeface="Arial"/>
                  </a:rPr>
                  <a:t>=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−</m:t>
                    </m:r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𝟑𝟐</m:t>
                        </m:r>
                      </m:den>
                    </m:f>
                  </m:oMath>
                </a14:m>
                <a:endParaRPr sz="2800" b="1" baseline="30000" dirty="0">
                  <a:solidFill>
                    <a:srgbClr val="FF0000"/>
                  </a:solidFill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" name="Google Shape;331;p42">
                <a:extLst>
                  <a:ext uri="{FF2B5EF4-FFF2-40B4-BE49-F238E27FC236}">
                    <a16:creationId xmlns:a16="http://schemas.microsoft.com/office/drawing/2014/main" id="{3B8A784B-58B5-E137-4BE7-42BE7C039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621" y="4200100"/>
                <a:ext cx="1289926" cy="714642"/>
              </a:xfrm>
              <a:prstGeom prst="rect">
                <a:avLst/>
              </a:prstGeom>
              <a:blipFill>
                <a:blip r:embed="rId7"/>
                <a:stretch>
                  <a:fillRect l="-9434" b="-85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883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85679C4-0960-DCAF-DF8C-9D14C7813319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5028264" y="239816"/>
            <a:ext cx="21354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/>
          <p:cNvSpPr txBox="1"/>
          <p:nvPr/>
        </p:nvSpPr>
        <p:spPr>
          <a:xfrm>
            <a:off x="607706" y="889087"/>
            <a:ext cx="732208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Write as a power:</a:t>
            </a:r>
            <a:endParaRPr sz="22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C18E7F-E0ED-F4C3-98A3-A9BA54EDDADF}"/>
              </a:ext>
            </a:extLst>
          </p:cNvPr>
          <p:cNvGrpSpPr/>
          <p:nvPr/>
        </p:nvGrpSpPr>
        <p:grpSpPr>
          <a:xfrm>
            <a:off x="906088" y="5087189"/>
            <a:ext cx="10902929" cy="451609"/>
            <a:chOff x="906088" y="4670629"/>
            <a:chExt cx="10902929" cy="451609"/>
          </a:xfrm>
        </p:grpSpPr>
        <p:grpSp>
          <p:nvGrpSpPr>
            <p:cNvPr id="13" name="Group 12"/>
            <p:cNvGrpSpPr/>
            <p:nvPr/>
          </p:nvGrpSpPr>
          <p:grpSpPr>
            <a:xfrm>
              <a:off x="9220938" y="4685642"/>
              <a:ext cx="2588079" cy="436596"/>
              <a:chOff x="5409324" y="5577594"/>
              <a:chExt cx="2588079" cy="436596"/>
            </a:xfrm>
          </p:grpSpPr>
          <p:sp>
            <p:nvSpPr>
              <p:cNvPr id="283" name="Google Shape;283;p41"/>
              <p:cNvSpPr txBox="1"/>
              <p:nvPr/>
            </p:nvSpPr>
            <p:spPr>
              <a:xfrm>
                <a:off x="5975118" y="5583343"/>
                <a:ext cx="2022285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3 x 3</a:t>
                </a:r>
                <a:r>
                  <a:rPr lang="en-GB" sz="2200" baseline="30000" dirty="0">
                    <a:solidFill>
                      <a:schemeClr val="dk1"/>
                    </a:solidFill>
                  </a:rPr>
                  <a:t>2</a:t>
                </a:r>
                <a:r>
                  <a:rPr lang="en-GB" sz="2200" dirty="0">
                    <a:solidFill>
                      <a:schemeClr val="dk1"/>
                    </a:solidFill>
                  </a:rPr>
                  <a:t> x 3</a:t>
                </a:r>
                <a:r>
                  <a:rPr lang="en-GB" sz="2200" baseline="30000" dirty="0">
                    <a:solidFill>
                      <a:schemeClr val="dk1"/>
                    </a:solidFill>
                  </a:rPr>
                  <a:t>3</a:t>
                </a:r>
                <a:endParaRPr sz="2200" baseline="30000" dirty="0"/>
              </a:p>
            </p:txBody>
          </p:sp>
          <p:sp>
            <p:nvSpPr>
              <p:cNvPr id="287" name="Google Shape;287;p41"/>
              <p:cNvSpPr txBox="1"/>
              <p:nvPr/>
            </p:nvSpPr>
            <p:spPr>
              <a:xfrm>
                <a:off x="5409324" y="557759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l</a:t>
                </a:r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)</a:t>
                </a:r>
                <a:endParaRPr sz="2200" baseline="30000" dirty="0">
                  <a:solidFill>
                    <a:schemeClr val="dk1"/>
                  </a:solidFill>
                  <a:sym typeface="Arial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901104" y="4677039"/>
              <a:ext cx="3153872" cy="436596"/>
              <a:chOff x="5423746" y="4042128"/>
              <a:chExt cx="3153872" cy="436596"/>
            </a:xfrm>
          </p:grpSpPr>
          <p:sp>
            <p:nvSpPr>
              <p:cNvPr id="282" name="Google Shape;282;p41"/>
              <p:cNvSpPr txBox="1"/>
              <p:nvPr/>
            </p:nvSpPr>
            <p:spPr>
              <a:xfrm>
                <a:off x="5975118" y="4047877"/>
                <a:ext cx="2602500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(2 x 2 x 2)</a:t>
                </a:r>
                <a:r>
                  <a:rPr lang="en-GB" sz="2200" baseline="30000" dirty="0">
                    <a:solidFill>
                      <a:schemeClr val="dk1"/>
                    </a:solidFill>
                    <a:sym typeface="Arial"/>
                  </a:rPr>
                  <a:t>2</a:t>
                </a:r>
                <a:endParaRPr sz="2200" dirty="0"/>
              </a:p>
            </p:txBody>
          </p:sp>
          <p:sp>
            <p:nvSpPr>
              <p:cNvPr id="289" name="Google Shape;289;p41"/>
              <p:cNvSpPr txBox="1"/>
              <p:nvPr/>
            </p:nvSpPr>
            <p:spPr>
              <a:xfrm>
                <a:off x="5423746" y="4042128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j)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906088" y="4670629"/>
              <a:ext cx="3727959" cy="432486"/>
              <a:chOff x="5413224" y="3274102"/>
              <a:chExt cx="3727959" cy="432486"/>
            </a:xfrm>
          </p:grpSpPr>
          <p:sp>
            <p:nvSpPr>
              <p:cNvPr id="281" name="Google Shape;281;p41"/>
              <p:cNvSpPr txBox="1"/>
              <p:nvPr/>
            </p:nvSpPr>
            <p:spPr>
              <a:xfrm>
                <a:off x="6017847" y="3274102"/>
                <a:ext cx="3123336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(p x p x p) x ( p x p x p)</a:t>
                </a:r>
                <a:endParaRPr sz="2200" dirty="0"/>
              </a:p>
            </p:txBody>
          </p:sp>
          <p:sp>
            <p:nvSpPr>
              <p:cNvPr id="290" name="Google Shape;290;p41"/>
              <p:cNvSpPr txBox="1"/>
              <p:nvPr/>
            </p:nvSpPr>
            <p:spPr>
              <a:xfrm>
                <a:off x="5413224" y="3275741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725786-DAED-1454-1929-2F27577F2428}"/>
              </a:ext>
            </a:extLst>
          </p:cNvPr>
          <p:cNvGrpSpPr/>
          <p:nvPr/>
        </p:nvGrpSpPr>
        <p:grpSpPr>
          <a:xfrm>
            <a:off x="909989" y="3916005"/>
            <a:ext cx="11068651" cy="471589"/>
            <a:chOff x="909989" y="3589966"/>
            <a:chExt cx="11068651" cy="471589"/>
          </a:xfrm>
        </p:grpSpPr>
        <p:grpSp>
          <p:nvGrpSpPr>
            <p:cNvPr id="12" name="Group 11"/>
            <p:cNvGrpSpPr/>
            <p:nvPr/>
          </p:nvGrpSpPr>
          <p:grpSpPr>
            <a:xfrm>
              <a:off x="9220938" y="3599931"/>
              <a:ext cx="2757702" cy="461624"/>
              <a:chOff x="5409325" y="4819314"/>
              <a:chExt cx="2757702" cy="461624"/>
            </a:xfrm>
          </p:grpSpPr>
          <p:sp>
            <p:nvSpPr>
              <p:cNvPr id="284" name="Google Shape;284;p41"/>
              <p:cNvSpPr txBox="1"/>
              <p:nvPr/>
            </p:nvSpPr>
            <p:spPr>
              <a:xfrm>
                <a:off x="5893838" y="4819314"/>
                <a:ext cx="2273189" cy="46162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5 x 5 x 5 x 5 </a:t>
                </a:r>
                <a:r>
                  <a:rPr lang="en-GB" sz="2400" dirty="0">
                    <a:solidFill>
                      <a:schemeClr val="dk1"/>
                    </a:solidFill>
                    <a:sym typeface="Symbol" panose="05050102010706020507" pitchFamily="18" charset="2"/>
                  </a:rPr>
                  <a:t></a:t>
                </a:r>
                <a:r>
                  <a:rPr lang="en-GB" sz="2200" dirty="0">
                    <a:solidFill>
                      <a:schemeClr val="dk1"/>
                    </a:solidFill>
                  </a:rPr>
                  <a:t> 5 </a:t>
                </a:r>
                <a:endParaRPr sz="2200" dirty="0"/>
              </a:p>
            </p:txBody>
          </p:sp>
          <p:sp>
            <p:nvSpPr>
              <p:cNvPr id="288" name="Google Shape;288;p41"/>
              <p:cNvSpPr txBox="1"/>
              <p:nvPr/>
            </p:nvSpPr>
            <p:spPr>
              <a:xfrm>
                <a:off x="5409325" y="4825063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 err="1">
                    <a:solidFill>
                      <a:schemeClr val="dk1"/>
                    </a:solidFill>
                  </a:rPr>
                  <a:t>i</a:t>
                </a:r>
                <a:r>
                  <a:rPr lang="en-GB" sz="22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)</a:t>
                </a:r>
                <a:endParaRPr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849272" y="3589966"/>
              <a:ext cx="3039071" cy="450799"/>
              <a:chOff x="5413224" y="2513064"/>
              <a:chExt cx="3039071" cy="450799"/>
            </a:xfrm>
          </p:grpSpPr>
          <p:sp>
            <p:nvSpPr>
              <p:cNvPr id="278" name="Google Shape;278;p41"/>
              <p:cNvSpPr txBox="1"/>
              <p:nvPr/>
            </p:nvSpPr>
            <p:spPr>
              <a:xfrm>
                <a:off x="5975118" y="2533016"/>
                <a:ext cx="2477177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4 x 4 x 3 x 4 x 3</a:t>
                </a:r>
                <a:endParaRPr sz="2200" dirty="0"/>
              </a:p>
            </p:txBody>
          </p:sp>
          <p:sp>
            <p:nvSpPr>
              <p:cNvPr id="291" name="Google Shape;291;p41"/>
              <p:cNvSpPr txBox="1"/>
              <p:nvPr/>
            </p:nvSpPr>
            <p:spPr>
              <a:xfrm>
                <a:off x="5413224" y="251306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909989" y="3619669"/>
              <a:ext cx="3991115" cy="441707"/>
              <a:chOff x="5413224" y="1748381"/>
              <a:chExt cx="3991115" cy="441707"/>
            </a:xfrm>
          </p:grpSpPr>
          <p:sp>
            <p:nvSpPr>
              <p:cNvPr id="276" name="Google Shape;276;p41"/>
              <p:cNvSpPr txBox="1"/>
              <p:nvPr/>
            </p:nvSpPr>
            <p:spPr>
              <a:xfrm>
                <a:off x="5975118" y="1759241"/>
                <a:ext cx="342922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2 x 2 x 2 x 5 x 5 x 5</a:t>
                </a:r>
                <a:endParaRPr sz="2200" dirty="0"/>
              </a:p>
            </p:txBody>
          </p:sp>
          <p:sp>
            <p:nvSpPr>
              <p:cNvPr id="292" name="Google Shape;292;p41"/>
              <p:cNvSpPr txBox="1"/>
              <p:nvPr/>
            </p:nvSpPr>
            <p:spPr>
              <a:xfrm>
                <a:off x="5413224" y="1748381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g)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6CB50D-EC20-9C7E-3164-6D5B372F9996}"/>
              </a:ext>
            </a:extLst>
          </p:cNvPr>
          <p:cNvGrpSpPr/>
          <p:nvPr/>
        </p:nvGrpSpPr>
        <p:grpSpPr>
          <a:xfrm>
            <a:off x="906088" y="2700003"/>
            <a:ext cx="10605192" cy="516227"/>
            <a:chOff x="906088" y="2505905"/>
            <a:chExt cx="10605192" cy="516227"/>
          </a:xfrm>
        </p:grpSpPr>
        <p:grpSp>
          <p:nvGrpSpPr>
            <p:cNvPr id="7" name="Group 6"/>
            <p:cNvGrpSpPr/>
            <p:nvPr/>
          </p:nvGrpSpPr>
          <p:grpSpPr>
            <a:xfrm>
              <a:off x="9220938" y="2505905"/>
              <a:ext cx="2290342" cy="430888"/>
              <a:chOff x="706789" y="5548244"/>
              <a:chExt cx="2698914" cy="430888"/>
            </a:xfrm>
          </p:grpSpPr>
          <p:sp>
            <p:nvSpPr>
              <p:cNvPr id="279" name="Google Shape;279;p41"/>
              <p:cNvSpPr txBox="1"/>
              <p:nvPr/>
            </p:nvSpPr>
            <p:spPr>
              <a:xfrm>
                <a:off x="1272582" y="5548285"/>
                <a:ext cx="213312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t x t x t x t</a:t>
                </a:r>
                <a:endParaRPr sz="2200" dirty="0"/>
              </a:p>
            </p:txBody>
          </p:sp>
          <p:sp>
            <p:nvSpPr>
              <p:cNvPr id="293" name="Google Shape;293;p41"/>
              <p:cNvSpPr txBox="1"/>
              <p:nvPr/>
            </p:nvSpPr>
            <p:spPr>
              <a:xfrm>
                <a:off x="706789" y="554824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f)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885375" y="2590446"/>
              <a:ext cx="2702054" cy="430847"/>
              <a:chOff x="706789" y="4781744"/>
              <a:chExt cx="2702054" cy="430847"/>
            </a:xfrm>
          </p:grpSpPr>
          <p:sp>
            <p:nvSpPr>
              <p:cNvPr id="280" name="Google Shape;280;p41"/>
              <p:cNvSpPr txBox="1"/>
              <p:nvPr/>
            </p:nvSpPr>
            <p:spPr>
              <a:xfrm>
                <a:off x="1308902" y="4781744"/>
                <a:ext cx="209994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e x e x e</a:t>
                </a:r>
                <a:endParaRPr sz="2200" dirty="0"/>
              </a:p>
            </p:txBody>
          </p:sp>
          <p:sp>
            <p:nvSpPr>
              <p:cNvPr id="294" name="Google Shape;294;p41"/>
              <p:cNvSpPr txBox="1"/>
              <p:nvPr/>
            </p:nvSpPr>
            <p:spPr>
              <a:xfrm>
                <a:off x="706789" y="478174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e)</a:t>
                </a:r>
                <a:endParaRPr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906088" y="2590446"/>
              <a:ext cx="3727959" cy="431686"/>
              <a:chOff x="706789" y="4009497"/>
              <a:chExt cx="3727959" cy="431686"/>
            </a:xfrm>
          </p:grpSpPr>
          <p:sp>
            <p:nvSpPr>
              <p:cNvPr id="277" name="Google Shape;277;p41"/>
              <p:cNvSpPr txBox="1"/>
              <p:nvPr/>
            </p:nvSpPr>
            <p:spPr>
              <a:xfrm>
                <a:off x="1315215" y="4010336"/>
                <a:ext cx="311953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1 x 1 x 1 x 1 x 1 x 1</a:t>
                </a:r>
                <a:endParaRPr sz="2200" dirty="0"/>
              </a:p>
            </p:txBody>
          </p:sp>
          <p:sp>
            <p:nvSpPr>
              <p:cNvPr id="295" name="Google Shape;295;p41"/>
              <p:cNvSpPr txBox="1"/>
              <p:nvPr/>
            </p:nvSpPr>
            <p:spPr>
              <a:xfrm>
                <a:off x="706789" y="4009497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A5D681-8471-9A40-80AC-3A78A04CD0A2}"/>
              </a:ext>
            </a:extLst>
          </p:cNvPr>
          <p:cNvGrpSpPr/>
          <p:nvPr/>
        </p:nvGrpSpPr>
        <p:grpSpPr>
          <a:xfrm>
            <a:off x="909989" y="1562284"/>
            <a:ext cx="10658678" cy="437944"/>
            <a:chOff x="909989" y="1562284"/>
            <a:chExt cx="10658678" cy="437944"/>
          </a:xfrm>
        </p:grpSpPr>
        <p:grpSp>
          <p:nvGrpSpPr>
            <p:cNvPr id="2" name="Group 1"/>
            <p:cNvGrpSpPr/>
            <p:nvPr/>
          </p:nvGrpSpPr>
          <p:grpSpPr>
            <a:xfrm>
              <a:off x="909989" y="1562284"/>
              <a:ext cx="2305775" cy="430847"/>
              <a:chOff x="706789" y="1715752"/>
              <a:chExt cx="2305775" cy="430847"/>
            </a:xfrm>
          </p:grpSpPr>
          <p:sp>
            <p:nvSpPr>
              <p:cNvPr id="273" name="Google Shape;273;p41"/>
              <p:cNvSpPr txBox="1"/>
              <p:nvPr/>
            </p:nvSpPr>
            <p:spPr>
              <a:xfrm>
                <a:off x="1315215" y="1715752"/>
                <a:ext cx="1697349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3 x 3 x 3</a:t>
                </a:r>
                <a:endParaRPr sz="2200" dirty="0"/>
              </a:p>
            </p:txBody>
          </p:sp>
          <p:sp>
            <p:nvSpPr>
              <p:cNvPr id="285" name="Google Shape;285;p41"/>
              <p:cNvSpPr txBox="1"/>
              <p:nvPr/>
            </p:nvSpPr>
            <p:spPr>
              <a:xfrm>
                <a:off x="706789" y="1715752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a)</a:t>
                </a:r>
                <a:endParaRPr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849272" y="1567976"/>
              <a:ext cx="2738157" cy="430867"/>
              <a:chOff x="706789" y="2482250"/>
              <a:chExt cx="2738157" cy="430867"/>
            </a:xfrm>
          </p:grpSpPr>
          <p:sp>
            <p:nvSpPr>
              <p:cNvPr id="274" name="Google Shape;274;p41"/>
              <p:cNvSpPr txBox="1"/>
              <p:nvPr/>
            </p:nvSpPr>
            <p:spPr>
              <a:xfrm>
                <a:off x="1315215" y="2482270"/>
                <a:ext cx="212973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2</a:t>
                </a:r>
                <a:r>
                  <a:rPr lang="en-GB" sz="2200" dirty="0">
                    <a:solidFill>
                      <a:schemeClr val="dk1"/>
                    </a:solidFill>
                  </a:rPr>
                  <a:t> x 2 x 2 x 2 </a:t>
                </a:r>
                <a:endParaRPr sz="2200" dirty="0"/>
              </a:p>
            </p:txBody>
          </p:sp>
          <p:sp>
            <p:nvSpPr>
              <p:cNvPr id="286" name="Google Shape;286;p41"/>
              <p:cNvSpPr txBox="1"/>
              <p:nvPr/>
            </p:nvSpPr>
            <p:spPr>
              <a:xfrm>
                <a:off x="706789" y="2482250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9220938" y="1569381"/>
              <a:ext cx="2347729" cy="430847"/>
              <a:chOff x="706789" y="3248746"/>
              <a:chExt cx="2347729" cy="430847"/>
            </a:xfrm>
          </p:grpSpPr>
          <p:sp>
            <p:nvSpPr>
              <p:cNvPr id="275" name="Google Shape;275;p41"/>
              <p:cNvSpPr txBox="1"/>
              <p:nvPr/>
            </p:nvSpPr>
            <p:spPr>
              <a:xfrm>
                <a:off x="1152655" y="3248746"/>
                <a:ext cx="190186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10 x 10</a:t>
                </a:r>
                <a:endParaRPr sz="2200" dirty="0"/>
              </a:p>
            </p:txBody>
          </p:sp>
          <p:sp>
            <p:nvSpPr>
              <p:cNvPr id="296" name="Google Shape;296;p41"/>
              <p:cNvSpPr txBox="1"/>
              <p:nvPr/>
            </p:nvSpPr>
            <p:spPr>
              <a:xfrm>
                <a:off x="706789" y="3248746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>
          <a:extLst>
            <a:ext uri="{FF2B5EF4-FFF2-40B4-BE49-F238E27FC236}">
              <a16:creationId xmlns:a16="http://schemas.microsoft.com/office/drawing/2014/main" id="{D30B5DD3-B3D2-D411-D4DE-41E41FDF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BE63A78-C11A-D078-0CE1-8048D156560F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>
            <a:extLst>
              <a:ext uri="{FF2B5EF4-FFF2-40B4-BE49-F238E27FC236}">
                <a16:creationId xmlns:a16="http://schemas.microsoft.com/office/drawing/2014/main" id="{B01A333F-4D5A-A0C8-FAD2-6C9CF52F3C8B}"/>
              </a:ext>
            </a:extLst>
          </p:cNvPr>
          <p:cNvSpPr txBox="1"/>
          <p:nvPr/>
        </p:nvSpPr>
        <p:spPr>
          <a:xfrm>
            <a:off x="4857412" y="251391"/>
            <a:ext cx="247717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>
            <a:extLst>
              <a:ext uri="{FF2B5EF4-FFF2-40B4-BE49-F238E27FC236}">
                <a16:creationId xmlns:a16="http://schemas.microsoft.com/office/drawing/2014/main" id="{F830C3A5-5FB3-3D93-A3C1-A3ABDC935A41}"/>
              </a:ext>
            </a:extLst>
          </p:cNvPr>
          <p:cNvSpPr txBox="1"/>
          <p:nvPr/>
        </p:nvSpPr>
        <p:spPr>
          <a:xfrm>
            <a:off x="607706" y="889087"/>
            <a:ext cx="732208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Write as a power:</a:t>
            </a:r>
            <a:endParaRPr sz="22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0E1E85-D1D0-EF33-A434-CBA5A1E24959}"/>
              </a:ext>
            </a:extLst>
          </p:cNvPr>
          <p:cNvGrpSpPr/>
          <p:nvPr/>
        </p:nvGrpSpPr>
        <p:grpSpPr>
          <a:xfrm>
            <a:off x="906088" y="5087189"/>
            <a:ext cx="10902929" cy="451609"/>
            <a:chOff x="906088" y="4670629"/>
            <a:chExt cx="10902929" cy="45160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F4CFEDB-D181-693A-D24B-0AD54FBBB83A}"/>
                </a:ext>
              </a:extLst>
            </p:cNvPr>
            <p:cNvGrpSpPr/>
            <p:nvPr/>
          </p:nvGrpSpPr>
          <p:grpSpPr>
            <a:xfrm>
              <a:off x="9220938" y="4685642"/>
              <a:ext cx="2588079" cy="436596"/>
              <a:chOff x="5409324" y="5577594"/>
              <a:chExt cx="2588079" cy="436596"/>
            </a:xfrm>
          </p:grpSpPr>
          <p:sp>
            <p:nvSpPr>
              <p:cNvPr id="283" name="Google Shape;283;p41">
                <a:extLst>
                  <a:ext uri="{FF2B5EF4-FFF2-40B4-BE49-F238E27FC236}">
                    <a16:creationId xmlns:a16="http://schemas.microsoft.com/office/drawing/2014/main" id="{B79909DC-392B-F0EB-470A-6A72D8A556A3}"/>
                  </a:ext>
                </a:extLst>
              </p:cNvPr>
              <p:cNvSpPr txBox="1"/>
              <p:nvPr/>
            </p:nvSpPr>
            <p:spPr>
              <a:xfrm>
                <a:off x="5975118" y="5583343"/>
                <a:ext cx="2022285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3 x 3</a:t>
                </a:r>
                <a:r>
                  <a:rPr lang="en-GB" sz="2200" baseline="30000" dirty="0">
                    <a:solidFill>
                      <a:schemeClr val="dk1"/>
                    </a:solidFill>
                  </a:rPr>
                  <a:t>2</a:t>
                </a:r>
                <a:r>
                  <a:rPr lang="en-GB" sz="2200" dirty="0">
                    <a:solidFill>
                      <a:schemeClr val="dk1"/>
                    </a:solidFill>
                  </a:rPr>
                  <a:t> x 3</a:t>
                </a:r>
                <a:r>
                  <a:rPr lang="en-GB" sz="2200" baseline="30000" dirty="0">
                    <a:solidFill>
                      <a:schemeClr val="dk1"/>
                    </a:solidFill>
                  </a:rPr>
                  <a:t>3</a:t>
                </a:r>
                <a:endParaRPr sz="2200" baseline="30000" dirty="0"/>
              </a:p>
            </p:txBody>
          </p:sp>
          <p:sp>
            <p:nvSpPr>
              <p:cNvPr id="287" name="Google Shape;287;p41">
                <a:extLst>
                  <a:ext uri="{FF2B5EF4-FFF2-40B4-BE49-F238E27FC236}">
                    <a16:creationId xmlns:a16="http://schemas.microsoft.com/office/drawing/2014/main" id="{E932C390-7A4B-1895-CA97-3F6660132695}"/>
                  </a:ext>
                </a:extLst>
              </p:cNvPr>
              <p:cNvSpPr txBox="1"/>
              <p:nvPr/>
            </p:nvSpPr>
            <p:spPr>
              <a:xfrm>
                <a:off x="5409324" y="557759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l</a:t>
                </a:r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)</a:t>
                </a:r>
                <a:endParaRPr sz="2200" baseline="30000" dirty="0">
                  <a:solidFill>
                    <a:schemeClr val="dk1"/>
                  </a:solidFill>
                  <a:sym typeface="Arial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BCB94A3-551B-370B-27D4-51FE86D9B27A}"/>
                </a:ext>
              </a:extLst>
            </p:cNvPr>
            <p:cNvGrpSpPr/>
            <p:nvPr/>
          </p:nvGrpSpPr>
          <p:grpSpPr>
            <a:xfrm>
              <a:off x="4901104" y="4677039"/>
              <a:ext cx="3153872" cy="436596"/>
              <a:chOff x="5423746" y="4042128"/>
              <a:chExt cx="3153872" cy="436596"/>
            </a:xfrm>
          </p:grpSpPr>
          <p:sp>
            <p:nvSpPr>
              <p:cNvPr id="282" name="Google Shape;282;p41">
                <a:extLst>
                  <a:ext uri="{FF2B5EF4-FFF2-40B4-BE49-F238E27FC236}">
                    <a16:creationId xmlns:a16="http://schemas.microsoft.com/office/drawing/2014/main" id="{F58CEE8C-FA8E-6C2A-DC3B-CDCA5506D695}"/>
                  </a:ext>
                </a:extLst>
              </p:cNvPr>
              <p:cNvSpPr txBox="1"/>
              <p:nvPr/>
            </p:nvSpPr>
            <p:spPr>
              <a:xfrm>
                <a:off x="5975118" y="4047877"/>
                <a:ext cx="2602500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(2 x 2 x 2)</a:t>
                </a:r>
                <a:r>
                  <a:rPr lang="en-GB" sz="2200" baseline="30000" dirty="0">
                    <a:solidFill>
                      <a:schemeClr val="dk1"/>
                    </a:solidFill>
                    <a:sym typeface="Arial"/>
                  </a:rPr>
                  <a:t>2</a:t>
                </a:r>
                <a:endParaRPr sz="2200" dirty="0"/>
              </a:p>
            </p:txBody>
          </p:sp>
          <p:sp>
            <p:nvSpPr>
              <p:cNvPr id="289" name="Google Shape;289;p41">
                <a:extLst>
                  <a:ext uri="{FF2B5EF4-FFF2-40B4-BE49-F238E27FC236}">
                    <a16:creationId xmlns:a16="http://schemas.microsoft.com/office/drawing/2014/main" id="{B33DFBCB-785B-7E1D-2842-8C7CDD3AB6C4}"/>
                  </a:ext>
                </a:extLst>
              </p:cNvPr>
              <p:cNvSpPr txBox="1"/>
              <p:nvPr/>
            </p:nvSpPr>
            <p:spPr>
              <a:xfrm>
                <a:off x="5423746" y="4042128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j)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F9E6662-DBA5-8E34-48BE-F34F51CBA522}"/>
                </a:ext>
              </a:extLst>
            </p:cNvPr>
            <p:cNvGrpSpPr/>
            <p:nvPr/>
          </p:nvGrpSpPr>
          <p:grpSpPr>
            <a:xfrm>
              <a:off x="906088" y="4670629"/>
              <a:ext cx="3727959" cy="432486"/>
              <a:chOff x="5413224" y="3274102"/>
              <a:chExt cx="3727959" cy="432486"/>
            </a:xfrm>
          </p:grpSpPr>
          <p:sp>
            <p:nvSpPr>
              <p:cNvPr id="281" name="Google Shape;281;p41">
                <a:extLst>
                  <a:ext uri="{FF2B5EF4-FFF2-40B4-BE49-F238E27FC236}">
                    <a16:creationId xmlns:a16="http://schemas.microsoft.com/office/drawing/2014/main" id="{D38F8720-74C3-D897-FC32-FA58DCDCE04A}"/>
                  </a:ext>
                </a:extLst>
              </p:cNvPr>
              <p:cNvSpPr txBox="1"/>
              <p:nvPr/>
            </p:nvSpPr>
            <p:spPr>
              <a:xfrm>
                <a:off x="6017847" y="3274102"/>
                <a:ext cx="3123336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(p x p x p) x ( p x p x p)</a:t>
                </a:r>
                <a:endParaRPr sz="2200" dirty="0"/>
              </a:p>
            </p:txBody>
          </p:sp>
          <p:sp>
            <p:nvSpPr>
              <p:cNvPr id="290" name="Google Shape;290;p41">
                <a:extLst>
                  <a:ext uri="{FF2B5EF4-FFF2-40B4-BE49-F238E27FC236}">
                    <a16:creationId xmlns:a16="http://schemas.microsoft.com/office/drawing/2014/main" id="{DB0E82FA-7283-0F19-CA81-265FF7CB92D4}"/>
                  </a:ext>
                </a:extLst>
              </p:cNvPr>
              <p:cNvSpPr txBox="1"/>
              <p:nvPr/>
            </p:nvSpPr>
            <p:spPr>
              <a:xfrm>
                <a:off x="5413224" y="3275741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D1374D-CE63-FBE4-7375-DC65B34735E2}"/>
              </a:ext>
            </a:extLst>
          </p:cNvPr>
          <p:cNvGrpSpPr/>
          <p:nvPr/>
        </p:nvGrpSpPr>
        <p:grpSpPr>
          <a:xfrm>
            <a:off x="909989" y="3916005"/>
            <a:ext cx="11068651" cy="471589"/>
            <a:chOff x="909989" y="3589966"/>
            <a:chExt cx="11068651" cy="47158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B8A3709-D2F7-FBB8-8C11-A4EBC1F4FAB1}"/>
                </a:ext>
              </a:extLst>
            </p:cNvPr>
            <p:cNvGrpSpPr/>
            <p:nvPr/>
          </p:nvGrpSpPr>
          <p:grpSpPr>
            <a:xfrm>
              <a:off x="9220938" y="3599931"/>
              <a:ext cx="2757702" cy="461624"/>
              <a:chOff x="5409325" y="4819314"/>
              <a:chExt cx="2757702" cy="461624"/>
            </a:xfrm>
          </p:grpSpPr>
          <p:sp>
            <p:nvSpPr>
              <p:cNvPr id="284" name="Google Shape;284;p41">
                <a:extLst>
                  <a:ext uri="{FF2B5EF4-FFF2-40B4-BE49-F238E27FC236}">
                    <a16:creationId xmlns:a16="http://schemas.microsoft.com/office/drawing/2014/main" id="{F9FCC6DE-74E6-2F22-E17E-F237AB4423FC}"/>
                  </a:ext>
                </a:extLst>
              </p:cNvPr>
              <p:cNvSpPr txBox="1"/>
              <p:nvPr/>
            </p:nvSpPr>
            <p:spPr>
              <a:xfrm>
                <a:off x="5893838" y="4819314"/>
                <a:ext cx="2273189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5 x 5 x 5 x 5 </a:t>
                </a:r>
                <a:r>
                  <a:rPr lang="en-GB" sz="2400" dirty="0">
                    <a:solidFill>
                      <a:schemeClr val="dk1"/>
                    </a:solidFill>
                    <a:sym typeface="Symbol" panose="05050102010706020507" pitchFamily="18" charset="2"/>
                  </a:rPr>
                  <a:t></a:t>
                </a:r>
                <a:r>
                  <a:rPr lang="en-GB" sz="2200" dirty="0">
                    <a:solidFill>
                      <a:schemeClr val="dk1"/>
                    </a:solidFill>
                  </a:rPr>
                  <a:t> 5 </a:t>
                </a:r>
                <a:endParaRPr sz="2200" dirty="0"/>
              </a:p>
            </p:txBody>
          </p:sp>
          <p:sp>
            <p:nvSpPr>
              <p:cNvPr id="288" name="Google Shape;288;p41">
                <a:extLst>
                  <a:ext uri="{FF2B5EF4-FFF2-40B4-BE49-F238E27FC236}">
                    <a16:creationId xmlns:a16="http://schemas.microsoft.com/office/drawing/2014/main" id="{7A4B9187-8005-B839-5A42-B353C3625BED}"/>
                  </a:ext>
                </a:extLst>
              </p:cNvPr>
              <p:cNvSpPr txBox="1"/>
              <p:nvPr/>
            </p:nvSpPr>
            <p:spPr>
              <a:xfrm>
                <a:off x="5409325" y="4825063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 err="1">
                    <a:solidFill>
                      <a:schemeClr val="dk1"/>
                    </a:solidFill>
                  </a:rPr>
                  <a:t>i</a:t>
                </a:r>
                <a:r>
                  <a:rPr lang="en-GB" sz="22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)</a:t>
                </a:r>
                <a:endParaRPr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4255A17-E867-44DD-519A-6A61B6199EDF}"/>
                </a:ext>
              </a:extLst>
            </p:cNvPr>
            <p:cNvGrpSpPr/>
            <p:nvPr/>
          </p:nvGrpSpPr>
          <p:grpSpPr>
            <a:xfrm>
              <a:off x="4849272" y="3589966"/>
              <a:ext cx="3039071" cy="450799"/>
              <a:chOff x="5413224" y="2513064"/>
              <a:chExt cx="3039071" cy="450799"/>
            </a:xfrm>
          </p:grpSpPr>
          <p:sp>
            <p:nvSpPr>
              <p:cNvPr id="278" name="Google Shape;278;p41">
                <a:extLst>
                  <a:ext uri="{FF2B5EF4-FFF2-40B4-BE49-F238E27FC236}">
                    <a16:creationId xmlns:a16="http://schemas.microsoft.com/office/drawing/2014/main" id="{6AACEE85-86AE-8841-A5F8-B30DCEAFB62F}"/>
                  </a:ext>
                </a:extLst>
              </p:cNvPr>
              <p:cNvSpPr txBox="1"/>
              <p:nvPr/>
            </p:nvSpPr>
            <p:spPr>
              <a:xfrm>
                <a:off x="5975118" y="2533016"/>
                <a:ext cx="2477177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4 x 4 x 3 x 4 x 3</a:t>
                </a:r>
                <a:endParaRPr sz="2200" dirty="0"/>
              </a:p>
            </p:txBody>
          </p:sp>
          <p:sp>
            <p:nvSpPr>
              <p:cNvPr id="291" name="Google Shape;291;p41">
                <a:extLst>
                  <a:ext uri="{FF2B5EF4-FFF2-40B4-BE49-F238E27FC236}">
                    <a16:creationId xmlns:a16="http://schemas.microsoft.com/office/drawing/2014/main" id="{D4915CB8-1297-D602-C131-46F5BC92D262}"/>
                  </a:ext>
                </a:extLst>
              </p:cNvPr>
              <p:cNvSpPr txBox="1"/>
              <p:nvPr/>
            </p:nvSpPr>
            <p:spPr>
              <a:xfrm>
                <a:off x="5413224" y="251306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h)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C7A30B0-46E0-5C75-0582-6B1666FA586F}"/>
                </a:ext>
              </a:extLst>
            </p:cNvPr>
            <p:cNvGrpSpPr/>
            <p:nvPr/>
          </p:nvGrpSpPr>
          <p:grpSpPr>
            <a:xfrm>
              <a:off x="909989" y="3619669"/>
              <a:ext cx="3991115" cy="441707"/>
              <a:chOff x="5413224" y="1748381"/>
              <a:chExt cx="3991115" cy="441707"/>
            </a:xfrm>
          </p:grpSpPr>
          <p:sp>
            <p:nvSpPr>
              <p:cNvPr id="276" name="Google Shape;276;p41">
                <a:extLst>
                  <a:ext uri="{FF2B5EF4-FFF2-40B4-BE49-F238E27FC236}">
                    <a16:creationId xmlns:a16="http://schemas.microsoft.com/office/drawing/2014/main" id="{B7279165-65B0-62A1-3F53-C174547A8D74}"/>
                  </a:ext>
                </a:extLst>
              </p:cNvPr>
              <p:cNvSpPr txBox="1"/>
              <p:nvPr/>
            </p:nvSpPr>
            <p:spPr>
              <a:xfrm>
                <a:off x="5975118" y="1759241"/>
                <a:ext cx="342922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2 x 2 x 2 x 5 x 5 x 5</a:t>
                </a:r>
                <a:endParaRPr sz="2200" dirty="0"/>
              </a:p>
            </p:txBody>
          </p:sp>
          <p:sp>
            <p:nvSpPr>
              <p:cNvPr id="292" name="Google Shape;292;p41">
                <a:extLst>
                  <a:ext uri="{FF2B5EF4-FFF2-40B4-BE49-F238E27FC236}">
                    <a16:creationId xmlns:a16="http://schemas.microsoft.com/office/drawing/2014/main" id="{216EE7DD-5120-FA48-89B4-03493E907189}"/>
                  </a:ext>
                </a:extLst>
              </p:cNvPr>
              <p:cNvSpPr txBox="1"/>
              <p:nvPr/>
            </p:nvSpPr>
            <p:spPr>
              <a:xfrm>
                <a:off x="5413224" y="1748381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g)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5131AF-8DBF-98EC-131A-35756261F7AB}"/>
              </a:ext>
            </a:extLst>
          </p:cNvPr>
          <p:cNvGrpSpPr/>
          <p:nvPr/>
        </p:nvGrpSpPr>
        <p:grpSpPr>
          <a:xfrm>
            <a:off x="906088" y="2700003"/>
            <a:ext cx="10605192" cy="516227"/>
            <a:chOff x="906088" y="2505905"/>
            <a:chExt cx="10605192" cy="51622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D1BE64D-B832-E2F9-DEE4-FF82BC0918FE}"/>
                </a:ext>
              </a:extLst>
            </p:cNvPr>
            <p:cNvGrpSpPr/>
            <p:nvPr/>
          </p:nvGrpSpPr>
          <p:grpSpPr>
            <a:xfrm>
              <a:off x="9220938" y="2505905"/>
              <a:ext cx="2290342" cy="430888"/>
              <a:chOff x="706789" y="5548244"/>
              <a:chExt cx="2698914" cy="430888"/>
            </a:xfrm>
          </p:grpSpPr>
          <p:sp>
            <p:nvSpPr>
              <p:cNvPr id="279" name="Google Shape;279;p41">
                <a:extLst>
                  <a:ext uri="{FF2B5EF4-FFF2-40B4-BE49-F238E27FC236}">
                    <a16:creationId xmlns:a16="http://schemas.microsoft.com/office/drawing/2014/main" id="{941395C8-E209-BFD8-A117-CBDEF23BE196}"/>
                  </a:ext>
                </a:extLst>
              </p:cNvPr>
              <p:cNvSpPr txBox="1"/>
              <p:nvPr/>
            </p:nvSpPr>
            <p:spPr>
              <a:xfrm>
                <a:off x="1272582" y="5548285"/>
                <a:ext cx="213312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t x t x t x t</a:t>
                </a:r>
                <a:endParaRPr sz="2200" dirty="0"/>
              </a:p>
            </p:txBody>
          </p:sp>
          <p:sp>
            <p:nvSpPr>
              <p:cNvPr id="293" name="Google Shape;293;p41">
                <a:extLst>
                  <a:ext uri="{FF2B5EF4-FFF2-40B4-BE49-F238E27FC236}">
                    <a16:creationId xmlns:a16="http://schemas.microsoft.com/office/drawing/2014/main" id="{AEF2F5C4-2F16-B2A9-B535-B8DD87E2765E}"/>
                  </a:ext>
                </a:extLst>
              </p:cNvPr>
              <p:cNvSpPr txBox="1"/>
              <p:nvPr/>
            </p:nvSpPr>
            <p:spPr>
              <a:xfrm>
                <a:off x="706789" y="554824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f)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53589D0-6621-F19C-D707-0068489AC0CB}"/>
                </a:ext>
              </a:extLst>
            </p:cNvPr>
            <p:cNvGrpSpPr/>
            <p:nvPr/>
          </p:nvGrpSpPr>
          <p:grpSpPr>
            <a:xfrm>
              <a:off x="4885375" y="2590446"/>
              <a:ext cx="2702054" cy="430847"/>
              <a:chOff x="706789" y="4781744"/>
              <a:chExt cx="2702054" cy="430847"/>
            </a:xfrm>
          </p:grpSpPr>
          <p:sp>
            <p:nvSpPr>
              <p:cNvPr id="280" name="Google Shape;280;p41">
                <a:extLst>
                  <a:ext uri="{FF2B5EF4-FFF2-40B4-BE49-F238E27FC236}">
                    <a16:creationId xmlns:a16="http://schemas.microsoft.com/office/drawing/2014/main" id="{4270F4EC-836C-4879-DF27-3ACAC18A8A0A}"/>
                  </a:ext>
                </a:extLst>
              </p:cNvPr>
              <p:cNvSpPr txBox="1"/>
              <p:nvPr/>
            </p:nvSpPr>
            <p:spPr>
              <a:xfrm>
                <a:off x="1308902" y="4781744"/>
                <a:ext cx="209994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e x e x e</a:t>
                </a:r>
                <a:endParaRPr sz="2200" dirty="0"/>
              </a:p>
            </p:txBody>
          </p:sp>
          <p:sp>
            <p:nvSpPr>
              <p:cNvPr id="294" name="Google Shape;294;p41">
                <a:extLst>
                  <a:ext uri="{FF2B5EF4-FFF2-40B4-BE49-F238E27FC236}">
                    <a16:creationId xmlns:a16="http://schemas.microsoft.com/office/drawing/2014/main" id="{B8C2B850-6E12-FA92-A746-DE29C288A803}"/>
                  </a:ext>
                </a:extLst>
              </p:cNvPr>
              <p:cNvSpPr txBox="1"/>
              <p:nvPr/>
            </p:nvSpPr>
            <p:spPr>
              <a:xfrm>
                <a:off x="706789" y="4781744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e)</a:t>
                </a:r>
                <a:endParaRPr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5DEF02B-029E-B5F4-E2E1-2D185B140763}"/>
                </a:ext>
              </a:extLst>
            </p:cNvPr>
            <p:cNvGrpSpPr/>
            <p:nvPr/>
          </p:nvGrpSpPr>
          <p:grpSpPr>
            <a:xfrm>
              <a:off x="906088" y="2590446"/>
              <a:ext cx="3727959" cy="431686"/>
              <a:chOff x="706789" y="4009497"/>
              <a:chExt cx="3727959" cy="431686"/>
            </a:xfrm>
          </p:grpSpPr>
          <p:sp>
            <p:nvSpPr>
              <p:cNvPr id="277" name="Google Shape;277;p41">
                <a:extLst>
                  <a:ext uri="{FF2B5EF4-FFF2-40B4-BE49-F238E27FC236}">
                    <a16:creationId xmlns:a16="http://schemas.microsoft.com/office/drawing/2014/main" id="{1C268C1A-F086-446E-CFDF-D15A5F7F280A}"/>
                  </a:ext>
                </a:extLst>
              </p:cNvPr>
              <p:cNvSpPr txBox="1"/>
              <p:nvPr/>
            </p:nvSpPr>
            <p:spPr>
              <a:xfrm>
                <a:off x="1315215" y="4010336"/>
                <a:ext cx="311953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1 x 1 x 1 x 1 x 1 x 1</a:t>
                </a:r>
                <a:endParaRPr sz="2200" dirty="0"/>
              </a:p>
            </p:txBody>
          </p:sp>
          <p:sp>
            <p:nvSpPr>
              <p:cNvPr id="295" name="Google Shape;295;p41">
                <a:extLst>
                  <a:ext uri="{FF2B5EF4-FFF2-40B4-BE49-F238E27FC236}">
                    <a16:creationId xmlns:a16="http://schemas.microsoft.com/office/drawing/2014/main" id="{6F384839-5CD4-5FB4-1C59-51AAF33660F6}"/>
                  </a:ext>
                </a:extLst>
              </p:cNvPr>
              <p:cNvSpPr txBox="1"/>
              <p:nvPr/>
            </p:nvSpPr>
            <p:spPr>
              <a:xfrm>
                <a:off x="706789" y="4009497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9B2624-3509-90A3-4B62-1E155ED655B0}"/>
              </a:ext>
            </a:extLst>
          </p:cNvPr>
          <p:cNvGrpSpPr/>
          <p:nvPr/>
        </p:nvGrpSpPr>
        <p:grpSpPr>
          <a:xfrm>
            <a:off x="909989" y="1562284"/>
            <a:ext cx="10658678" cy="437944"/>
            <a:chOff x="909989" y="1562284"/>
            <a:chExt cx="10658678" cy="43794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F9B3E72-E92F-D0E6-2E59-5B67F9269152}"/>
                </a:ext>
              </a:extLst>
            </p:cNvPr>
            <p:cNvGrpSpPr/>
            <p:nvPr/>
          </p:nvGrpSpPr>
          <p:grpSpPr>
            <a:xfrm>
              <a:off x="909989" y="1562284"/>
              <a:ext cx="2305775" cy="430847"/>
              <a:chOff x="706789" y="1715752"/>
              <a:chExt cx="2305775" cy="430847"/>
            </a:xfrm>
          </p:grpSpPr>
          <p:sp>
            <p:nvSpPr>
              <p:cNvPr id="273" name="Google Shape;273;p41">
                <a:extLst>
                  <a:ext uri="{FF2B5EF4-FFF2-40B4-BE49-F238E27FC236}">
                    <a16:creationId xmlns:a16="http://schemas.microsoft.com/office/drawing/2014/main" id="{20AA9B13-9D03-E956-8F12-7EC8460917CC}"/>
                  </a:ext>
                </a:extLst>
              </p:cNvPr>
              <p:cNvSpPr txBox="1"/>
              <p:nvPr/>
            </p:nvSpPr>
            <p:spPr>
              <a:xfrm>
                <a:off x="1315215" y="1715752"/>
                <a:ext cx="1697349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3 x 3 x 3</a:t>
                </a:r>
                <a:endParaRPr sz="2200" dirty="0"/>
              </a:p>
            </p:txBody>
          </p:sp>
          <p:sp>
            <p:nvSpPr>
              <p:cNvPr id="285" name="Google Shape;285;p41">
                <a:extLst>
                  <a:ext uri="{FF2B5EF4-FFF2-40B4-BE49-F238E27FC236}">
                    <a16:creationId xmlns:a16="http://schemas.microsoft.com/office/drawing/2014/main" id="{B432F852-22DC-6329-9C99-FB98814A35F5}"/>
                  </a:ext>
                </a:extLst>
              </p:cNvPr>
              <p:cNvSpPr txBox="1"/>
              <p:nvPr/>
            </p:nvSpPr>
            <p:spPr>
              <a:xfrm>
                <a:off x="706789" y="1715752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a)</a:t>
                </a:r>
                <a:endParaRPr sz="2200" baseline="300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9A73328-886F-F130-BC34-A8370F81911C}"/>
                </a:ext>
              </a:extLst>
            </p:cNvPr>
            <p:cNvGrpSpPr/>
            <p:nvPr/>
          </p:nvGrpSpPr>
          <p:grpSpPr>
            <a:xfrm>
              <a:off x="4849272" y="1567976"/>
              <a:ext cx="2738157" cy="430867"/>
              <a:chOff x="706789" y="2482250"/>
              <a:chExt cx="2738157" cy="430867"/>
            </a:xfrm>
          </p:grpSpPr>
          <p:sp>
            <p:nvSpPr>
              <p:cNvPr id="274" name="Google Shape;274;p41">
                <a:extLst>
                  <a:ext uri="{FF2B5EF4-FFF2-40B4-BE49-F238E27FC236}">
                    <a16:creationId xmlns:a16="http://schemas.microsoft.com/office/drawing/2014/main" id="{1433FCCB-0A09-246C-7308-C094F8054B3B}"/>
                  </a:ext>
                </a:extLst>
              </p:cNvPr>
              <p:cNvSpPr txBox="1"/>
              <p:nvPr/>
            </p:nvSpPr>
            <p:spPr>
              <a:xfrm>
                <a:off x="1315215" y="2482270"/>
                <a:ext cx="212973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  <a:sym typeface="Arial"/>
                  </a:rPr>
                  <a:t>2</a:t>
                </a:r>
                <a:r>
                  <a:rPr lang="en-GB" sz="2200" dirty="0">
                    <a:solidFill>
                      <a:schemeClr val="dk1"/>
                    </a:solidFill>
                  </a:rPr>
                  <a:t> x 2 x 2 x 2 </a:t>
                </a:r>
                <a:endParaRPr sz="2200" dirty="0"/>
              </a:p>
            </p:txBody>
          </p:sp>
          <p:sp>
            <p:nvSpPr>
              <p:cNvPr id="286" name="Google Shape;286;p41">
                <a:extLst>
                  <a:ext uri="{FF2B5EF4-FFF2-40B4-BE49-F238E27FC236}">
                    <a16:creationId xmlns:a16="http://schemas.microsoft.com/office/drawing/2014/main" id="{5F3C9421-AB25-70BE-41F3-54647240A78B}"/>
                  </a:ext>
                </a:extLst>
              </p:cNvPr>
              <p:cNvSpPr txBox="1"/>
              <p:nvPr/>
            </p:nvSpPr>
            <p:spPr>
              <a:xfrm>
                <a:off x="706789" y="2482250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0C22EA-6C91-D481-E366-A5F13CF80979}"/>
                </a:ext>
              </a:extLst>
            </p:cNvPr>
            <p:cNvGrpSpPr/>
            <p:nvPr/>
          </p:nvGrpSpPr>
          <p:grpSpPr>
            <a:xfrm>
              <a:off x="9220938" y="1569381"/>
              <a:ext cx="2347729" cy="430847"/>
              <a:chOff x="706789" y="3248746"/>
              <a:chExt cx="2347729" cy="430847"/>
            </a:xfrm>
          </p:grpSpPr>
          <p:sp>
            <p:nvSpPr>
              <p:cNvPr id="275" name="Google Shape;275;p41">
                <a:extLst>
                  <a:ext uri="{FF2B5EF4-FFF2-40B4-BE49-F238E27FC236}">
                    <a16:creationId xmlns:a16="http://schemas.microsoft.com/office/drawing/2014/main" id="{06A8E685-4E0E-54F1-DD71-469E2D4ADBF5}"/>
                  </a:ext>
                </a:extLst>
              </p:cNvPr>
              <p:cNvSpPr txBox="1"/>
              <p:nvPr/>
            </p:nvSpPr>
            <p:spPr>
              <a:xfrm>
                <a:off x="1152655" y="3248746"/>
                <a:ext cx="190186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dirty="0">
                    <a:solidFill>
                      <a:schemeClr val="dk1"/>
                    </a:solidFill>
                  </a:rPr>
                  <a:t>10 x 10</a:t>
                </a:r>
                <a:endParaRPr sz="2200" dirty="0"/>
              </a:p>
            </p:txBody>
          </p:sp>
          <p:sp>
            <p:nvSpPr>
              <p:cNvPr id="296" name="Google Shape;296;p41">
                <a:extLst>
                  <a:ext uri="{FF2B5EF4-FFF2-40B4-BE49-F238E27FC236}">
                    <a16:creationId xmlns:a16="http://schemas.microsoft.com/office/drawing/2014/main" id="{9EFA3FC7-63D3-C49B-8212-A880B0277E43}"/>
                  </a:ext>
                </a:extLst>
              </p:cNvPr>
              <p:cNvSpPr txBox="1"/>
              <p:nvPr/>
            </p:nvSpPr>
            <p:spPr>
              <a:xfrm>
                <a:off x="706789" y="3248746"/>
                <a:ext cx="56579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c)</a:t>
                </a:r>
                <a:endParaRPr sz="2200" baseline="30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8" name="Google Shape;273;p41">
            <a:extLst>
              <a:ext uri="{FF2B5EF4-FFF2-40B4-BE49-F238E27FC236}">
                <a16:creationId xmlns:a16="http://schemas.microsoft.com/office/drawing/2014/main" id="{357FF3B9-34CD-5162-02DA-E8755A53EC3A}"/>
              </a:ext>
            </a:extLst>
          </p:cNvPr>
          <p:cNvSpPr txBox="1"/>
          <p:nvPr/>
        </p:nvSpPr>
        <p:spPr>
          <a:xfrm>
            <a:off x="1571671" y="1951666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3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19" name="Google Shape;273;p41">
            <a:extLst>
              <a:ext uri="{FF2B5EF4-FFF2-40B4-BE49-F238E27FC236}">
                <a16:creationId xmlns:a16="http://schemas.microsoft.com/office/drawing/2014/main" id="{0A1B6CA5-A3C9-EDFB-DBCB-A57BDA455F1F}"/>
              </a:ext>
            </a:extLst>
          </p:cNvPr>
          <p:cNvSpPr txBox="1"/>
          <p:nvPr/>
        </p:nvSpPr>
        <p:spPr>
          <a:xfrm>
            <a:off x="5527857" y="1951666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</a:t>
            </a:r>
            <a:r>
              <a:rPr lang="en-GB" sz="2200" b="1" baseline="30000" dirty="0">
                <a:solidFill>
                  <a:srgbClr val="FF0000"/>
                </a:solidFill>
              </a:rPr>
              <a:t>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0" name="Google Shape;273;p41">
            <a:extLst>
              <a:ext uri="{FF2B5EF4-FFF2-40B4-BE49-F238E27FC236}">
                <a16:creationId xmlns:a16="http://schemas.microsoft.com/office/drawing/2014/main" id="{E022AE32-06C0-FD36-4D0E-C7D23F762A44}"/>
              </a:ext>
            </a:extLst>
          </p:cNvPr>
          <p:cNvSpPr txBox="1"/>
          <p:nvPr/>
        </p:nvSpPr>
        <p:spPr>
          <a:xfrm>
            <a:off x="9762039" y="1951666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10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1" name="Google Shape;273;p41">
            <a:extLst>
              <a:ext uri="{FF2B5EF4-FFF2-40B4-BE49-F238E27FC236}">
                <a16:creationId xmlns:a16="http://schemas.microsoft.com/office/drawing/2014/main" id="{EDEDF56F-23E4-73D1-EBA4-6E32DF211053}"/>
              </a:ext>
            </a:extLst>
          </p:cNvPr>
          <p:cNvSpPr txBox="1"/>
          <p:nvPr/>
        </p:nvSpPr>
        <p:spPr>
          <a:xfrm>
            <a:off x="1653822" y="3235672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1</a:t>
            </a:r>
            <a:r>
              <a:rPr lang="en-GB" sz="2200" b="1" baseline="30000" dirty="0">
                <a:solidFill>
                  <a:srgbClr val="FF0000"/>
                </a:solidFill>
              </a:rPr>
              <a:t>6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2" name="Google Shape;273;p41">
            <a:extLst>
              <a:ext uri="{FF2B5EF4-FFF2-40B4-BE49-F238E27FC236}">
                <a16:creationId xmlns:a16="http://schemas.microsoft.com/office/drawing/2014/main" id="{2EB38E29-7778-7069-16F9-6E452DA5233F}"/>
              </a:ext>
            </a:extLst>
          </p:cNvPr>
          <p:cNvSpPr txBox="1"/>
          <p:nvPr/>
        </p:nvSpPr>
        <p:spPr>
          <a:xfrm>
            <a:off x="9747418" y="3235672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t</a:t>
            </a:r>
            <a:r>
              <a:rPr lang="en-GB" sz="2200" b="1" baseline="30000" dirty="0">
                <a:solidFill>
                  <a:srgbClr val="FF0000"/>
                </a:solidFill>
              </a:rPr>
              <a:t>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3" name="Google Shape;273;p41">
            <a:extLst>
              <a:ext uri="{FF2B5EF4-FFF2-40B4-BE49-F238E27FC236}">
                <a16:creationId xmlns:a16="http://schemas.microsoft.com/office/drawing/2014/main" id="{4D66A18E-DF0F-1472-C9B2-06E7F838DBA0}"/>
              </a:ext>
            </a:extLst>
          </p:cNvPr>
          <p:cNvSpPr txBox="1"/>
          <p:nvPr/>
        </p:nvSpPr>
        <p:spPr>
          <a:xfrm>
            <a:off x="5586950" y="3235672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e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4" name="Google Shape;273;p41">
            <a:extLst>
              <a:ext uri="{FF2B5EF4-FFF2-40B4-BE49-F238E27FC236}">
                <a16:creationId xmlns:a16="http://schemas.microsoft.com/office/drawing/2014/main" id="{2F7406BF-CF23-BD13-60BB-0C4B3D6DE2EF}"/>
              </a:ext>
            </a:extLst>
          </p:cNvPr>
          <p:cNvSpPr txBox="1"/>
          <p:nvPr/>
        </p:nvSpPr>
        <p:spPr>
          <a:xfrm>
            <a:off x="1563911" y="4429730"/>
            <a:ext cx="156260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r>
              <a:rPr lang="en-GB" sz="2200" b="1" dirty="0">
                <a:solidFill>
                  <a:srgbClr val="FF0000"/>
                </a:solidFill>
              </a:rPr>
              <a:t>  x  5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5" name="Google Shape;273;p41">
            <a:extLst>
              <a:ext uri="{FF2B5EF4-FFF2-40B4-BE49-F238E27FC236}">
                <a16:creationId xmlns:a16="http://schemas.microsoft.com/office/drawing/2014/main" id="{A3C1EAC6-C6BF-0C05-6EE2-480485F0C606}"/>
              </a:ext>
            </a:extLst>
          </p:cNvPr>
          <p:cNvSpPr txBox="1"/>
          <p:nvPr/>
        </p:nvSpPr>
        <p:spPr>
          <a:xfrm>
            <a:off x="5518658" y="4429730"/>
            <a:ext cx="156260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3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r>
              <a:rPr lang="en-GB" sz="2200" b="1" dirty="0">
                <a:solidFill>
                  <a:srgbClr val="FF0000"/>
                </a:solidFill>
              </a:rPr>
              <a:t>  x  4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6" name="Google Shape;273;p41">
            <a:extLst>
              <a:ext uri="{FF2B5EF4-FFF2-40B4-BE49-F238E27FC236}">
                <a16:creationId xmlns:a16="http://schemas.microsoft.com/office/drawing/2014/main" id="{204E7708-CA8D-DECF-0DD2-FDC32C311636}"/>
              </a:ext>
            </a:extLst>
          </p:cNvPr>
          <p:cNvSpPr txBox="1"/>
          <p:nvPr/>
        </p:nvSpPr>
        <p:spPr>
          <a:xfrm>
            <a:off x="1643329" y="5568844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p</a:t>
            </a:r>
            <a:r>
              <a:rPr lang="en-GB" sz="2200" b="1" baseline="30000" dirty="0">
                <a:solidFill>
                  <a:srgbClr val="FF0000"/>
                </a:solidFill>
              </a:rPr>
              <a:t>6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7" name="Google Shape;273;p41">
            <a:extLst>
              <a:ext uri="{FF2B5EF4-FFF2-40B4-BE49-F238E27FC236}">
                <a16:creationId xmlns:a16="http://schemas.microsoft.com/office/drawing/2014/main" id="{EDE049D3-D458-B809-B2F9-9D8E63ED683B}"/>
              </a:ext>
            </a:extLst>
          </p:cNvPr>
          <p:cNvSpPr txBox="1"/>
          <p:nvPr/>
        </p:nvSpPr>
        <p:spPr>
          <a:xfrm>
            <a:off x="5548448" y="5568844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</a:t>
            </a:r>
            <a:r>
              <a:rPr lang="en-GB" sz="2200" b="1" baseline="30000" dirty="0">
                <a:solidFill>
                  <a:srgbClr val="FF0000"/>
                </a:solidFill>
              </a:rPr>
              <a:t>6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8" name="Google Shape;273;p41">
            <a:extLst>
              <a:ext uri="{FF2B5EF4-FFF2-40B4-BE49-F238E27FC236}">
                <a16:creationId xmlns:a16="http://schemas.microsoft.com/office/drawing/2014/main" id="{A6551FD8-235B-E7F8-B0E0-EF97370B8468}"/>
              </a:ext>
            </a:extLst>
          </p:cNvPr>
          <p:cNvSpPr txBox="1"/>
          <p:nvPr/>
        </p:nvSpPr>
        <p:spPr>
          <a:xfrm>
            <a:off x="9847691" y="5568844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3</a:t>
            </a:r>
            <a:r>
              <a:rPr lang="en-GB" sz="2200" b="1" baseline="30000" dirty="0">
                <a:solidFill>
                  <a:srgbClr val="FF0000"/>
                </a:solidFill>
              </a:rPr>
              <a:t>6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9" name="Google Shape;273;p41">
            <a:extLst>
              <a:ext uri="{FF2B5EF4-FFF2-40B4-BE49-F238E27FC236}">
                <a16:creationId xmlns:a16="http://schemas.microsoft.com/office/drawing/2014/main" id="{5CFFD9F2-F303-046D-D407-2BD1D300656B}"/>
              </a:ext>
            </a:extLst>
          </p:cNvPr>
          <p:cNvSpPr txBox="1"/>
          <p:nvPr/>
        </p:nvSpPr>
        <p:spPr>
          <a:xfrm>
            <a:off x="9740996" y="4429730"/>
            <a:ext cx="11178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5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55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85F5702-94CE-99E2-6115-C165A0E1B7DC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5028264" y="228676"/>
            <a:ext cx="21354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/>
          <p:cNvSpPr txBox="1"/>
          <p:nvPr/>
        </p:nvSpPr>
        <p:spPr>
          <a:xfrm>
            <a:off x="607706" y="1092287"/>
            <a:ext cx="1102466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Write these numbers as a power of a smaller number.</a:t>
            </a:r>
            <a:endParaRPr sz="2200" dirty="0"/>
          </a:p>
        </p:txBody>
      </p:sp>
      <p:grpSp>
        <p:nvGrpSpPr>
          <p:cNvPr id="2" name="Group 1"/>
          <p:cNvGrpSpPr/>
          <p:nvPr/>
        </p:nvGrpSpPr>
        <p:grpSpPr>
          <a:xfrm>
            <a:off x="1273775" y="1843144"/>
            <a:ext cx="2263142" cy="430847"/>
            <a:chOff x="1273775" y="1647327"/>
            <a:chExt cx="2263142" cy="430847"/>
          </a:xfrm>
        </p:grpSpPr>
        <p:sp>
          <p:nvSpPr>
            <p:cNvPr id="273" name="Google Shape;273;p41"/>
            <p:cNvSpPr txBox="1"/>
            <p:nvPr/>
          </p:nvSpPr>
          <p:spPr>
            <a:xfrm>
              <a:off x="1839568" y="1647327"/>
              <a:ext cx="1697349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25</a:t>
              </a:r>
              <a:endParaRPr sz="2200" dirty="0"/>
            </a:p>
          </p:txBody>
        </p:sp>
        <p:sp>
          <p:nvSpPr>
            <p:cNvPr id="285" name="Google Shape;285;p41"/>
            <p:cNvSpPr txBox="1"/>
            <p:nvPr/>
          </p:nvSpPr>
          <p:spPr>
            <a:xfrm>
              <a:off x="1273775" y="164732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37253" y="1843144"/>
            <a:ext cx="1260186" cy="430847"/>
            <a:chOff x="1273775" y="2413825"/>
            <a:chExt cx="1260186" cy="430847"/>
          </a:xfrm>
        </p:grpSpPr>
        <p:sp>
          <p:nvSpPr>
            <p:cNvPr id="274" name="Google Shape;274;p41"/>
            <p:cNvSpPr txBox="1"/>
            <p:nvPr/>
          </p:nvSpPr>
          <p:spPr>
            <a:xfrm>
              <a:off x="1839568" y="241382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4</a:t>
              </a:r>
              <a:endParaRPr sz="2200" dirty="0"/>
            </a:p>
          </p:txBody>
        </p:sp>
        <p:sp>
          <p:nvSpPr>
            <p:cNvPr id="286" name="Google Shape;286;p41"/>
            <p:cNvSpPr txBox="1"/>
            <p:nvPr/>
          </p:nvSpPr>
          <p:spPr>
            <a:xfrm>
              <a:off x="1273775" y="241382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759816" y="5387875"/>
            <a:ext cx="1260187" cy="436596"/>
            <a:chOff x="7423468" y="5476540"/>
            <a:chExt cx="1260187" cy="436596"/>
          </a:xfrm>
        </p:grpSpPr>
        <p:sp>
          <p:nvSpPr>
            <p:cNvPr id="283" name="Google Shape;283;p41"/>
            <p:cNvSpPr txBox="1"/>
            <p:nvPr/>
          </p:nvSpPr>
          <p:spPr>
            <a:xfrm>
              <a:off x="7989262" y="548228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32</a:t>
              </a:r>
              <a:endParaRPr sz="2200" dirty="0"/>
            </a:p>
          </p:txBody>
        </p:sp>
        <p:sp>
          <p:nvSpPr>
            <p:cNvPr id="287" name="Google Shape;287;p41"/>
            <p:cNvSpPr txBox="1"/>
            <p:nvPr/>
          </p:nvSpPr>
          <p:spPr>
            <a:xfrm>
              <a:off x="7423468" y="5476540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l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037252" y="5390750"/>
            <a:ext cx="1260187" cy="436596"/>
            <a:chOff x="7423469" y="4718260"/>
            <a:chExt cx="1260187" cy="436596"/>
          </a:xfrm>
        </p:grpSpPr>
        <p:sp>
          <p:nvSpPr>
            <p:cNvPr id="284" name="Google Shape;284;p41"/>
            <p:cNvSpPr txBox="1"/>
            <p:nvPr/>
          </p:nvSpPr>
          <p:spPr>
            <a:xfrm>
              <a:off x="7989263" y="4718260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625</a:t>
              </a:r>
              <a:endParaRPr sz="2200" dirty="0"/>
            </a:p>
          </p:txBody>
        </p:sp>
        <p:sp>
          <p:nvSpPr>
            <p:cNvPr id="288" name="Google Shape;288;p41"/>
            <p:cNvSpPr txBox="1"/>
            <p:nvPr/>
          </p:nvSpPr>
          <p:spPr>
            <a:xfrm>
              <a:off x="7423469" y="472400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271432" y="5382126"/>
            <a:ext cx="1245767" cy="436596"/>
            <a:chOff x="7437890" y="3941074"/>
            <a:chExt cx="1245767" cy="436596"/>
          </a:xfrm>
        </p:grpSpPr>
        <p:sp>
          <p:nvSpPr>
            <p:cNvPr id="282" name="Google Shape;282;p41"/>
            <p:cNvSpPr txBox="1"/>
            <p:nvPr/>
          </p:nvSpPr>
          <p:spPr>
            <a:xfrm>
              <a:off x="7989264" y="394682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16</a:t>
              </a:r>
              <a:endParaRPr sz="2200" dirty="0"/>
            </a:p>
          </p:txBody>
        </p:sp>
        <p:sp>
          <p:nvSpPr>
            <p:cNvPr id="289" name="Google Shape;289;p41"/>
            <p:cNvSpPr txBox="1"/>
            <p:nvPr/>
          </p:nvSpPr>
          <p:spPr>
            <a:xfrm>
              <a:off x="7437890" y="394107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759816" y="4185186"/>
            <a:ext cx="1262529" cy="431546"/>
            <a:chOff x="7427368" y="3174687"/>
            <a:chExt cx="1262529" cy="431546"/>
          </a:xfrm>
        </p:grpSpPr>
        <p:sp>
          <p:nvSpPr>
            <p:cNvPr id="281" name="Google Shape;281;p41"/>
            <p:cNvSpPr txBox="1"/>
            <p:nvPr/>
          </p:nvSpPr>
          <p:spPr>
            <a:xfrm>
              <a:off x="7995504" y="3175386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225</a:t>
              </a:r>
              <a:endParaRPr sz="2200" dirty="0"/>
            </a:p>
          </p:txBody>
        </p:sp>
        <p:sp>
          <p:nvSpPr>
            <p:cNvPr id="290" name="Google Shape;290;p41"/>
            <p:cNvSpPr txBox="1"/>
            <p:nvPr/>
          </p:nvSpPr>
          <p:spPr>
            <a:xfrm>
              <a:off x="7427368" y="317468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037253" y="4180888"/>
            <a:ext cx="1270708" cy="431500"/>
            <a:chOff x="7427368" y="2411357"/>
            <a:chExt cx="1270708" cy="431500"/>
          </a:xfrm>
        </p:grpSpPr>
        <p:sp>
          <p:nvSpPr>
            <p:cNvPr id="280" name="Google Shape;280;p41"/>
            <p:cNvSpPr txBox="1"/>
            <p:nvPr/>
          </p:nvSpPr>
          <p:spPr>
            <a:xfrm>
              <a:off x="8003683" y="2411357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125</a:t>
              </a:r>
              <a:endParaRPr sz="2200" dirty="0"/>
            </a:p>
          </p:txBody>
        </p:sp>
        <p:sp>
          <p:nvSpPr>
            <p:cNvPr id="291" name="Google Shape;291;p41"/>
            <p:cNvSpPr txBox="1"/>
            <p:nvPr/>
          </p:nvSpPr>
          <p:spPr>
            <a:xfrm>
              <a:off x="7427368" y="2412010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75330" y="4180888"/>
            <a:ext cx="1256289" cy="430848"/>
            <a:chOff x="7427368" y="1647327"/>
            <a:chExt cx="1256289" cy="430848"/>
          </a:xfrm>
        </p:grpSpPr>
        <p:sp>
          <p:nvSpPr>
            <p:cNvPr id="279" name="Google Shape;279;p41"/>
            <p:cNvSpPr txBox="1"/>
            <p:nvPr/>
          </p:nvSpPr>
          <p:spPr>
            <a:xfrm>
              <a:off x="7989264" y="1647328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27</a:t>
              </a:r>
              <a:endParaRPr sz="2200" dirty="0"/>
            </a:p>
          </p:txBody>
        </p:sp>
        <p:sp>
          <p:nvSpPr>
            <p:cNvPr id="292" name="Google Shape;292;p41"/>
            <p:cNvSpPr txBox="1"/>
            <p:nvPr/>
          </p:nvSpPr>
          <p:spPr>
            <a:xfrm>
              <a:off x="7427368" y="164732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759816" y="3010161"/>
            <a:ext cx="1260187" cy="434852"/>
            <a:chOff x="6668584" y="3573083"/>
            <a:chExt cx="1260187" cy="434852"/>
          </a:xfrm>
        </p:grpSpPr>
        <p:sp>
          <p:nvSpPr>
            <p:cNvPr id="278" name="Google Shape;278;p41"/>
            <p:cNvSpPr txBox="1"/>
            <p:nvPr/>
          </p:nvSpPr>
          <p:spPr>
            <a:xfrm>
              <a:off x="7234378" y="357308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121</a:t>
              </a:r>
              <a:endParaRPr sz="2200" dirty="0"/>
            </a:p>
          </p:txBody>
        </p:sp>
        <p:sp>
          <p:nvSpPr>
            <p:cNvPr id="293" name="Google Shape;293;p41"/>
            <p:cNvSpPr txBox="1"/>
            <p:nvPr/>
          </p:nvSpPr>
          <p:spPr>
            <a:xfrm>
              <a:off x="6668584" y="3577088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37253" y="3022789"/>
            <a:ext cx="1223512" cy="430847"/>
            <a:chOff x="1310449" y="4713319"/>
            <a:chExt cx="1223512" cy="430847"/>
          </a:xfrm>
        </p:grpSpPr>
        <p:sp>
          <p:nvSpPr>
            <p:cNvPr id="276" name="Google Shape;276;p41"/>
            <p:cNvSpPr txBox="1"/>
            <p:nvPr/>
          </p:nvSpPr>
          <p:spPr>
            <a:xfrm>
              <a:off x="1839568" y="471331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8</a:t>
              </a:r>
              <a:endParaRPr sz="2200" dirty="0"/>
            </a:p>
          </p:txBody>
        </p:sp>
        <p:sp>
          <p:nvSpPr>
            <p:cNvPr id="294" name="Google Shape;294;p41"/>
            <p:cNvSpPr txBox="1"/>
            <p:nvPr/>
          </p:nvSpPr>
          <p:spPr>
            <a:xfrm>
              <a:off x="1310449" y="471331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71432" y="3014166"/>
            <a:ext cx="1260188" cy="436596"/>
            <a:chOff x="1273773" y="3941072"/>
            <a:chExt cx="1260188" cy="436596"/>
          </a:xfrm>
        </p:grpSpPr>
        <p:sp>
          <p:nvSpPr>
            <p:cNvPr id="277" name="Google Shape;277;p41"/>
            <p:cNvSpPr txBox="1"/>
            <p:nvPr/>
          </p:nvSpPr>
          <p:spPr>
            <a:xfrm>
              <a:off x="1839568" y="3946821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81</a:t>
              </a:r>
              <a:endParaRPr sz="2200" dirty="0"/>
            </a:p>
          </p:txBody>
        </p:sp>
        <p:sp>
          <p:nvSpPr>
            <p:cNvPr id="295" name="Google Shape;295;p41"/>
            <p:cNvSpPr txBox="1"/>
            <p:nvPr/>
          </p:nvSpPr>
          <p:spPr>
            <a:xfrm>
              <a:off x="1273773" y="3941072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759816" y="1843144"/>
            <a:ext cx="1260187" cy="430849"/>
            <a:chOff x="1273774" y="3180321"/>
            <a:chExt cx="1260187" cy="430849"/>
          </a:xfrm>
        </p:grpSpPr>
        <p:sp>
          <p:nvSpPr>
            <p:cNvPr id="275" name="Google Shape;275;p41"/>
            <p:cNvSpPr txBox="1"/>
            <p:nvPr/>
          </p:nvSpPr>
          <p:spPr>
            <a:xfrm>
              <a:off x="1839568" y="318032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100</a:t>
              </a:r>
              <a:endParaRPr sz="2200" dirty="0"/>
            </a:p>
          </p:txBody>
        </p:sp>
        <p:sp>
          <p:nvSpPr>
            <p:cNvPr id="296" name="Google Shape;296;p41"/>
            <p:cNvSpPr txBox="1"/>
            <p:nvPr/>
          </p:nvSpPr>
          <p:spPr>
            <a:xfrm>
              <a:off x="1273774" y="318032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5268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58C8C41-2BAA-26BA-4EA5-6DE114B72B20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4795967" y="245911"/>
            <a:ext cx="26000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1"/>
          <p:cNvSpPr txBox="1"/>
          <p:nvPr/>
        </p:nvSpPr>
        <p:spPr>
          <a:xfrm>
            <a:off x="607706" y="1092287"/>
            <a:ext cx="728059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Write these numbers as a power of a smaller number.</a:t>
            </a:r>
            <a:endParaRPr sz="2200" dirty="0"/>
          </a:p>
        </p:txBody>
      </p:sp>
      <p:grpSp>
        <p:nvGrpSpPr>
          <p:cNvPr id="2" name="Group 1"/>
          <p:cNvGrpSpPr/>
          <p:nvPr/>
        </p:nvGrpSpPr>
        <p:grpSpPr>
          <a:xfrm>
            <a:off x="1273775" y="1843144"/>
            <a:ext cx="2615206" cy="430847"/>
            <a:chOff x="1273775" y="1647327"/>
            <a:chExt cx="2263142" cy="430847"/>
          </a:xfrm>
        </p:grpSpPr>
        <p:sp>
          <p:nvSpPr>
            <p:cNvPr id="273" name="Google Shape;273;p41"/>
            <p:cNvSpPr txBox="1"/>
            <p:nvPr/>
          </p:nvSpPr>
          <p:spPr>
            <a:xfrm>
              <a:off x="1839568" y="1647327"/>
              <a:ext cx="1697349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25</a:t>
              </a:r>
              <a:endParaRPr sz="2200" dirty="0"/>
            </a:p>
          </p:txBody>
        </p:sp>
        <p:sp>
          <p:nvSpPr>
            <p:cNvPr id="285" name="Google Shape;285;p41"/>
            <p:cNvSpPr txBox="1"/>
            <p:nvPr/>
          </p:nvSpPr>
          <p:spPr>
            <a:xfrm>
              <a:off x="1273775" y="164732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37253" y="1843144"/>
            <a:ext cx="1456226" cy="430847"/>
            <a:chOff x="1273775" y="2413825"/>
            <a:chExt cx="1260186" cy="430847"/>
          </a:xfrm>
        </p:grpSpPr>
        <p:sp>
          <p:nvSpPr>
            <p:cNvPr id="274" name="Google Shape;274;p41"/>
            <p:cNvSpPr txBox="1"/>
            <p:nvPr/>
          </p:nvSpPr>
          <p:spPr>
            <a:xfrm>
              <a:off x="1839568" y="2413825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4</a:t>
              </a:r>
              <a:endParaRPr sz="2200" dirty="0"/>
            </a:p>
          </p:txBody>
        </p:sp>
        <p:sp>
          <p:nvSpPr>
            <p:cNvPr id="286" name="Google Shape;286;p41"/>
            <p:cNvSpPr txBox="1"/>
            <p:nvPr/>
          </p:nvSpPr>
          <p:spPr>
            <a:xfrm>
              <a:off x="1273775" y="241382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759816" y="5387875"/>
            <a:ext cx="1456227" cy="436596"/>
            <a:chOff x="7423468" y="5476540"/>
            <a:chExt cx="1260187" cy="436596"/>
          </a:xfrm>
        </p:grpSpPr>
        <p:sp>
          <p:nvSpPr>
            <p:cNvPr id="283" name="Google Shape;283;p41"/>
            <p:cNvSpPr txBox="1"/>
            <p:nvPr/>
          </p:nvSpPr>
          <p:spPr>
            <a:xfrm>
              <a:off x="7989262" y="548228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32</a:t>
              </a:r>
              <a:endParaRPr sz="2200" dirty="0"/>
            </a:p>
          </p:txBody>
        </p:sp>
        <p:sp>
          <p:nvSpPr>
            <p:cNvPr id="287" name="Google Shape;287;p41"/>
            <p:cNvSpPr txBox="1"/>
            <p:nvPr/>
          </p:nvSpPr>
          <p:spPr>
            <a:xfrm>
              <a:off x="7423468" y="5476540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l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037252" y="5390750"/>
            <a:ext cx="1456227" cy="436596"/>
            <a:chOff x="7423469" y="4718260"/>
            <a:chExt cx="1260187" cy="436596"/>
          </a:xfrm>
        </p:grpSpPr>
        <p:sp>
          <p:nvSpPr>
            <p:cNvPr id="284" name="Google Shape;284;p41"/>
            <p:cNvSpPr txBox="1"/>
            <p:nvPr/>
          </p:nvSpPr>
          <p:spPr>
            <a:xfrm>
              <a:off x="7989263" y="4718260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625</a:t>
              </a:r>
              <a:endParaRPr sz="2200" dirty="0"/>
            </a:p>
          </p:txBody>
        </p:sp>
        <p:sp>
          <p:nvSpPr>
            <p:cNvPr id="288" name="Google Shape;288;p41"/>
            <p:cNvSpPr txBox="1"/>
            <p:nvPr/>
          </p:nvSpPr>
          <p:spPr>
            <a:xfrm>
              <a:off x="7423469" y="472400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271432" y="5382126"/>
            <a:ext cx="1439564" cy="436596"/>
            <a:chOff x="7437890" y="3941074"/>
            <a:chExt cx="1245767" cy="436596"/>
          </a:xfrm>
        </p:grpSpPr>
        <p:sp>
          <p:nvSpPr>
            <p:cNvPr id="282" name="Google Shape;282;p41"/>
            <p:cNvSpPr txBox="1"/>
            <p:nvPr/>
          </p:nvSpPr>
          <p:spPr>
            <a:xfrm>
              <a:off x="7989264" y="394682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16</a:t>
              </a:r>
              <a:endParaRPr sz="2200" dirty="0"/>
            </a:p>
          </p:txBody>
        </p:sp>
        <p:sp>
          <p:nvSpPr>
            <p:cNvPr id="289" name="Google Shape;289;p41"/>
            <p:cNvSpPr txBox="1"/>
            <p:nvPr/>
          </p:nvSpPr>
          <p:spPr>
            <a:xfrm>
              <a:off x="7437890" y="394107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759816" y="4185186"/>
            <a:ext cx="1458934" cy="431546"/>
            <a:chOff x="7427368" y="3174687"/>
            <a:chExt cx="1262529" cy="431546"/>
          </a:xfrm>
        </p:grpSpPr>
        <p:sp>
          <p:nvSpPr>
            <p:cNvPr id="281" name="Google Shape;281;p41"/>
            <p:cNvSpPr txBox="1"/>
            <p:nvPr/>
          </p:nvSpPr>
          <p:spPr>
            <a:xfrm>
              <a:off x="7995504" y="3175386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225</a:t>
              </a:r>
              <a:endParaRPr sz="2200" dirty="0"/>
            </a:p>
          </p:txBody>
        </p:sp>
        <p:sp>
          <p:nvSpPr>
            <p:cNvPr id="290" name="Google Shape;290;p41"/>
            <p:cNvSpPr txBox="1"/>
            <p:nvPr/>
          </p:nvSpPr>
          <p:spPr>
            <a:xfrm>
              <a:off x="7427368" y="317468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037252" y="4180888"/>
            <a:ext cx="1468385" cy="431500"/>
            <a:chOff x="7427368" y="2411357"/>
            <a:chExt cx="1270708" cy="431500"/>
          </a:xfrm>
        </p:grpSpPr>
        <p:sp>
          <p:nvSpPr>
            <p:cNvPr id="280" name="Google Shape;280;p41"/>
            <p:cNvSpPr txBox="1"/>
            <p:nvPr/>
          </p:nvSpPr>
          <p:spPr>
            <a:xfrm>
              <a:off x="8003683" y="2411357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125</a:t>
              </a:r>
              <a:endParaRPr sz="2200" dirty="0"/>
            </a:p>
          </p:txBody>
        </p:sp>
        <p:sp>
          <p:nvSpPr>
            <p:cNvPr id="291" name="Google Shape;291;p41"/>
            <p:cNvSpPr txBox="1"/>
            <p:nvPr/>
          </p:nvSpPr>
          <p:spPr>
            <a:xfrm>
              <a:off x="7427368" y="2412010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75330" y="4180888"/>
            <a:ext cx="1451723" cy="430848"/>
            <a:chOff x="7427368" y="1647327"/>
            <a:chExt cx="1256289" cy="430848"/>
          </a:xfrm>
        </p:grpSpPr>
        <p:sp>
          <p:nvSpPr>
            <p:cNvPr id="279" name="Google Shape;279;p41"/>
            <p:cNvSpPr txBox="1"/>
            <p:nvPr/>
          </p:nvSpPr>
          <p:spPr>
            <a:xfrm>
              <a:off x="7989264" y="1647328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27</a:t>
              </a:r>
              <a:endParaRPr sz="2200" dirty="0"/>
            </a:p>
          </p:txBody>
        </p:sp>
        <p:sp>
          <p:nvSpPr>
            <p:cNvPr id="292" name="Google Shape;292;p41"/>
            <p:cNvSpPr txBox="1"/>
            <p:nvPr/>
          </p:nvSpPr>
          <p:spPr>
            <a:xfrm>
              <a:off x="7427368" y="164732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759816" y="3010161"/>
            <a:ext cx="1456227" cy="434852"/>
            <a:chOff x="6668584" y="3573083"/>
            <a:chExt cx="1260187" cy="434852"/>
          </a:xfrm>
        </p:grpSpPr>
        <p:sp>
          <p:nvSpPr>
            <p:cNvPr id="278" name="Google Shape;278;p41"/>
            <p:cNvSpPr txBox="1"/>
            <p:nvPr/>
          </p:nvSpPr>
          <p:spPr>
            <a:xfrm>
              <a:off x="7234378" y="357308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121</a:t>
              </a:r>
              <a:endParaRPr sz="2200" dirty="0"/>
            </a:p>
          </p:txBody>
        </p:sp>
        <p:sp>
          <p:nvSpPr>
            <p:cNvPr id="293" name="Google Shape;293;p41"/>
            <p:cNvSpPr txBox="1"/>
            <p:nvPr/>
          </p:nvSpPr>
          <p:spPr>
            <a:xfrm>
              <a:off x="6668584" y="3577088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37252" y="3022789"/>
            <a:ext cx="1413847" cy="430847"/>
            <a:chOff x="1310449" y="4713319"/>
            <a:chExt cx="1223512" cy="430847"/>
          </a:xfrm>
        </p:grpSpPr>
        <p:sp>
          <p:nvSpPr>
            <p:cNvPr id="276" name="Google Shape;276;p41"/>
            <p:cNvSpPr txBox="1"/>
            <p:nvPr/>
          </p:nvSpPr>
          <p:spPr>
            <a:xfrm>
              <a:off x="1839568" y="4713319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8</a:t>
              </a:r>
              <a:endParaRPr sz="2200" dirty="0"/>
            </a:p>
          </p:txBody>
        </p:sp>
        <p:sp>
          <p:nvSpPr>
            <p:cNvPr id="294" name="Google Shape;294;p41"/>
            <p:cNvSpPr txBox="1"/>
            <p:nvPr/>
          </p:nvSpPr>
          <p:spPr>
            <a:xfrm>
              <a:off x="1310449" y="471331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71432" y="3014166"/>
            <a:ext cx="1456228" cy="436596"/>
            <a:chOff x="1273773" y="3941072"/>
            <a:chExt cx="1260188" cy="436596"/>
          </a:xfrm>
        </p:grpSpPr>
        <p:sp>
          <p:nvSpPr>
            <p:cNvPr id="277" name="Google Shape;277;p41"/>
            <p:cNvSpPr txBox="1"/>
            <p:nvPr/>
          </p:nvSpPr>
          <p:spPr>
            <a:xfrm>
              <a:off x="1839568" y="3946821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81</a:t>
              </a:r>
              <a:endParaRPr sz="2200" dirty="0"/>
            </a:p>
          </p:txBody>
        </p:sp>
        <p:sp>
          <p:nvSpPr>
            <p:cNvPr id="295" name="Google Shape;295;p41"/>
            <p:cNvSpPr txBox="1"/>
            <p:nvPr/>
          </p:nvSpPr>
          <p:spPr>
            <a:xfrm>
              <a:off x="1273773" y="3941072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759816" y="1843144"/>
            <a:ext cx="1456227" cy="430849"/>
            <a:chOff x="1273774" y="3180321"/>
            <a:chExt cx="1260187" cy="430849"/>
          </a:xfrm>
        </p:grpSpPr>
        <p:sp>
          <p:nvSpPr>
            <p:cNvPr id="275" name="Google Shape;275;p41"/>
            <p:cNvSpPr txBox="1"/>
            <p:nvPr/>
          </p:nvSpPr>
          <p:spPr>
            <a:xfrm>
              <a:off x="1839568" y="3180323"/>
              <a:ext cx="6943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100</a:t>
              </a:r>
              <a:endParaRPr sz="2200" dirty="0"/>
            </a:p>
          </p:txBody>
        </p:sp>
        <p:sp>
          <p:nvSpPr>
            <p:cNvPr id="296" name="Google Shape;296;p41"/>
            <p:cNvSpPr txBox="1"/>
            <p:nvPr/>
          </p:nvSpPr>
          <p:spPr>
            <a:xfrm>
              <a:off x="1273774" y="318032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273;p41">
            <a:extLst>
              <a:ext uri="{FF2B5EF4-FFF2-40B4-BE49-F238E27FC236}">
                <a16:creationId xmlns:a16="http://schemas.microsoft.com/office/drawing/2014/main" id="{DFB2A740-1BE2-9DD6-D950-DBB8D5319193}"/>
              </a:ext>
            </a:extLst>
          </p:cNvPr>
          <p:cNvSpPr txBox="1"/>
          <p:nvPr/>
        </p:nvSpPr>
        <p:spPr>
          <a:xfrm>
            <a:off x="2369320" y="1853334"/>
            <a:ext cx="9351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5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15" name="Google Shape;273;p41">
            <a:extLst>
              <a:ext uri="{FF2B5EF4-FFF2-40B4-BE49-F238E27FC236}">
                <a16:creationId xmlns:a16="http://schemas.microsoft.com/office/drawing/2014/main" id="{7742336E-6751-518D-B4B8-7100B715E2CD}"/>
              </a:ext>
            </a:extLst>
          </p:cNvPr>
          <p:cNvSpPr txBox="1"/>
          <p:nvPr/>
        </p:nvSpPr>
        <p:spPr>
          <a:xfrm>
            <a:off x="2333472" y="3016676"/>
            <a:ext cx="150114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9</a:t>
            </a:r>
            <a:r>
              <a:rPr lang="en-GB" sz="2200" b="1" baseline="30000" dirty="0">
                <a:solidFill>
                  <a:srgbClr val="FF0000"/>
                </a:solidFill>
              </a:rPr>
              <a:t>2  </a:t>
            </a:r>
            <a:r>
              <a:rPr lang="en-GB" sz="2200" b="1" dirty="0">
                <a:solidFill>
                  <a:srgbClr val="FF0000"/>
                </a:solidFill>
              </a:rPr>
              <a:t>or  3</a:t>
            </a:r>
            <a:r>
              <a:rPr lang="en-GB" sz="2200" b="1" baseline="30000" dirty="0">
                <a:solidFill>
                  <a:srgbClr val="FF0000"/>
                </a:solidFill>
              </a:rPr>
              <a:t>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16" name="Google Shape;273;p41">
            <a:extLst>
              <a:ext uri="{FF2B5EF4-FFF2-40B4-BE49-F238E27FC236}">
                <a16:creationId xmlns:a16="http://schemas.microsoft.com/office/drawing/2014/main" id="{7082BF2B-189E-7088-0806-08F054B9A4D6}"/>
              </a:ext>
            </a:extLst>
          </p:cNvPr>
          <p:cNvSpPr txBox="1"/>
          <p:nvPr/>
        </p:nvSpPr>
        <p:spPr>
          <a:xfrm>
            <a:off x="2324792" y="5381411"/>
            <a:ext cx="264647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4</a:t>
            </a:r>
            <a:r>
              <a:rPr lang="en-GB" sz="2200" b="1" baseline="30000" dirty="0">
                <a:solidFill>
                  <a:srgbClr val="FF0000"/>
                </a:solidFill>
              </a:rPr>
              <a:t>2 </a:t>
            </a:r>
            <a:r>
              <a:rPr lang="en-GB" sz="2200" b="1" dirty="0">
                <a:solidFill>
                  <a:srgbClr val="FF0000"/>
                </a:solidFill>
              </a:rPr>
              <a:t>or 2</a:t>
            </a:r>
            <a:r>
              <a:rPr lang="en-GB" sz="2200" b="1" baseline="30000" dirty="0">
                <a:solidFill>
                  <a:srgbClr val="FF0000"/>
                </a:solidFill>
              </a:rPr>
              <a:t>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17" name="Google Shape;273;p41">
            <a:extLst>
              <a:ext uri="{FF2B5EF4-FFF2-40B4-BE49-F238E27FC236}">
                <a16:creationId xmlns:a16="http://schemas.microsoft.com/office/drawing/2014/main" id="{59D91EDB-9613-912F-A6D3-D119784AFB8D}"/>
              </a:ext>
            </a:extLst>
          </p:cNvPr>
          <p:cNvSpPr txBox="1"/>
          <p:nvPr/>
        </p:nvSpPr>
        <p:spPr>
          <a:xfrm>
            <a:off x="2352448" y="4199789"/>
            <a:ext cx="9351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3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18" name="Google Shape;273;p41">
            <a:extLst>
              <a:ext uri="{FF2B5EF4-FFF2-40B4-BE49-F238E27FC236}">
                <a16:creationId xmlns:a16="http://schemas.microsoft.com/office/drawing/2014/main" id="{6EAE260B-428A-4A03-37A0-B45145660209}"/>
              </a:ext>
            </a:extLst>
          </p:cNvPr>
          <p:cNvSpPr txBox="1"/>
          <p:nvPr/>
        </p:nvSpPr>
        <p:spPr>
          <a:xfrm>
            <a:off x="5993645" y="1854715"/>
            <a:ext cx="9351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19" name="Google Shape;273;p41">
            <a:extLst>
              <a:ext uri="{FF2B5EF4-FFF2-40B4-BE49-F238E27FC236}">
                <a16:creationId xmlns:a16="http://schemas.microsoft.com/office/drawing/2014/main" id="{CF748C0D-F133-27BF-71E0-FB8F8C79D46A}"/>
              </a:ext>
            </a:extLst>
          </p:cNvPr>
          <p:cNvSpPr txBox="1"/>
          <p:nvPr/>
        </p:nvSpPr>
        <p:spPr>
          <a:xfrm>
            <a:off x="5978133" y="3023982"/>
            <a:ext cx="9351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0" name="Google Shape;273;p41">
            <a:extLst>
              <a:ext uri="{FF2B5EF4-FFF2-40B4-BE49-F238E27FC236}">
                <a16:creationId xmlns:a16="http://schemas.microsoft.com/office/drawing/2014/main" id="{C381DD3D-42B3-43C8-0EB0-99D2B3E52B0A}"/>
              </a:ext>
            </a:extLst>
          </p:cNvPr>
          <p:cNvSpPr txBox="1"/>
          <p:nvPr/>
        </p:nvSpPr>
        <p:spPr>
          <a:xfrm>
            <a:off x="6354489" y="5382125"/>
            <a:ext cx="171291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</a:t>
            </a:r>
            <a:r>
              <a:rPr lang="en-GB" sz="2200" b="1" dirty="0">
                <a:solidFill>
                  <a:srgbClr val="FF0000"/>
                </a:solidFill>
              </a:rPr>
              <a:t>5</a:t>
            </a:r>
            <a:r>
              <a:rPr lang="en-GB" sz="2200" b="1" baseline="30000" dirty="0">
                <a:solidFill>
                  <a:srgbClr val="FF0000"/>
                </a:solidFill>
              </a:rPr>
              <a:t>2  </a:t>
            </a:r>
            <a:r>
              <a:rPr lang="en-GB" sz="2200" b="1" dirty="0">
                <a:solidFill>
                  <a:srgbClr val="FF0000"/>
                </a:solidFill>
              </a:rPr>
              <a:t>or 5</a:t>
            </a:r>
            <a:r>
              <a:rPr lang="en-GB" sz="2200" b="1" baseline="30000" dirty="0">
                <a:solidFill>
                  <a:srgbClr val="FF0000"/>
                </a:solidFill>
              </a:rPr>
              <a:t>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1" name="Google Shape;273;p41">
            <a:extLst>
              <a:ext uri="{FF2B5EF4-FFF2-40B4-BE49-F238E27FC236}">
                <a16:creationId xmlns:a16="http://schemas.microsoft.com/office/drawing/2014/main" id="{EF764009-340F-EDF9-7DDC-2E7F9E0FEC54}"/>
              </a:ext>
            </a:extLst>
          </p:cNvPr>
          <p:cNvSpPr txBox="1"/>
          <p:nvPr/>
        </p:nvSpPr>
        <p:spPr>
          <a:xfrm>
            <a:off x="6280757" y="4188289"/>
            <a:ext cx="9351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5</a:t>
            </a:r>
            <a:r>
              <a:rPr lang="en-GB" sz="2200" b="1" baseline="30000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2" name="Google Shape;273;p41">
            <a:extLst>
              <a:ext uri="{FF2B5EF4-FFF2-40B4-BE49-F238E27FC236}">
                <a16:creationId xmlns:a16="http://schemas.microsoft.com/office/drawing/2014/main" id="{53100C70-955E-92A5-8BEF-D147BEE4E2DF}"/>
              </a:ext>
            </a:extLst>
          </p:cNvPr>
          <p:cNvSpPr txBox="1"/>
          <p:nvPr/>
        </p:nvSpPr>
        <p:spPr>
          <a:xfrm>
            <a:off x="9992646" y="1843143"/>
            <a:ext cx="120601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10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3" name="Google Shape;273;p41">
            <a:extLst>
              <a:ext uri="{FF2B5EF4-FFF2-40B4-BE49-F238E27FC236}">
                <a16:creationId xmlns:a16="http://schemas.microsoft.com/office/drawing/2014/main" id="{2433F67A-F384-D7DE-8380-9A9BB59D00B4}"/>
              </a:ext>
            </a:extLst>
          </p:cNvPr>
          <p:cNvSpPr txBox="1"/>
          <p:nvPr/>
        </p:nvSpPr>
        <p:spPr>
          <a:xfrm>
            <a:off x="9971652" y="3022789"/>
            <a:ext cx="109180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11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4" name="Google Shape;273;p41">
            <a:extLst>
              <a:ext uri="{FF2B5EF4-FFF2-40B4-BE49-F238E27FC236}">
                <a16:creationId xmlns:a16="http://schemas.microsoft.com/office/drawing/2014/main" id="{40223E23-BE51-323A-A433-119B3F9DCA6B}"/>
              </a:ext>
            </a:extLst>
          </p:cNvPr>
          <p:cNvSpPr txBox="1"/>
          <p:nvPr/>
        </p:nvSpPr>
        <p:spPr>
          <a:xfrm>
            <a:off x="9817666" y="5399519"/>
            <a:ext cx="93515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</a:t>
            </a:r>
            <a:r>
              <a:rPr lang="en-GB" sz="2200" b="1" baseline="30000" dirty="0">
                <a:solidFill>
                  <a:srgbClr val="FF0000"/>
                </a:solidFill>
              </a:rPr>
              <a:t>5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25" name="Google Shape;273;p41">
            <a:extLst>
              <a:ext uri="{FF2B5EF4-FFF2-40B4-BE49-F238E27FC236}">
                <a16:creationId xmlns:a16="http://schemas.microsoft.com/office/drawing/2014/main" id="{6084DF61-17F2-5F61-E260-62745AB026F2}"/>
              </a:ext>
            </a:extLst>
          </p:cNvPr>
          <p:cNvSpPr txBox="1"/>
          <p:nvPr/>
        </p:nvSpPr>
        <p:spPr>
          <a:xfrm>
            <a:off x="9981684" y="4184772"/>
            <a:ext cx="120601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1</a:t>
            </a:r>
            <a:r>
              <a:rPr lang="en-GB" sz="2200" b="1" dirty="0">
                <a:solidFill>
                  <a:srgbClr val="FF0000"/>
                </a:solidFill>
              </a:rPr>
              <a:t>5</a:t>
            </a:r>
            <a:r>
              <a:rPr lang="en-GB" sz="2200" b="1" baseline="30000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54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DC8AC6-83FA-E9F0-199F-715AEC594FBA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47" name="Google Shape;347;p43"/>
          <p:cNvSpPr txBox="1"/>
          <p:nvPr/>
        </p:nvSpPr>
        <p:spPr>
          <a:xfrm>
            <a:off x="3187430" y="264336"/>
            <a:ext cx="581714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Fact: Square Roots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43"/>
          <p:cNvSpPr txBox="1"/>
          <p:nvPr/>
        </p:nvSpPr>
        <p:spPr>
          <a:xfrm>
            <a:off x="665650" y="1272582"/>
            <a:ext cx="860897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The inverse operation </a:t>
            </a:r>
            <a:r>
              <a:rPr lang="en-GB" sz="2200" dirty="0">
                <a:solidFill>
                  <a:schemeClr val="dk1"/>
                </a:solidFill>
              </a:rPr>
              <a:t>of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‘squaring’ is the </a:t>
            </a:r>
            <a:r>
              <a:rPr lang="en-GB" sz="2200" b="1" dirty="0">
                <a:solidFill>
                  <a:schemeClr val="dk1"/>
                </a:solidFill>
                <a:sym typeface="Arial"/>
              </a:rPr>
              <a:t>square root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operation.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090569" y="2557749"/>
                <a:ext cx="1331647" cy="4203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569" y="2557749"/>
                <a:ext cx="1331647" cy="4203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633100" y="2557749"/>
                <a:ext cx="12721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100" y="2557749"/>
                <a:ext cx="1272143" cy="369332"/>
              </a:xfrm>
              <a:prstGeom prst="rect">
                <a:avLst/>
              </a:prstGeom>
              <a:blipFill>
                <a:blip r:embed="rId4"/>
                <a:stretch>
                  <a:fillRect l="-5263" r="-5263" b="-1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633099" y="3966641"/>
                <a:ext cx="12721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099" y="3966641"/>
                <a:ext cx="1272143" cy="369332"/>
              </a:xfrm>
              <a:prstGeom prst="rect">
                <a:avLst/>
              </a:prstGeom>
              <a:blipFill>
                <a:blip r:embed="rId5"/>
                <a:stretch>
                  <a:fillRect l="-4785" r="-478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090569" y="3927171"/>
                <a:ext cx="1331647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569" y="3927171"/>
                <a:ext cx="1331647" cy="4128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1A6A3A7-E276-B3A0-A4E9-9165DCA2AA3B}"/>
              </a:ext>
            </a:extLst>
          </p:cNvPr>
          <p:cNvCxnSpPr/>
          <p:nvPr/>
        </p:nvCxnSpPr>
        <p:spPr>
          <a:xfrm>
            <a:off x="4259484" y="2756704"/>
            <a:ext cx="2419108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C2512C-63E4-9B8E-CC2A-630CBEBD0B27}"/>
              </a:ext>
            </a:extLst>
          </p:cNvPr>
          <p:cNvCxnSpPr/>
          <p:nvPr/>
        </p:nvCxnSpPr>
        <p:spPr>
          <a:xfrm>
            <a:off x="4259484" y="4170745"/>
            <a:ext cx="2419108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6C4A008-D5A7-D9B4-7D27-6ABE03756D95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56" name="Google Shape;356;p44"/>
          <p:cNvSpPr txBox="1"/>
          <p:nvPr/>
        </p:nvSpPr>
        <p:spPr>
          <a:xfrm>
            <a:off x="5028264" y="261726"/>
            <a:ext cx="21354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4"/>
          <p:cNvSpPr txBox="1"/>
          <p:nvPr/>
        </p:nvSpPr>
        <p:spPr>
          <a:xfrm>
            <a:off x="838700" y="943691"/>
            <a:ext cx="148694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Evaluate:</a:t>
            </a:r>
            <a:endParaRPr sz="2200" dirty="0"/>
          </a:p>
        </p:txBody>
      </p:sp>
      <p:grpSp>
        <p:nvGrpSpPr>
          <p:cNvPr id="2" name="Group 1"/>
          <p:cNvGrpSpPr/>
          <p:nvPr/>
        </p:nvGrpSpPr>
        <p:grpSpPr>
          <a:xfrm>
            <a:off x="855685" y="1662508"/>
            <a:ext cx="1025018" cy="436973"/>
            <a:chOff x="2668622" y="1416517"/>
            <a:chExt cx="1025018" cy="436973"/>
          </a:xfrm>
        </p:grpSpPr>
        <p:sp>
          <p:nvSpPr>
            <p:cNvPr id="360" name="Google Shape;360;p44"/>
            <p:cNvSpPr txBox="1"/>
            <p:nvPr/>
          </p:nvSpPr>
          <p:spPr>
            <a:xfrm>
              <a:off x="2668622" y="141651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7BE42E1-39B4-67DF-4447-C20DB42BEE19}"/>
                    </a:ext>
                  </a:extLst>
                </p:cNvPr>
                <p:cNvSpPr txBox="1"/>
                <p:nvPr/>
              </p:nvSpPr>
              <p:spPr>
                <a:xfrm>
                  <a:off x="3274294" y="1474988"/>
                  <a:ext cx="41934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7BE42E1-39B4-67DF-4447-C20DB42BEE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4294" y="1474988"/>
                  <a:ext cx="419346" cy="37850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4475851" y="4076019"/>
            <a:ext cx="1163695" cy="443020"/>
            <a:chOff x="6048019" y="2181197"/>
            <a:chExt cx="1163695" cy="443020"/>
          </a:xfrm>
        </p:grpSpPr>
        <p:sp>
          <p:nvSpPr>
            <p:cNvPr id="366" name="Google Shape;366;p44"/>
            <p:cNvSpPr txBox="1"/>
            <p:nvPr/>
          </p:nvSpPr>
          <p:spPr>
            <a:xfrm>
              <a:off x="6048019" y="218119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657B840-17CA-BDA9-F3CB-D5AFDD652C05}"/>
                    </a:ext>
                  </a:extLst>
                </p:cNvPr>
                <p:cNvSpPr txBox="1"/>
                <p:nvPr/>
              </p:nvSpPr>
              <p:spPr>
                <a:xfrm>
                  <a:off x="6636878" y="2245715"/>
                  <a:ext cx="57483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49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657B840-17CA-BDA9-F3CB-D5AFDD652C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2245715"/>
                  <a:ext cx="574836" cy="37850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4479535" y="1692631"/>
            <a:ext cx="1109173" cy="435774"/>
            <a:chOff x="2668622" y="2183015"/>
            <a:chExt cx="1109173" cy="435774"/>
          </a:xfrm>
        </p:grpSpPr>
        <p:sp>
          <p:nvSpPr>
            <p:cNvPr id="361" name="Google Shape;361;p44"/>
            <p:cNvSpPr txBox="1"/>
            <p:nvPr/>
          </p:nvSpPr>
          <p:spPr>
            <a:xfrm>
              <a:off x="2668622" y="218301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2BB8EF4-F88B-A0D9-5198-918F290A8A90}"/>
                    </a:ext>
                  </a:extLst>
                </p:cNvPr>
                <p:cNvSpPr txBox="1"/>
                <p:nvPr/>
              </p:nvSpPr>
              <p:spPr>
                <a:xfrm>
                  <a:off x="3202959" y="2233427"/>
                  <a:ext cx="574836" cy="3853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2BB8EF4-F88B-A0D9-5198-918F290A8A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959" y="2233427"/>
                  <a:ext cx="574836" cy="38536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8174718" y="1716866"/>
            <a:ext cx="1172449" cy="437138"/>
            <a:chOff x="2668621" y="2949511"/>
            <a:chExt cx="1172449" cy="437138"/>
          </a:xfrm>
        </p:grpSpPr>
        <p:sp>
          <p:nvSpPr>
            <p:cNvPr id="371" name="Google Shape;371;p44"/>
            <p:cNvSpPr txBox="1"/>
            <p:nvPr/>
          </p:nvSpPr>
          <p:spPr>
            <a:xfrm>
              <a:off x="2668621" y="294951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B4FC348-09CC-EB72-4D91-1181E411B12A}"/>
                    </a:ext>
                  </a:extLst>
                </p:cNvPr>
                <p:cNvSpPr txBox="1"/>
                <p:nvPr/>
              </p:nvSpPr>
              <p:spPr>
                <a:xfrm>
                  <a:off x="3266234" y="3008147"/>
                  <a:ext cx="57483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64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B4FC348-09CC-EB72-4D91-1181E411B1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6234" y="3008147"/>
                  <a:ext cx="574836" cy="37850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/>
          <p:cNvGrpSpPr/>
          <p:nvPr/>
        </p:nvGrpSpPr>
        <p:grpSpPr>
          <a:xfrm>
            <a:off x="855685" y="2839865"/>
            <a:ext cx="996261" cy="437297"/>
            <a:chOff x="2668620" y="3710262"/>
            <a:chExt cx="996261" cy="437297"/>
          </a:xfrm>
        </p:grpSpPr>
        <p:sp>
          <p:nvSpPr>
            <p:cNvPr id="370" name="Google Shape;370;p44"/>
            <p:cNvSpPr txBox="1"/>
            <p:nvPr/>
          </p:nvSpPr>
          <p:spPr>
            <a:xfrm>
              <a:off x="2668620" y="3710262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246DBB0-E057-5BD6-2E20-34D4AAA1C0A5}"/>
                    </a:ext>
                  </a:extLst>
                </p:cNvPr>
                <p:cNvSpPr txBox="1"/>
                <p:nvPr/>
              </p:nvSpPr>
              <p:spPr>
                <a:xfrm>
                  <a:off x="3245535" y="3769057"/>
                  <a:ext cx="41934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246DBB0-E057-5BD6-2E20-34D4AAA1C0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535" y="3769057"/>
                  <a:ext cx="419346" cy="37850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4479535" y="2837068"/>
            <a:ext cx="1115075" cy="437299"/>
            <a:chOff x="2705296" y="4482509"/>
            <a:chExt cx="1115075" cy="437299"/>
          </a:xfrm>
        </p:grpSpPr>
        <p:sp>
          <p:nvSpPr>
            <p:cNvPr id="369" name="Google Shape;369;p44"/>
            <p:cNvSpPr txBox="1"/>
            <p:nvPr/>
          </p:nvSpPr>
          <p:spPr>
            <a:xfrm>
              <a:off x="2705296" y="448250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C951269-2E93-1F5F-62B4-22103E8B5CC0}"/>
                    </a:ext>
                  </a:extLst>
                </p:cNvPr>
                <p:cNvSpPr txBox="1"/>
                <p:nvPr/>
              </p:nvSpPr>
              <p:spPr>
                <a:xfrm>
                  <a:off x="3245535" y="4541306"/>
                  <a:ext cx="57483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C951269-2E93-1F5F-62B4-22103E8B5C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535" y="4541306"/>
                  <a:ext cx="574836" cy="37850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8174718" y="2840445"/>
            <a:ext cx="1307244" cy="431709"/>
            <a:chOff x="2668619" y="5249009"/>
            <a:chExt cx="1307244" cy="431709"/>
          </a:xfrm>
        </p:grpSpPr>
        <p:sp>
          <p:nvSpPr>
            <p:cNvPr id="368" name="Google Shape;368;p44"/>
            <p:cNvSpPr txBox="1"/>
            <p:nvPr/>
          </p:nvSpPr>
          <p:spPr>
            <a:xfrm>
              <a:off x="2668619" y="524900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C5C73F9-71AC-9F73-9978-5FAD905F0E13}"/>
                    </a:ext>
                  </a:extLst>
                </p:cNvPr>
                <p:cNvSpPr txBox="1"/>
                <p:nvPr/>
              </p:nvSpPr>
              <p:spPr>
                <a:xfrm>
                  <a:off x="3245535" y="5302216"/>
                  <a:ext cx="730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C5C73F9-71AC-9F73-9978-5FAD905F0E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535" y="5302216"/>
                  <a:ext cx="730328" cy="37850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8169107" y="5284279"/>
            <a:ext cx="2070087" cy="437299"/>
            <a:chOff x="6044119" y="5245727"/>
            <a:chExt cx="2070087" cy="437299"/>
          </a:xfrm>
        </p:grpSpPr>
        <p:sp>
          <p:nvSpPr>
            <p:cNvPr id="362" name="Google Shape;362;p44"/>
            <p:cNvSpPr txBox="1"/>
            <p:nvPr/>
          </p:nvSpPr>
          <p:spPr>
            <a:xfrm>
              <a:off x="6044119" y="524572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l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63F359E-657E-14F9-79F4-04D48AFCF83D}"/>
                    </a:ext>
                  </a:extLst>
                </p:cNvPr>
                <p:cNvSpPr txBox="1"/>
                <p:nvPr/>
              </p:nvSpPr>
              <p:spPr>
                <a:xfrm>
                  <a:off x="6636878" y="5304524"/>
                  <a:ext cx="1477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1 000 000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63F359E-657E-14F9-79F4-04D48AFCF8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5304524"/>
                  <a:ext cx="1477328" cy="37850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4475851" y="5284279"/>
            <a:ext cx="1296120" cy="435079"/>
            <a:chOff x="6044120" y="4493196"/>
            <a:chExt cx="1296120" cy="435079"/>
          </a:xfrm>
        </p:grpSpPr>
        <p:sp>
          <p:nvSpPr>
            <p:cNvPr id="363" name="Google Shape;363;p44"/>
            <p:cNvSpPr txBox="1"/>
            <p:nvPr/>
          </p:nvSpPr>
          <p:spPr>
            <a:xfrm>
              <a:off x="6044120" y="449319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9138623-5F69-7447-8DEB-9B7EC0031A7A}"/>
                    </a:ext>
                  </a:extLst>
                </p:cNvPr>
                <p:cNvSpPr txBox="1"/>
                <p:nvPr/>
              </p:nvSpPr>
              <p:spPr>
                <a:xfrm>
                  <a:off x="6609912" y="4542913"/>
                  <a:ext cx="730328" cy="3853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225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9138623-5F69-7447-8DEB-9B7EC0031A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9912" y="4542913"/>
                  <a:ext cx="730328" cy="38536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38700" y="5250581"/>
            <a:ext cx="1308665" cy="437299"/>
            <a:chOff x="6058541" y="3710261"/>
            <a:chExt cx="1308665" cy="437299"/>
          </a:xfrm>
        </p:grpSpPr>
        <p:sp>
          <p:nvSpPr>
            <p:cNvPr id="364" name="Google Shape;364;p44"/>
            <p:cNvSpPr txBox="1"/>
            <p:nvPr/>
          </p:nvSpPr>
          <p:spPr>
            <a:xfrm>
              <a:off x="6058541" y="371026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0D225-DDED-EEEF-26E6-4B658250E2AE}"/>
                    </a:ext>
                  </a:extLst>
                </p:cNvPr>
                <p:cNvSpPr txBox="1"/>
                <p:nvPr/>
              </p:nvSpPr>
              <p:spPr>
                <a:xfrm>
                  <a:off x="6636878" y="3769058"/>
                  <a:ext cx="730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900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0D225-DDED-EEEF-26E6-4B658250E2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3769058"/>
                  <a:ext cx="730328" cy="37850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8169913" y="4073222"/>
            <a:ext cx="1008205" cy="437299"/>
            <a:chOff x="6048019" y="2943874"/>
            <a:chExt cx="1008205" cy="437299"/>
          </a:xfrm>
        </p:grpSpPr>
        <p:sp>
          <p:nvSpPr>
            <p:cNvPr id="365" name="Google Shape;365;p44"/>
            <p:cNvSpPr txBox="1"/>
            <p:nvPr/>
          </p:nvSpPr>
          <p:spPr>
            <a:xfrm>
              <a:off x="6048019" y="294387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198FB8F-A0EA-9B45-D733-F23792F9834F}"/>
                    </a:ext>
                  </a:extLst>
                </p:cNvPr>
                <p:cNvSpPr txBox="1"/>
                <p:nvPr/>
              </p:nvSpPr>
              <p:spPr>
                <a:xfrm>
                  <a:off x="6636878" y="3002671"/>
                  <a:ext cx="41934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198FB8F-A0EA-9B45-D733-F23792F983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3002671"/>
                  <a:ext cx="419346" cy="37850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850865" y="4017222"/>
            <a:ext cx="1306643" cy="437299"/>
            <a:chOff x="6048019" y="1416514"/>
            <a:chExt cx="1306643" cy="437299"/>
          </a:xfrm>
        </p:grpSpPr>
        <p:sp>
          <p:nvSpPr>
            <p:cNvPr id="367" name="Google Shape;367;p44"/>
            <p:cNvSpPr txBox="1"/>
            <p:nvPr/>
          </p:nvSpPr>
          <p:spPr>
            <a:xfrm>
              <a:off x="6048019" y="141651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977C74F-42D0-7660-1831-80D0470A31E8}"/>
                    </a:ext>
                  </a:extLst>
                </p:cNvPr>
                <p:cNvSpPr txBox="1"/>
                <p:nvPr/>
              </p:nvSpPr>
              <p:spPr>
                <a:xfrm>
                  <a:off x="6624334" y="1475311"/>
                  <a:ext cx="730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144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977C74F-42D0-7660-1831-80D0470A31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4334" y="1475311"/>
                  <a:ext cx="730328" cy="37850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0E23FA2-746D-5173-B3B7-EACADBD26151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56" name="Google Shape;356;p44"/>
          <p:cNvSpPr txBox="1"/>
          <p:nvPr/>
        </p:nvSpPr>
        <p:spPr>
          <a:xfrm>
            <a:off x="4915724" y="250633"/>
            <a:ext cx="23605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4"/>
          <p:cNvSpPr txBox="1"/>
          <p:nvPr/>
        </p:nvSpPr>
        <p:spPr>
          <a:xfrm>
            <a:off x="838700" y="977481"/>
            <a:ext cx="148694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/>
          </a:p>
        </p:txBody>
      </p:sp>
      <p:grpSp>
        <p:nvGrpSpPr>
          <p:cNvPr id="2" name="Group 1"/>
          <p:cNvGrpSpPr/>
          <p:nvPr/>
        </p:nvGrpSpPr>
        <p:grpSpPr>
          <a:xfrm>
            <a:off x="855685" y="1662508"/>
            <a:ext cx="1025018" cy="436973"/>
            <a:chOff x="2668622" y="1416517"/>
            <a:chExt cx="1025018" cy="436973"/>
          </a:xfrm>
        </p:grpSpPr>
        <p:sp>
          <p:nvSpPr>
            <p:cNvPr id="360" name="Google Shape;360;p44"/>
            <p:cNvSpPr txBox="1"/>
            <p:nvPr/>
          </p:nvSpPr>
          <p:spPr>
            <a:xfrm>
              <a:off x="2668622" y="141651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7BE42E1-39B4-67DF-4447-C20DB42BEE19}"/>
                    </a:ext>
                  </a:extLst>
                </p:cNvPr>
                <p:cNvSpPr txBox="1"/>
                <p:nvPr/>
              </p:nvSpPr>
              <p:spPr>
                <a:xfrm>
                  <a:off x="3274294" y="1474988"/>
                  <a:ext cx="41934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7BE42E1-39B4-67DF-4447-C20DB42BEE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4294" y="1474988"/>
                  <a:ext cx="419346" cy="37850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4475851" y="4076019"/>
            <a:ext cx="1163695" cy="443020"/>
            <a:chOff x="6048019" y="2181197"/>
            <a:chExt cx="1163695" cy="443020"/>
          </a:xfrm>
        </p:grpSpPr>
        <p:sp>
          <p:nvSpPr>
            <p:cNvPr id="366" name="Google Shape;366;p44"/>
            <p:cNvSpPr txBox="1"/>
            <p:nvPr/>
          </p:nvSpPr>
          <p:spPr>
            <a:xfrm>
              <a:off x="6048019" y="218119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657B840-17CA-BDA9-F3CB-D5AFDD652C05}"/>
                    </a:ext>
                  </a:extLst>
                </p:cNvPr>
                <p:cNvSpPr txBox="1"/>
                <p:nvPr/>
              </p:nvSpPr>
              <p:spPr>
                <a:xfrm>
                  <a:off x="6636878" y="2245715"/>
                  <a:ext cx="57483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49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657B840-17CA-BDA9-F3CB-D5AFDD652C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2245715"/>
                  <a:ext cx="574836" cy="37850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4479535" y="1692631"/>
            <a:ext cx="1109173" cy="435774"/>
            <a:chOff x="2668622" y="2183015"/>
            <a:chExt cx="1109173" cy="435774"/>
          </a:xfrm>
        </p:grpSpPr>
        <p:sp>
          <p:nvSpPr>
            <p:cNvPr id="361" name="Google Shape;361;p44"/>
            <p:cNvSpPr txBox="1"/>
            <p:nvPr/>
          </p:nvSpPr>
          <p:spPr>
            <a:xfrm>
              <a:off x="2668622" y="2183015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2BB8EF4-F88B-A0D9-5198-918F290A8A90}"/>
                    </a:ext>
                  </a:extLst>
                </p:cNvPr>
                <p:cNvSpPr txBox="1"/>
                <p:nvPr/>
              </p:nvSpPr>
              <p:spPr>
                <a:xfrm>
                  <a:off x="3202959" y="2233427"/>
                  <a:ext cx="574836" cy="3853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25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2BB8EF4-F88B-A0D9-5198-918F290A8A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959" y="2233427"/>
                  <a:ext cx="574836" cy="38536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8174718" y="1716866"/>
            <a:ext cx="1172449" cy="437138"/>
            <a:chOff x="2668621" y="2949511"/>
            <a:chExt cx="1172449" cy="437138"/>
          </a:xfrm>
        </p:grpSpPr>
        <p:sp>
          <p:nvSpPr>
            <p:cNvPr id="371" name="Google Shape;371;p44"/>
            <p:cNvSpPr txBox="1"/>
            <p:nvPr/>
          </p:nvSpPr>
          <p:spPr>
            <a:xfrm>
              <a:off x="2668621" y="294951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B4FC348-09CC-EB72-4D91-1181E411B12A}"/>
                    </a:ext>
                  </a:extLst>
                </p:cNvPr>
                <p:cNvSpPr txBox="1"/>
                <p:nvPr/>
              </p:nvSpPr>
              <p:spPr>
                <a:xfrm>
                  <a:off x="3266234" y="3008147"/>
                  <a:ext cx="57483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64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B4FC348-09CC-EB72-4D91-1181E411B1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6234" y="3008147"/>
                  <a:ext cx="574836" cy="37850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/>
          <p:cNvGrpSpPr/>
          <p:nvPr/>
        </p:nvGrpSpPr>
        <p:grpSpPr>
          <a:xfrm>
            <a:off x="855685" y="2839865"/>
            <a:ext cx="996261" cy="437297"/>
            <a:chOff x="2668620" y="3710262"/>
            <a:chExt cx="996261" cy="437297"/>
          </a:xfrm>
        </p:grpSpPr>
        <p:sp>
          <p:nvSpPr>
            <p:cNvPr id="370" name="Google Shape;370;p44"/>
            <p:cNvSpPr txBox="1"/>
            <p:nvPr/>
          </p:nvSpPr>
          <p:spPr>
            <a:xfrm>
              <a:off x="2668620" y="3710262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246DBB0-E057-5BD6-2E20-34D4AAA1C0A5}"/>
                    </a:ext>
                  </a:extLst>
                </p:cNvPr>
                <p:cNvSpPr txBox="1"/>
                <p:nvPr/>
              </p:nvSpPr>
              <p:spPr>
                <a:xfrm>
                  <a:off x="3245535" y="3769057"/>
                  <a:ext cx="41934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D246DBB0-E057-5BD6-2E20-34D4AAA1C0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535" y="3769057"/>
                  <a:ext cx="419346" cy="37850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4479535" y="2837068"/>
            <a:ext cx="1115075" cy="437299"/>
            <a:chOff x="2705296" y="4482509"/>
            <a:chExt cx="1115075" cy="437299"/>
          </a:xfrm>
        </p:grpSpPr>
        <p:sp>
          <p:nvSpPr>
            <p:cNvPr id="369" name="Google Shape;369;p44"/>
            <p:cNvSpPr txBox="1"/>
            <p:nvPr/>
          </p:nvSpPr>
          <p:spPr>
            <a:xfrm>
              <a:off x="2705296" y="448250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e)</a:t>
              </a:r>
              <a:endParaRPr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C951269-2E93-1F5F-62B4-22103E8B5CC0}"/>
                    </a:ext>
                  </a:extLst>
                </p:cNvPr>
                <p:cNvSpPr txBox="1"/>
                <p:nvPr/>
              </p:nvSpPr>
              <p:spPr>
                <a:xfrm>
                  <a:off x="3245535" y="4541306"/>
                  <a:ext cx="57483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C951269-2E93-1F5F-62B4-22103E8B5C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535" y="4541306"/>
                  <a:ext cx="574836" cy="37850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8174718" y="2840445"/>
            <a:ext cx="1307244" cy="431709"/>
            <a:chOff x="2668619" y="5249009"/>
            <a:chExt cx="1307244" cy="431709"/>
          </a:xfrm>
        </p:grpSpPr>
        <p:sp>
          <p:nvSpPr>
            <p:cNvPr id="368" name="Google Shape;368;p44"/>
            <p:cNvSpPr txBox="1"/>
            <p:nvPr/>
          </p:nvSpPr>
          <p:spPr>
            <a:xfrm>
              <a:off x="2668619" y="5249009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C5C73F9-71AC-9F73-9978-5FAD905F0E13}"/>
                    </a:ext>
                  </a:extLst>
                </p:cNvPr>
                <p:cNvSpPr txBox="1"/>
                <p:nvPr/>
              </p:nvSpPr>
              <p:spPr>
                <a:xfrm>
                  <a:off x="3245535" y="5302216"/>
                  <a:ext cx="730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C5C73F9-71AC-9F73-9978-5FAD905F0E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5535" y="5302216"/>
                  <a:ext cx="730328" cy="37850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8169107" y="5284279"/>
            <a:ext cx="2070087" cy="437299"/>
            <a:chOff x="6044119" y="5245727"/>
            <a:chExt cx="2070087" cy="437299"/>
          </a:xfrm>
        </p:grpSpPr>
        <p:sp>
          <p:nvSpPr>
            <p:cNvPr id="362" name="Google Shape;362;p44"/>
            <p:cNvSpPr txBox="1"/>
            <p:nvPr/>
          </p:nvSpPr>
          <p:spPr>
            <a:xfrm>
              <a:off x="6044119" y="5245727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</a:rPr>
                <a:t>l</a:t>
              </a:r>
              <a:r>
                <a:rPr lang="en-GB" sz="2200" dirty="0">
                  <a:solidFill>
                    <a:schemeClr val="dk1"/>
                  </a:solidFill>
                  <a:sym typeface="Arial"/>
                </a:rPr>
                <a:t>)</a:t>
              </a:r>
              <a:endParaRPr sz="2200" baseline="30000" dirty="0">
                <a:solidFill>
                  <a:schemeClr val="dk1"/>
                </a:solidFill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63F359E-657E-14F9-79F4-04D48AFCF83D}"/>
                    </a:ext>
                  </a:extLst>
                </p:cNvPr>
                <p:cNvSpPr txBox="1"/>
                <p:nvPr/>
              </p:nvSpPr>
              <p:spPr>
                <a:xfrm>
                  <a:off x="6636878" y="5304524"/>
                  <a:ext cx="1477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1 000 000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63F359E-657E-14F9-79F4-04D48AFCF8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5304524"/>
                  <a:ext cx="1477328" cy="37850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4475851" y="5284279"/>
            <a:ext cx="1296120" cy="435079"/>
            <a:chOff x="6044120" y="4493196"/>
            <a:chExt cx="1296120" cy="435079"/>
          </a:xfrm>
        </p:grpSpPr>
        <p:sp>
          <p:nvSpPr>
            <p:cNvPr id="363" name="Google Shape;363;p44"/>
            <p:cNvSpPr txBox="1"/>
            <p:nvPr/>
          </p:nvSpPr>
          <p:spPr>
            <a:xfrm>
              <a:off x="6044120" y="4493196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9138623-5F69-7447-8DEB-9B7EC0031A7A}"/>
                    </a:ext>
                  </a:extLst>
                </p:cNvPr>
                <p:cNvSpPr txBox="1"/>
                <p:nvPr/>
              </p:nvSpPr>
              <p:spPr>
                <a:xfrm>
                  <a:off x="6609912" y="4542913"/>
                  <a:ext cx="730328" cy="3853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225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9138623-5F69-7447-8DEB-9B7EC0031A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9912" y="4542913"/>
                  <a:ext cx="730328" cy="38536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38700" y="5250581"/>
            <a:ext cx="1308665" cy="437299"/>
            <a:chOff x="6058541" y="3710261"/>
            <a:chExt cx="1308665" cy="437299"/>
          </a:xfrm>
        </p:grpSpPr>
        <p:sp>
          <p:nvSpPr>
            <p:cNvPr id="364" name="Google Shape;364;p44"/>
            <p:cNvSpPr txBox="1"/>
            <p:nvPr/>
          </p:nvSpPr>
          <p:spPr>
            <a:xfrm>
              <a:off x="6058541" y="3710261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0D225-DDED-EEEF-26E6-4B658250E2AE}"/>
                    </a:ext>
                  </a:extLst>
                </p:cNvPr>
                <p:cNvSpPr txBox="1"/>
                <p:nvPr/>
              </p:nvSpPr>
              <p:spPr>
                <a:xfrm>
                  <a:off x="6636878" y="3769058"/>
                  <a:ext cx="730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900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0D225-DDED-EEEF-26E6-4B658250E2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3769058"/>
                  <a:ext cx="730328" cy="37850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8169913" y="4073222"/>
            <a:ext cx="1008205" cy="437299"/>
            <a:chOff x="6048019" y="2943874"/>
            <a:chExt cx="1008205" cy="437299"/>
          </a:xfrm>
        </p:grpSpPr>
        <p:sp>
          <p:nvSpPr>
            <p:cNvPr id="365" name="Google Shape;365;p44"/>
            <p:cNvSpPr txBox="1"/>
            <p:nvPr/>
          </p:nvSpPr>
          <p:spPr>
            <a:xfrm>
              <a:off x="6048019" y="294387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198FB8F-A0EA-9B45-D733-F23792F9834F}"/>
                    </a:ext>
                  </a:extLst>
                </p:cNvPr>
                <p:cNvSpPr txBox="1"/>
                <p:nvPr/>
              </p:nvSpPr>
              <p:spPr>
                <a:xfrm>
                  <a:off x="6636878" y="3002671"/>
                  <a:ext cx="419346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198FB8F-A0EA-9B45-D733-F23792F983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878" y="3002671"/>
                  <a:ext cx="419346" cy="37850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850865" y="4017222"/>
            <a:ext cx="1306643" cy="437299"/>
            <a:chOff x="6048019" y="1416514"/>
            <a:chExt cx="1306643" cy="437299"/>
          </a:xfrm>
        </p:grpSpPr>
        <p:sp>
          <p:nvSpPr>
            <p:cNvPr id="367" name="Google Shape;367;p44"/>
            <p:cNvSpPr txBox="1"/>
            <p:nvPr/>
          </p:nvSpPr>
          <p:spPr>
            <a:xfrm>
              <a:off x="6048019" y="1416514"/>
              <a:ext cx="565793" cy="43084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g)</a:t>
              </a:r>
              <a:endParaRPr sz="2200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977C74F-42D0-7660-1831-80D0470A31E8}"/>
                    </a:ext>
                  </a:extLst>
                </p:cNvPr>
                <p:cNvSpPr txBox="1"/>
                <p:nvPr/>
              </p:nvSpPr>
              <p:spPr>
                <a:xfrm>
                  <a:off x="6624334" y="1475311"/>
                  <a:ext cx="730328" cy="3785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GB" sz="2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144</m:t>
                            </m:r>
                          </m:e>
                        </m:rad>
                      </m:oMath>
                    </m:oMathPara>
                  </a14:m>
                  <a:endParaRPr lang="en-GB" sz="22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977C74F-42D0-7660-1831-80D0470A31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4334" y="1475311"/>
                  <a:ext cx="730328" cy="37850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4" name="Google Shape;273;p41">
            <a:extLst>
              <a:ext uri="{FF2B5EF4-FFF2-40B4-BE49-F238E27FC236}">
                <a16:creationId xmlns:a16="http://schemas.microsoft.com/office/drawing/2014/main" id="{B867A05F-1549-90C0-33DB-76D9BB39BC4C}"/>
              </a:ext>
            </a:extLst>
          </p:cNvPr>
          <p:cNvSpPr txBox="1"/>
          <p:nvPr/>
        </p:nvSpPr>
        <p:spPr>
          <a:xfrm>
            <a:off x="2084014" y="1716865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5" name="Google Shape;273;p41">
            <a:extLst>
              <a:ext uri="{FF2B5EF4-FFF2-40B4-BE49-F238E27FC236}">
                <a16:creationId xmlns:a16="http://schemas.microsoft.com/office/drawing/2014/main" id="{170B626C-793D-BB4E-188D-433C3BB6CA35}"/>
              </a:ext>
            </a:extLst>
          </p:cNvPr>
          <p:cNvSpPr txBox="1"/>
          <p:nvPr/>
        </p:nvSpPr>
        <p:spPr>
          <a:xfrm>
            <a:off x="5667887" y="1747501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5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6" name="Google Shape;273;p41">
            <a:extLst>
              <a:ext uri="{FF2B5EF4-FFF2-40B4-BE49-F238E27FC236}">
                <a16:creationId xmlns:a16="http://schemas.microsoft.com/office/drawing/2014/main" id="{997A5B9E-A9DD-6588-0BF7-3F73472C9297}"/>
              </a:ext>
            </a:extLst>
          </p:cNvPr>
          <p:cNvSpPr txBox="1"/>
          <p:nvPr/>
        </p:nvSpPr>
        <p:spPr>
          <a:xfrm>
            <a:off x="9418611" y="1770641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8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7" name="Google Shape;273;p41">
            <a:extLst>
              <a:ext uri="{FF2B5EF4-FFF2-40B4-BE49-F238E27FC236}">
                <a16:creationId xmlns:a16="http://schemas.microsoft.com/office/drawing/2014/main" id="{1856511E-E7C4-47C4-D423-97646164CE5C}"/>
              </a:ext>
            </a:extLst>
          </p:cNvPr>
          <p:cNvSpPr txBox="1"/>
          <p:nvPr/>
        </p:nvSpPr>
        <p:spPr>
          <a:xfrm>
            <a:off x="1938467" y="2884312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8" name="Google Shape;273;p41">
            <a:extLst>
              <a:ext uri="{FF2B5EF4-FFF2-40B4-BE49-F238E27FC236}">
                <a16:creationId xmlns:a16="http://schemas.microsoft.com/office/drawing/2014/main" id="{CB61ED0E-B819-D161-50C4-226D7182EA3A}"/>
              </a:ext>
            </a:extLst>
          </p:cNvPr>
          <p:cNvSpPr txBox="1"/>
          <p:nvPr/>
        </p:nvSpPr>
        <p:spPr>
          <a:xfrm>
            <a:off x="5699074" y="2893472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9" name="Google Shape;273;p41">
            <a:extLst>
              <a:ext uri="{FF2B5EF4-FFF2-40B4-BE49-F238E27FC236}">
                <a16:creationId xmlns:a16="http://schemas.microsoft.com/office/drawing/2014/main" id="{83A79027-0399-C9BB-C44F-37D84BA9C6B5}"/>
              </a:ext>
            </a:extLst>
          </p:cNvPr>
          <p:cNvSpPr txBox="1"/>
          <p:nvPr/>
        </p:nvSpPr>
        <p:spPr>
          <a:xfrm>
            <a:off x="9533264" y="2884312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10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0" name="Google Shape;273;p41">
            <a:extLst>
              <a:ext uri="{FF2B5EF4-FFF2-40B4-BE49-F238E27FC236}">
                <a16:creationId xmlns:a16="http://schemas.microsoft.com/office/drawing/2014/main" id="{9F116F47-A911-0FCD-870E-9A5A244858C9}"/>
              </a:ext>
            </a:extLst>
          </p:cNvPr>
          <p:cNvSpPr txBox="1"/>
          <p:nvPr/>
        </p:nvSpPr>
        <p:spPr>
          <a:xfrm>
            <a:off x="10209856" y="5343076"/>
            <a:ext cx="1379457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1000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1" name="Google Shape;273;p41">
            <a:extLst>
              <a:ext uri="{FF2B5EF4-FFF2-40B4-BE49-F238E27FC236}">
                <a16:creationId xmlns:a16="http://schemas.microsoft.com/office/drawing/2014/main" id="{663927B3-F97F-92D4-0016-69A96F8D33A4}"/>
              </a:ext>
            </a:extLst>
          </p:cNvPr>
          <p:cNvSpPr txBox="1"/>
          <p:nvPr/>
        </p:nvSpPr>
        <p:spPr>
          <a:xfrm>
            <a:off x="5826779" y="5333996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15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2" name="Google Shape;273;p41">
            <a:extLst>
              <a:ext uri="{FF2B5EF4-FFF2-40B4-BE49-F238E27FC236}">
                <a16:creationId xmlns:a16="http://schemas.microsoft.com/office/drawing/2014/main" id="{81DBCDCB-4B85-BBB6-E843-993247DD2636}"/>
              </a:ext>
            </a:extLst>
          </p:cNvPr>
          <p:cNvSpPr txBox="1"/>
          <p:nvPr/>
        </p:nvSpPr>
        <p:spPr>
          <a:xfrm>
            <a:off x="2158959" y="5295008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30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3" name="Google Shape;273;p41">
            <a:extLst>
              <a:ext uri="{FF2B5EF4-FFF2-40B4-BE49-F238E27FC236}">
                <a16:creationId xmlns:a16="http://schemas.microsoft.com/office/drawing/2014/main" id="{63E671B4-D84F-BEDB-DDE1-8C4396A29025}"/>
              </a:ext>
            </a:extLst>
          </p:cNvPr>
          <p:cNvSpPr txBox="1"/>
          <p:nvPr/>
        </p:nvSpPr>
        <p:spPr>
          <a:xfrm>
            <a:off x="9193448" y="4112536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0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4" name="Google Shape;273;p41">
            <a:extLst>
              <a:ext uri="{FF2B5EF4-FFF2-40B4-BE49-F238E27FC236}">
                <a16:creationId xmlns:a16="http://schemas.microsoft.com/office/drawing/2014/main" id="{4349C490-8125-EBEA-12C8-62C72D4CDF8F}"/>
              </a:ext>
            </a:extLst>
          </p:cNvPr>
          <p:cNvSpPr txBox="1"/>
          <p:nvPr/>
        </p:nvSpPr>
        <p:spPr>
          <a:xfrm>
            <a:off x="5699074" y="4112536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7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5" name="Google Shape;273;p41">
            <a:extLst>
              <a:ext uri="{FF2B5EF4-FFF2-40B4-BE49-F238E27FC236}">
                <a16:creationId xmlns:a16="http://schemas.microsoft.com/office/drawing/2014/main" id="{F836C957-3766-B935-69C1-39346F40911A}"/>
              </a:ext>
            </a:extLst>
          </p:cNvPr>
          <p:cNvSpPr txBox="1"/>
          <p:nvPr/>
        </p:nvSpPr>
        <p:spPr>
          <a:xfrm>
            <a:off x="2132718" y="4063953"/>
            <a:ext cx="809265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</a:t>
            </a:r>
            <a:r>
              <a:rPr lang="en-GB" sz="2200" b="1" dirty="0">
                <a:solidFill>
                  <a:srgbClr val="FF0000"/>
                </a:solidFill>
              </a:rPr>
              <a:t>12</a:t>
            </a:r>
            <a:endParaRPr sz="22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334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859005-D7A9-9312-FA0D-3DDEBFA6D1DD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47" name="Google Shape;347;p43"/>
          <p:cNvSpPr txBox="1"/>
          <p:nvPr/>
        </p:nvSpPr>
        <p:spPr>
          <a:xfrm>
            <a:off x="3187430" y="265062"/>
            <a:ext cx="581714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Fact: Cube Roots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C870EB-04AA-70DA-B439-AFFA4C40692B}"/>
                  </a:ext>
                </a:extLst>
              </p:cNvPr>
              <p:cNvSpPr txBox="1"/>
              <p:nvPr/>
            </p:nvSpPr>
            <p:spPr>
              <a:xfrm>
                <a:off x="7215027" y="4029075"/>
                <a:ext cx="1535997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C870EB-04AA-70DA-B439-AFFA4C406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027" y="4029075"/>
                <a:ext cx="1535997" cy="4128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Google Shape;348;p43"/>
          <p:cNvSpPr txBox="1"/>
          <p:nvPr/>
        </p:nvSpPr>
        <p:spPr>
          <a:xfrm>
            <a:off x="698308" y="1195994"/>
            <a:ext cx="79079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The inverse operation </a:t>
            </a:r>
            <a:r>
              <a:rPr lang="en-GB" sz="2200" dirty="0">
                <a:solidFill>
                  <a:schemeClr val="dk1"/>
                </a:solidFill>
              </a:rPr>
              <a:t>of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 ‘cubing’ is the </a:t>
            </a:r>
            <a:r>
              <a:rPr lang="en-GB" sz="2200" b="1" dirty="0">
                <a:solidFill>
                  <a:schemeClr val="dk1"/>
                </a:solidFill>
                <a:sym typeface="Arial"/>
              </a:rPr>
              <a:t>cube root </a:t>
            </a:r>
            <a:r>
              <a:rPr lang="en-GB" sz="2200" dirty="0">
                <a:solidFill>
                  <a:schemeClr val="dk1"/>
                </a:solidFill>
                <a:sym typeface="Arial"/>
              </a:rPr>
              <a:t>operation.</a:t>
            </a:r>
            <a:endParaRPr sz="2200" baseline="300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719128" y="2550368"/>
                <a:ext cx="12721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128" y="2550368"/>
                <a:ext cx="1272143" cy="369332"/>
              </a:xfrm>
              <a:prstGeom prst="rect">
                <a:avLst/>
              </a:prstGeom>
              <a:blipFill>
                <a:blip r:embed="rId4"/>
                <a:stretch>
                  <a:fillRect l="-4306" r="-5263" b="-9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719128" y="4029075"/>
                <a:ext cx="144206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729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128" y="4029075"/>
                <a:ext cx="1442061" cy="369332"/>
              </a:xfrm>
              <a:prstGeom prst="rect">
                <a:avLst/>
              </a:prstGeom>
              <a:blipFill>
                <a:blip r:embed="rId5"/>
                <a:stretch>
                  <a:fillRect l="-3797" r="-4219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C870EB-04AA-70DA-B439-AFFA4C40692B}"/>
                  </a:ext>
                </a:extLst>
              </p:cNvPr>
              <p:cNvSpPr txBox="1"/>
              <p:nvPr/>
            </p:nvSpPr>
            <p:spPr>
              <a:xfrm>
                <a:off x="7155481" y="2580749"/>
                <a:ext cx="1366079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1C870EB-04AA-70DA-B439-AFFA4C406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5481" y="2580749"/>
                <a:ext cx="1366079" cy="4128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28B59A3-8FD2-7CF2-533E-AF8EA38C1A18}"/>
              </a:ext>
            </a:extLst>
          </p:cNvPr>
          <p:cNvCxnSpPr/>
          <p:nvPr/>
        </p:nvCxnSpPr>
        <p:spPr>
          <a:xfrm>
            <a:off x="3796496" y="4231099"/>
            <a:ext cx="2419108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F6BC31B-CDCB-B2B3-57E4-8B617CD5579C}"/>
              </a:ext>
            </a:extLst>
          </p:cNvPr>
          <p:cNvCxnSpPr/>
          <p:nvPr/>
        </p:nvCxnSpPr>
        <p:spPr>
          <a:xfrm>
            <a:off x="3796496" y="2787184"/>
            <a:ext cx="2419108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073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34EB163-F060-696A-15B9-08F3C0A97512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56" name="Google Shape;356;p44"/>
          <p:cNvSpPr txBox="1"/>
          <p:nvPr/>
        </p:nvSpPr>
        <p:spPr>
          <a:xfrm>
            <a:off x="5028264" y="273089"/>
            <a:ext cx="213547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4"/>
          <p:cNvSpPr txBox="1"/>
          <p:nvPr/>
        </p:nvSpPr>
        <p:spPr>
          <a:xfrm>
            <a:off x="850865" y="921902"/>
            <a:ext cx="148694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/>
          </a:p>
        </p:txBody>
      </p:sp>
      <p:sp>
        <p:nvSpPr>
          <p:cNvPr id="360" name="Google Shape;360;p44"/>
          <p:cNvSpPr txBox="1"/>
          <p:nvPr/>
        </p:nvSpPr>
        <p:spPr>
          <a:xfrm>
            <a:off x="855685" y="1662508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4"/>
          <p:cNvSpPr txBox="1"/>
          <p:nvPr/>
        </p:nvSpPr>
        <p:spPr>
          <a:xfrm>
            <a:off x="4475851" y="4076019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h)</a:t>
            </a:r>
            <a:endParaRPr sz="24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4"/>
          <p:cNvSpPr txBox="1"/>
          <p:nvPr/>
        </p:nvSpPr>
        <p:spPr>
          <a:xfrm>
            <a:off x="4479535" y="1692631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44"/>
          <p:cNvSpPr txBox="1"/>
          <p:nvPr/>
        </p:nvSpPr>
        <p:spPr>
          <a:xfrm>
            <a:off x="8174718" y="1716866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4"/>
          <p:cNvSpPr txBox="1"/>
          <p:nvPr/>
        </p:nvSpPr>
        <p:spPr>
          <a:xfrm>
            <a:off x="855685" y="2839865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4"/>
          <p:cNvSpPr txBox="1"/>
          <p:nvPr/>
        </p:nvSpPr>
        <p:spPr>
          <a:xfrm>
            <a:off x="4479535" y="2837068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e)</a:t>
            </a:r>
            <a:endParaRPr sz="24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4"/>
          <p:cNvSpPr txBox="1"/>
          <p:nvPr/>
        </p:nvSpPr>
        <p:spPr>
          <a:xfrm>
            <a:off x="8174718" y="2840445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4"/>
          <p:cNvSpPr txBox="1"/>
          <p:nvPr/>
        </p:nvSpPr>
        <p:spPr>
          <a:xfrm>
            <a:off x="8169107" y="5284279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</a:rPr>
              <a:t>l</a:t>
            </a:r>
            <a:r>
              <a:rPr lang="en-GB" sz="2400" dirty="0">
                <a:solidFill>
                  <a:schemeClr val="dk1"/>
                </a:solidFill>
                <a:sym typeface="Arial"/>
              </a:rPr>
              <a:t>)</a:t>
            </a:r>
            <a:endParaRPr sz="24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63" name="Google Shape;363;p44"/>
          <p:cNvSpPr txBox="1"/>
          <p:nvPr/>
        </p:nvSpPr>
        <p:spPr>
          <a:xfrm>
            <a:off x="4475851" y="5284279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44"/>
          <p:cNvSpPr txBox="1"/>
          <p:nvPr/>
        </p:nvSpPr>
        <p:spPr>
          <a:xfrm>
            <a:off x="838700" y="5250581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44"/>
          <p:cNvSpPr txBox="1"/>
          <p:nvPr/>
        </p:nvSpPr>
        <p:spPr>
          <a:xfrm>
            <a:off x="8169913" y="4073222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4"/>
          <p:cNvSpPr txBox="1"/>
          <p:nvPr/>
        </p:nvSpPr>
        <p:spPr>
          <a:xfrm>
            <a:off x="850865" y="4017222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383727" y="1701455"/>
                <a:ext cx="573362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727" y="1701455"/>
                <a:ext cx="573362" cy="4816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379709" y="2838771"/>
                <a:ext cx="1169679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709" y="2838771"/>
                <a:ext cx="1169679" cy="4816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436882" y="4047230"/>
                <a:ext cx="970907" cy="4903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882" y="4047230"/>
                <a:ext cx="970907" cy="490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432029" y="5267396"/>
                <a:ext cx="1169679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1331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029" y="5267396"/>
                <a:ext cx="1169679" cy="4816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005113" y="5293898"/>
                <a:ext cx="1039836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−64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113" y="5293898"/>
                <a:ext cx="1039836" cy="4816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8808914" y="4921804"/>
                <a:ext cx="771493" cy="1273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914" y="4921804"/>
                <a:ext cx="771493" cy="12730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007352" y="4062248"/>
                <a:ext cx="970907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729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352" y="4062248"/>
                <a:ext cx="970907" cy="4816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738812" y="4062248"/>
                <a:ext cx="841064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8812" y="4062248"/>
                <a:ext cx="841064" cy="4816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980103" y="2836550"/>
                <a:ext cx="573362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103" y="2836550"/>
                <a:ext cx="573362" cy="4816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738812" y="2849364"/>
                <a:ext cx="772134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8812" y="2849364"/>
                <a:ext cx="772134" cy="48160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8781237" y="1692631"/>
                <a:ext cx="772134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237" y="1692631"/>
                <a:ext cx="772134" cy="4816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916609" y="1701455"/>
                <a:ext cx="573362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609" y="1701455"/>
                <a:ext cx="573362" cy="4816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359;p44">
            <a:extLst>
              <a:ext uri="{FF2B5EF4-FFF2-40B4-BE49-F238E27FC236}">
                <a16:creationId xmlns:a16="http://schemas.microsoft.com/office/drawing/2014/main" id="{8E87AEAB-B7F0-6082-01AD-FB9EAA497E46}"/>
              </a:ext>
            </a:extLst>
          </p:cNvPr>
          <p:cNvSpPr txBox="1"/>
          <p:nvPr/>
        </p:nvSpPr>
        <p:spPr>
          <a:xfrm>
            <a:off x="8644784" y="5651578"/>
            <a:ext cx="48009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471625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>
          <a:extLst>
            <a:ext uri="{FF2B5EF4-FFF2-40B4-BE49-F238E27FC236}">
              <a16:creationId xmlns:a16="http://schemas.microsoft.com/office/drawing/2014/main" id="{0D149968-E000-B2CD-32A9-CD5D4616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F8E968D-946F-D877-672D-387F3781380F}"/>
              </a:ext>
            </a:extLst>
          </p:cNvPr>
          <p:cNvSpPr/>
          <p:nvPr/>
        </p:nvSpPr>
        <p:spPr>
          <a:xfrm>
            <a:off x="247183" y="224666"/>
            <a:ext cx="11697635" cy="6408668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56" name="Google Shape;356;p44">
            <a:extLst>
              <a:ext uri="{FF2B5EF4-FFF2-40B4-BE49-F238E27FC236}">
                <a16:creationId xmlns:a16="http://schemas.microsoft.com/office/drawing/2014/main" id="{36C60BDB-1CD0-DA3E-10B3-166DAC7C23A4}"/>
              </a:ext>
            </a:extLst>
          </p:cNvPr>
          <p:cNvSpPr txBox="1"/>
          <p:nvPr/>
        </p:nvSpPr>
        <p:spPr>
          <a:xfrm>
            <a:off x="4678212" y="262203"/>
            <a:ext cx="283557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4">
            <a:extLst>
              <a:ext uri="{FF2B5EF4-FFF2-40B4-BE49-F238E27FC236}">
                <a16:creationId xmlns:a16="http://schemas.microsoft.com/office/drawing/2014/main" id="{33FF2F8D-DBAB-5FC3-4449-0813F9941558}"/>
              </a:ext>
            </a:extLst>
          </p:cNvPr>
          <p:cNvSpPr txBox="1"/>
          <p:nvPr/>
        </p:nvSpPr>
        <p:spPr>
          <a:xfrm>
            <a:off x="850865" y="921902"/>
            <a:ext cx="148694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/>
          </a:p>
        </p:txBody>
      </p:sp>
      <p:sp>
        <p:nvSpPr>
          <p:cNvPr id="360" name="Google Shape;360;p44">
            <a:extLst>
              <a:ext uri="{FF2B5EF4-FFF2-40B4-BE49-F238E27FC236}">
                <a16:creationId xmlns:a16="http://schemas.microsoft.com/office/drawing/2014/main" id="{C22B4489-B6E9-94BF-244C-465971C483CD}"/>
              </a:ext>
            </a:extLst>
          </p:cNvPr>
          <p:cNvSpPr txBox="1"/>
          <p:nvPr/>
        </p:nvSpPr>
        <p:spPr>
          <a:xfrm>
            <a:off x="855685" y="1662508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4">
            <a:extLst>
              <a:ext uri="{FF2B5EF4-FFF2-40B4-BE49-F238E27FC236}">
                <a16:creationId xmlns:a16="http://schemas.microsoft.com/office/drawing/2014/main" id="{A0195B69-4EBC-C0FC-1DA0-F9C0CDB23B4E}"/>
              </a:ext>
            </a:extLst>
          </p:cNvPr>
          <p:cNvSpPr txBox="1"/>
          <p:nvPr/>
        </p:nvSpPr>
        <p:spPr>
          <a:xfrm>
            <a:off x="4475851" y="4076019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h)</a:t>
            </a:r>
            <a:endParaRPr sz="24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4">
            <a:extLst>
              <a:ext uri="{FF2B5EF4-FFF2-40B4-BE49-F238E27FC236}">
                <a16:creationId xmlns:a16="http://schemas.microsoft.com/office/drawing/2014/main" id="{493725A9-DC53-878C-23B2-0F0DF17968A7}"/>
              </a:ext>
            </a:extLst>
          </p:cNvPr>
          <p:cNvSpPr txBox="1"/>
          <p:nvPr/>
        </p:nvSpPr>
        <p:spPr>
          <a:xfrm>
            <a:off x="4479535" y="1692631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44">
            <a:extLst>
              <a:ext uri="{FF2B5EF4-FFF2-40B4-BE49-F238E27FC236}">
                <a16:creationId xmlns:a16="http://schemas.microsoft.com/office/drawing/2014/main" id="{C4D95E7E-BC09-34FE-4C02-342C67A5BE86}"/>
              </a:ext>
            </a:extLst>
          </p:cNvPr>
          <p:cNvSpPr txBox="1"/>
          <p:nvPr/>
        </p:nvSpPr>
        <p:spPr>
          <a:xfrm>
            <a:off x="8174718" y="1716866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4">
            <a:extLst>
              <a:ext uri="{FF2B5EF4-FFF2-40B4-BE49-F238E27FC236}">
                <a16:creationId xmlns:a16="http://schemas.microsoft.com/office/drawing/2014/main" id="{A598E470-F714-F9C0-BC9C-3B0818E03A52}"/>
              </a:ext>
            </a:extLst>
          </p:cNvPr>
          <p:cNvSpPr txBox="1"/>
          <p:nvPr/>
        </p:nvSpPr>
        <p:spPr>
          <a:xfrm>
            <a:off x="855685" y="2839865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4">
            <a:extLst>
              <a:ext uri="{FF2B5EF4-FFF2-40B4-BE49-F238E27FC236}">
                <a16:creationId xmlns:a16="http://schemas.microsoft.com/office/drawing/2014/main" id="{3CD5744B-409B-275A-E11D-BF999EAC80CA}"/>
              </a:ext>
            </a:extLst>
          </p:cNvPr>
          <p:cNvSpPr txBox="1"/>
          <p:nvPr/>
        </p:nvSpPr>
        <p:spPr>
          <a:xfrm>
            <a:off x="4479535" y="2837068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e)</a:t>
            </a:r>
            <a:endParaRPr sz="24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4">
            <a:extLst>
              <a:ext uri="{FF2B5EF4-FFF2-40B4-BE49-F238E27FC236}">
                <a16:creationId xmlns:a16="http://schemas.microsoft.com/office/drawing/2014/main" id="{6849D1B6-9768-D4FC-9897-3EC165EC6AC8}"/>
              </a:ext>
            </a:extLst>
          </p:cNvPr>
          <p:cNvSpPr txBox="1"/>
          <p:nvPr/>
        </p:nvSpPr>
        <p:spPr>
          <a:xfrm>
            <a:off x="8174718" y="2840445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4">
            <a:extLst>
              <a:ext uri="{FF2B5EF4-FFF2-40B4-BE49-F238E27FC236}">
                <a16:creationId xmlns:a16="http://schemas.microsoft.com/office/drawing/2014/main" id="{C2576F8D-4432-FDAC-E7FB-27C8EF7643E3}"/>
              </a:ext>
            </a:extLst>
          </p:cNvPr>
          <p:cNvSpPr txBox="1"/>
          <p:nvPr/>
        </p:nvSpPr>
        <p:spPr>
          <a:xfrm>
            <a:off x="8169107" y="5284279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dk1"/>
                </a:solidFill>
              </a:rPr>
              <a:t>l</a:t>
            </a:r>
            <a:r>
              <a:rPr lang="en-GB" sz="2400" dirty="0">
                <a:solidFill>
                  <a:schemeClr val="dk1"/>
                </a:solidFill>
                <a:sym typeface="Arial"/>
              </a:rPr>
              <a:t>)</a:t>
            </a:r>
            <a:endParaRPr sz="2400" baseline="300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63" name="Google Shape;363;p44">
            <a:extLst>
              <a:ext uri="{FF2B5EF4-FFF2-40B4-BE49-F238E27FC236}">
                <a16:creationId xmlns:a16="http://schemas.microsoft.com/office/drawing/2014/main" id="{B3C04181-446D-BDF2-74FC-2EEF2CEAA604}"/>
              </a:ext>
            </a:extLst>
          </p:cNvPr>
          <p:cNvSpPr txBox="1"/>
          <p:nvPr/>
        </p:nvSpPr>
        <p:spPr>
          <a:xfrm>
            <a:off x="4475851" y="5284279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44">
            <a:extLst>
              <a:ext uri="{FF2B5EF4-FFF2-40B4-BE49-F238E27FC236}">
                <a16:creationId xmlns:a16="http://schemas.microsoft.com/office/drawing/2014/main" id="{882AAFC2-6948-45A1-6906-B73A1B9D5241}"/>
              </a:ext>
            </a:extLst>
          </p:cNvPr>
          <p:cNvSpPr txBox="1"/>
          <p:nvPr/>
        </p:nvSpPr>
        <p:spPr>
          <a:xfrm>
            <a:off x="838700" y="5250581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44">
            <a:extLst>
              <a:ext uri="{FF2B5EF4-FFF2-40B4-BE49-F238E27FC236}">
                <a16:creationId xmlns:a16="http://schemas.microsoft.com/office/drawing/2014/main" id="{A220C32B-44FB-70AE-4651-B4FB1FC8D5F5}"/>
              </a:ext>
            </a:extLst>
          </p:cNvPr>
          <p:cNvSpPr txBox="1"/>
          <p:nvPr/>
        </p:nvSpPr>
        <p:spPr>
          <a:xfrm>
            <a:off x="8169913" y="4073222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4">
            <a:extLst>
              <a:ext uri="{FF2B5EF4-FFF2-40B4-BE49-F238E27FC236}">
                <a16:creationId xmlns:a16="http://schemas.microsoft.com/office/drawing/2014/main" id="{20818B85-C77A-6BE6-2D1B-677A91D8B067}"/>
              </a:ext>
            </a:extLst>
          </p:cNvPr>
          <p:cNvSpPr txBox="1"/>
          <p:nvPr/>
        </p:nvSpPr>
        <p:spPr>
          <a:xfrm>
            <a:off x="850865" y="4017222"/>
            <a:ext cx="56579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g)</a:t>
            </a:r>
            <a:endParaRPr sz="2400" baseline="30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3EEAB1-384B-AA67-609E-96636CF23D13}"/>
                  </a:ext>
                </a:extLst>
              </p:cNvPr>
              <p:cNvSpPr txBox="1"/>
              <p:nvPr/>
            </p:nvSpPr>
            <p:spPr>
              <a:xfrm>
                <a:off x="1383727" y="1701455"/>
                <a:ext cx="573362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3EEAB1-384B-AA67-609E-96636CF23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727" y="1701455"/>
                <a:ext cx="573362" cy="4816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2A529C-4601-2EDB-9537-226B6DD701F2}"/>
                  </a:ext>
                </a:extLst>
              </p:cNvPr>
              <p:cNvSpPr txBox="1"/>
              <p:nvPr/>
            </p:nvSpPr>
            <p:spPr>
              <a:xfrm>
                <a:off x="1379709" y="2838771"/>
                <a:ext cx="1169679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2A529C-4601-2EDB-9537-226B6DD70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709" y="2838771"/>
                <a:ext cx="1169679" cy="4816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52E7ED6-23B4-D249-EF3B-CE76443A51F5}"/>
                  </a:ext>
                </a:extLst>
              </p:cNvPr>
              <p:cNvSpPr txBox="1"/>
              <p:nvPr/>
            </p:nvSpPr>
            <p:spPr>
              <a:xfrm>
                <a:off x="1436882" y="4047230"/>
                <a:ext cx="970907" cy="4903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52E7ED6-23B4-D249-EF3B-CE76443A5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882" y="4047230"/>
                <a:ext cx="970907" cy="4903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7F679F7-8B26-50EB-A759-470ABD671153}"/>
                  </a:ext>
                </a:extLst>
              </p:cNvPr>
              <p:cNvSpPr txBox="1"/>
              <p:nvPr/>
            </p:nvSpPr>
            <p:spPr>
              <a:xfrm>
                <a:off x="1432029" y="5267396"/>
                <a:ext cx="1169679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1331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7F679F7-8B26-50EB-A759-470ABD6711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029" y="5267396"/>
                <a:ext cx="1169679" cy="4816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3D2B97A-873D-FE6E-F945-D2EA5FD3E2F6}"/>
                  </a:ext>
                </a:extLst>
              </p:cNvPr>
              <p:cNvSpPr txBox="1"/>
              <p:nvPr/>
            </p:nvSpPr>
            <p:spPr>
              <a:xfrm>
                <a:off x="5005113" y="5293898"/>
                <a:ext cx="1039836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−64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3D2B97A-873D-FE6E-F945-D2EA5FD3E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113" y="5293898"/>
                <a:ext cx="1039836" cy="4816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D3CC460-679A-8F91-526C-4A527304F5E4}"/>
                  </a:ext>
                </a:extLst>
              </p:cNvPr>
              <p:cNvSpPr txBox="1"/>
              <p:nvPr/>
            </p:nvSpPr>
            <p:spPr>
              <a:xfrm>
                <a:off x="8808914" y="4921804"/>
                <a:ext cx="771493" cy="1273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D3CC460-679A-8F91-526C-4A527304F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914" y="4921804"/>
                <a:ext cx="771493" cy="12730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585013A-C689-6831-4363-BBE495EACBD2}"/>
                  </a:ext>
                </a:extLst>
              </p:cNvPr>
              <p:cNvSpPr txBox="1"/>
              <p:nvPr/>
            </p:nvSpPr>
            <p:spPr>
              <a:xfrm>
                <a:off x="5007352" y="4062248"/>
                <a:ext cx="970907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729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585013A-C689-6831-4363-BBE495EAC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352" y="4062248"/>
                <a:ext cx="970907" cy="4816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362D7D5-B3B4-DC79-742E-1A36E5893EEA}"/>
                  </a:ext>
                </a:extLst>
              </p:cNvPr>
              <p:cNvSpPr txBox="1"/>
              <p:nvPr/>
            </p:nvSpPr>
            <p:spPr>
              <a:xfrm>
                <a:off x="8738812" y="4062248"/>
                <a:ext cx="841064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362D7D5-B3B4-DC79-742E-1A36E5893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8812" y="4062248"/>
                <a:ext cx="841064" cy="4816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A05F269-43B9-6E0B-F375-35F6EB022849}"/>
                  </a:ext>
                </a:extLst>
              </p:cNvPr>
              <p:cNvSpPr txBox="1"/>
              <p:nvPr/>
            </p:nvSpPr>
            <p:spPr>
              <a:xfrm>
                <a:off x="4980103" y="2836550"/>
                <a:ext cx="573362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A05F269-43B9-6E0B-F375-35F6EB022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103" y="2836550"/>
                <a:ext cx="573362" cy="4816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77BA09E-7BA7-84CD-C64E-BEAF7B781A8C}"/>
                  </a:ext>
                </a:extLst>
              </p:cNvPr>
              <p:cNvSpPr txBox="1"/>
              <p:nvPr/>
            </p:nvSpPr>
            <p:spPr>
              <a:xfrm>
                <a:off x="8738812" y="2849364"/>
                <a:ext cx="772134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77BA09E-7BA7-84CD-C64E-BEAF7B781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8812" y="2849364"/>
                <a:ext cx="772134" cy="48160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25C8557-F998-FE9C-B000-B4DABB915B45}"/>
                  </a:ext>
                </a:extLst>
              </p:cNvPr>
              <p:cNvSpPr txBox="1"/>
              <p:nvPr/>
            </p:nvSpPr>
            <p:spPr>
              <a:xfrm>
                <a:off x="8781237" y="1692631"/>
                <a:ext cx="772134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25C8557-F998-FE9C-B000-B4DABB915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237" y="1692631"/>
                <a:ext cx="772134" cy="4816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98B764B-4979-0953-2DE1-554EB9835035}"/>
                  </a:ext>
                </a:extLst>
              </p:cNvPr>
              <p:cNvSpPr txBox="1"/>
              <p:nvPr/>
            </p:nvSpPr>
            <p:spPr>
              <a:xfrm>
                <a:off x="4916609" y="1701455"/>
                <a:ext cx="573362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98B764B-4979-0953-2DE1-554EB9835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609" y="1701455"/>
                <a:ext cx="573362" cy="4816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359;p44">
            <a:extLst>
              <a:ext uri="{FF2B5EF4-FFF2-40B4-BE49-F238E27FC236}">
                <a16:creationId xmlns:a16="http://schemas.microsoft.com/office/drawing/2014/main" id="{A34A4E2F-87D4-55FB-D5CE-32633EE5D638}"/>
              </a:ext>
            </a:extLst>
          </p:cNvPr>
          <p:cNvSpPr txBox="1"/>
          <p:nvPr/>
        </p:nvSpPr>
        <p:spPr>
          <a:xfrm>
            <a:off x="8644784" y="5651578"/>
            <a:ext cx="48009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</a:rPr>
              <a:t>3</a:t>
            </a:r>
            <a:endParaRPr sz="1600" dirty="0"/>
          </a:p>
        </p:txBody>
      </p:sp>
      <p:sp>
        <p:nvSpPr>
          <p:cNvPr id="44" name="Google Shape;273;p41">
            <a:extLst>
              <a:ext uri="{FF2B5EF4-FFF2-40B4-BE49-F238E27FC236}">
                <a16:creationId xmlns:a16="http://schemas.microsoft.com/office/drawing/2014/main" id="{B867A05F-1549-90C0-33DB-76D9BB39BC4C}"/>
              </a:ext>
            </a:extLst>
          </p:cNvPr>
          <p:cNvSpPr txBox="1"/>
          <p:nvPr/>
        </p:nvSpPr>
        <p:spPr>
          <a:xfrm>
            <a:off x="2198606" y="1742095"/>
            <a:ext cx="8092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2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5" name="Google Shape;273;p41">
            <a:extLst>
              <a:ext uri="{FF2B5EF4-FFF2-40B4-BE49-F238E27FC236}">
                <a16:creationId xmlns:a16="http://schemas.microsoft.com/office/drawing/2014/main" id="{170B626C-793D-BB4E-188D-433C3BB6CA35}"/>
              </a:ext>
            </a:extLst>
          </p:cNvPr>
          <p:cNvSpPr txBox="1"/>
          <p:nvPr/>
        </p:nvSpPr>
        <p:spPr>
          <a:xfrm>
            <a:off x="5707727" y="1747294"/>
            <a:ext cx="8092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1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7" name="Google Shape;273;p41">
            <a:extLst>
              <a:ext uri="{FF2B5EF4-FFF2-40B4-BE49-F238E27FC236}">
                <a16:creationId xmlns:a16="http://schemas.microsoft.com/office/drawing/2014/main" id="{1856511E-E7C4-47C4-D423-97646164CE5C}"/>
              </a:ext>
            </a:extLst>
          </p:cNvPr>
          <p:cNvSpPr txBox="1"/>
          <p:nvPr/>
        </p:nvSpPr>
        <p:spPr>
          <a:xfrm>
            <a:off x="2557130" y="2896404"/>
            <a:ext cx="90617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10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8" name="Google Shape;273;p41">
            <a:extLst>
              <a:ext uri="{FF2B5EF4-FFF2-40B4-BE49-F238E27FC236}">
                <a16:creationId xmlns:a16="http://schemas.microsoft.com/office/drawing/2014/main" id="{CB61ED0E-B819-D161-50C4-226D7182EA3A}"/>
              </a:ext>
            </a:extLst>
          </p:cNvPr>
          <p:cNvSpPr txBox="1"/>
          <p:nvPr/>
        </p:nvSpPr>
        <p:spPr>
          <a:xfrm>
            <a:off x="5789020" y="2889991"/>
            <a:ext cx="8092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0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49" name="Google Shape;273;p41">
            <a:extLst>
              <a:ext uri="{FF2B5EF4-FFF2-40B4-BE49-F238E27FC236}">
                <a16:creationId xmlns:a16="http://schemas.microsoft.com/office/drawing/2014/main" id="{83A79027-0399-C9BB-C44F-37D84BA9C6B5}"/>
              </a:ext>
            </a:extLst>
          </p:cNvPr>
          <p:cNvSpPr txBox="1"/>
          <p:nvPr/>
        </p:nvSpPr>
        <p:spPr>
          <a:xfrm>
            <a:off x="9817744" y="2896426"/>
            <a:ext cx="8092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Google Shape;273;p41">
                <a:extLst>
                  <a:ext uri="{FF2B5EF4-FFF2-40B4-BE49-F238E27FC236}">
                    <a16:creationId xmlns:a16="http://schemas.microsoft.com/office/drawing/2014/main" id="{9F116F47-A911-0FCD-870E-9A5A244858C9}"/>
                  </a:ext>
                </a:extLst>
              </p:cNvPr>
              <p:cNvSpPr txBox="1"/>
              <p:nvPr/>
            </p:nvSpPr>
            <p:spPr>
              <a:xfrm>
                <a:off x="9869393" y="5043977"/>
                <a:ext cx="1379457" cy="9814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sz="2200" b="1" baseline="30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Google Shape;273;p41">
                <a:extLst>
                  <a:ext uri="{FF2B5EF4-FFF2-40B4-BE49-F238E27FC236}">
                    <a16:creationId xmlns:a16="http://schemas.microsoft.com/office/drawing/2014/main" id="{9F116F47-A911-0FCD-870E-9A5A24485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393" y="5043977"/>
                <a:ext cx="1379457" cy="981447"/>
              </a:xfrm>
              <a:prstGeom prst="rect">
                <a:avLst/>
              </a:prstGeom>
              <a:blipFill>
                <a:blip r:embed="rId15"/>
                <a:stretch>
                  <a:fillRect l="-57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Google Shape;273;p41">
            <a:extLst>
              <a:ext uri="{FF2B5EF4-FFF2-40B4-BE49-F238E27FC236}">
                <a16:creationId xmlns:a16="http://schemas.microsoft.com/office/drawing/2014/main" id="{663927B3-F97F-92D4-0016-69A96F8D33A4}"/>
              </a:ext>
            </a:extLst>
          </p:cNvPr>
          <p:cNvSpPr txBox="1"/>
          <p:nvPr/>
        </p:nvSpPr>
        <p:spPr>
          <a:xfrm>
            <a:off x="6167545" y="5347339"/>
            <a:ext cx="119209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- 4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2" name="Google Shape;273;p41">
            <a:extLst>
              <a:ext uri="{FF2B5EF4-FFF2-40B4-BE49-F238E27FC236}">
                <a16:creationId xmlns:a16="http://schemas.microsoft.com/office/drawing/2014/main" id="{81DBCDCB-4B85-BBB6-E843-993247DD2636}"/>
              </a:ext>
            </a:extLst>
          </p:cNvPr>
          <p:cNvSpPr txBox="1"/>
          <p:nvPr/>
        </p:nvSpPr>
        <p:spPr>
          <a:xfrm>
            <a:off x="2654039" y="5321990"/>
            <a:ext cx="116967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11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4" name="Google Shape;273;p41">
            <a:extLst>
              <a:ext uri="{FF2B5EF4-FFF2-40B4-BE49-F238E27FC236}">
                <a16:creationId xmlns:a16="http://schemas.microsoft.com/office/drawing/2014/main" id="{4349C490-8125-EBEA-12C8-62C72D4CDF8F}"/>
              </a:ext>
            </a:extLst>
          </p:cNvPr>
          <p:cNvSpPr txBox="1"/>
          <p:nvPr/>
        </p:nvSpPr>
        <p:spPr>
          <a:xfrm>
            <a:off x="6130089" y="4123246"/>
            <a:ext cx="8092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9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55" name="Google Shape;273;p41">
            <a:extLst>
              <a:ext uri="{FF2B5EF4-FFF2-40B4-BE49-F238E27FC236}">
                <a16:creationId xmlns:a16="http://schemas.microsoft.com/office/drawing/2014/main" id="{F836C957-3766-B935-69C1-39346F40911A}"/>
              </a:ext>
            </a:extLst>
          </p:cNvPr>
          <p:cNvSpPr txBox="1"/>
          <p:nvPr/>
        </p:nvSpPr>
        <p:spPr>
          <a:xfrm>
            <a:off x="2540118" y="4119767"/>
            <a:ext cx="8092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5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67" name="Google Shape;273;p41">
            <a:extLst>
              <a:ext uri="{FF2B5EF4-FFF2-40B4-BE49-F238E27FC236}">
                <a16:creationId xmlns:a16="http://schemas.microsoft.com/office/drawing/2014/main" id="{83A79027-0399-C9BB-C44F-37D84BA9C6B5}"/>
              </a:ext>
            </a:extLst>
          </p:cNvPr>
          <p:cNvSpPr txBox="1"/>
          <p:nvPr/>
        </p:nvSpPr>
        <p:spPr>
          <a:xfrm>
            <a:off x="9850647" y="1754896"/>
            <a:ext cx="8092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3</a:t>
            </a:r>
            <a:endParaRPr sz="2200" b="1" baseline="30000" dirty="0">
              <a:solidFill>
                <a:srgbClr val="FF0000"/>
              </a:solidFill>
            </a:endParaRPr>
          </a:p>
        </p:txBody>
      </p:sp>
      <p:sp>
        <p:nvSpPr>
          <p:cNvPr id="68" name="Google Shape;273;p41">
            <a:extLst>
              <a:ext uri="{FF2B5EF4-FFF2-40B4-BE49-F238E27FC236}">
                <a16:creationId xmlns:a16="http://schemas.microsoft.com/office/drawing/2014/main" id="{9F116F47-A911-0FCD-870E-9A5A244858C9}"/>
              </a:ext>
            </a:extLst>
          </p:cNvPr>
          <p:cNvSpPr txBox="1"/>
          <p:nvPr/>
        </p:nvSpPr>
        <p:spPr>
          <a:xfrm>
            <a:off x="9850647" y="4109671"/>
            <a:ext cx="13794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</a:t>
            </a:r>
            <a:r>
              <a:rPr lang="en-GB" sz="2200" b="1" dirty="0">
                <a:solidFill>
                  <a:srgbClr val="FF0000"/>
                </a:solidFill>
              </a:rPr>
              <a:t>- 2</a:t>
            </a:r>
            <a:endParaRPr sz="22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71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7"/>
          <p:cNvSpPr/>
          <p:nvPr/>
        </p:nvSpPr>
        <p:spPr>
          <a:xfrm>
            <a:off x="265222" y="724423"/>
            <a:ext cx="3330360" cy="5796297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/>
          <p:cNvSpPr txBox="1"/>
          <p:nvPr/>
        </p:nvSpPr>
        <p:spPr>
          <a:xfrm>
            <a:off x="3856242" y="15382"/>
            <a:ext cx="3809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Mixed 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47"/>
          <p:cNvSpPr/>
          <p:nvPr/>
        </p:nvSpPr>
        <p:spPr>
          <a:xfrm>
            <a:off x="4431913" y="724424"/>
            <a:ext cx="3296251" cy="5796296"/>
          </a:xfrm>
          <a:prstGeom prst="roundRect">
            <a:avLst>
              <a:gd name="adj" fmla="val 3721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/>
          <p:cNvSpPr/>
          <p:nvPr/>
        </p:nvSpPr>
        <p:spPr>
          <a:xfrm>
            <a:off x="8564496" y="739067"/>
            <a:ext cx="3330360" cy="5796296"/>
          </a:xfrm>
          <a:prstGeom prst="roundRect">
            <a:avLst>
              <a:gd name="adj" fmla="val 4464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/>
          <p:cNvSpPr txBox="1"/>
          <p:nvPr/>
        </p:nvSpPr>
        <p:spPr>
          <a:xfrm>
            <a:off x="399402" y="912411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663250" y="157864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D9DBD79D-620E-251A-4722-2B97DE7E11DE}"/>
              </a:ext>
            </a:extLst>
          </p:cNvPr>
          <p:cNvSpPr txBox="1"/>
          <p:nvPr/>
        </p:nvSpPr>
        <p:spPr>
          <a:xfrm>
            <a:off x="1047588" y="157864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663250" y="235926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663250" y="313988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EE8582C0-9DD3-0014-A942-DC8323270A60}"/>
              </a:ext>
            </a:extLst>
          </p:cNvPr>
          <p:cNvSpPr txBox="1"/>
          <p:nvPr/>
        </p:nvSpPr>
        <p:spPr>
          <a:xfrm>
            <a:off x="663250" y="392050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733C88F4-4192-44F7-5029-E57FE2A0E0BB}"/>
              </a:ext>
            </a:extLst>
          </p:cNvPr>
          <p:cNvSpPr txBox="1"/>
          <p:nvPr/>
        </p:nvSpPr>
        <p:spPr>
          <a:xfrm>
            <a:off x="663250" y="4701128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BC95B232-3AC8-52F0-0B5F-8C3F5252A46D}"/>
              </a:ext>
            </a:extLst>
          </p:cNvPr>
          <p:cNvSpPr txBox="1"/>
          <p:nvPr/>
        </p:nvSpPr>
        <p:spPr>
          <a:xfrm>
            <a:off x="663250" y="548174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56478352-778A-FA13-D9E4-82479F99CFCA}"/>
              </a:ext>
            </a:extLst>
          </p:cNvPr>
          <p:cNvSpPr txBox="1"/>
          <p:nvPr/>
        </p:nvSpPr>
        <p:spPr>
          <a:xfrm>
            <a:off x="1043379" y="235926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</a:rPr>
              <a:t>6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A6E8C224-9D04-8040-405A-9DBC40EC65BC}"/>
              </a:ext>
            </a:extLst>
          </p:cNvPr>
          <p:cNvSpPr txBox="1"/>
          <p:nvPr/>
        </p:nvSpPr>
        <p:spPr>
          <a:xfrm>
            <a:off x="1050906" y="3136260"/>
            <a:ext cx="6860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20</a:t>
            </a:r>
            <a:r>
              <a:rPr lang="en-GB" sz="2200" baseline="30000" dirty="0">
                <a:solidFill>
                  <a:schemeClr val="dk1"/>
                </a:solidFill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B80912CB-C3DF-9E34-0ECB-F19EF66C3388}"/>
              </a:ext>
            </a:extLst>
          </p:cNvPr>
          <p:cNvSpPr txBox="1"/>
          <p:nvPr/>
        </p:nvSpPr>
        <p:spPr>
          <a:xfrm>
            <a:off x="1050907" y="3913214"/>
            <a:ext cx="80447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15</a:t>
            </a:r>
            <a:r>
              <a:rPr lang="en-GB" sz="2200" baseline="30000" dirty="0">
                <a:solidFill>
                  <a:schemeClr val="dk1"/>
                </a:solidFill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24;p47">
            <a:extLst>
              <a:ext uri="{FF2B5EF4-FFF2-40B4-BE49-F238E27FC236}">
                <a16:creationId xmlns:a16="http://schemas.microsoft.com/office/drawing/2014/main" id="{A0C79478-86CD-51DA-D780-C9B37D8F738D}"/>
              </a:ext>
            </a:extLst>
          </p:cNvPr>
          <p:cNvSpPr txBox="1"/>
          <p:nvPr/>
        </p:nvSpPr>
        <p:spPr>
          <a:xfrm>
            <a:off x="8599838" y="912411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4938237" y="154861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4938237" y="242067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4938237" y="329273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424;p47">
            <a:extLst>
              <a:ext uri="{FF2B5EF4-FFF2-40B4-BE49-F238E27FC236}">
                <a16:creationId xmlns:a16="http://schemas.microsoft.com/office/drawing/2014/main" id="{EE8582C0-9DD3-0014-A942-DC8323270A60}"/>
              </a:ext>
            </a:extLst>
          </p:cNvPr>
          <p:cNvSpPr txBox="1"/>
          <p:nvPr/>
        </p:nvSpPr>
        <p:spPr>
          <a:xfrm>
            <a:off x="4938237" y="416479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424;p47">
            <a:extLst>
              <a:ext uri="{FF2B5EF4-FFF2-40B4-BE49-F238E27FC236}">
                <a16:creationId xmlns:a16="http://schemas.microsoft.com/office/drawing/2014/main" id="{733C88F4-4192-44F7-5029-E57FE2A0E0BB}"/>
              </a:ext>
            </a:extLst>
          </p:cNvPr>
          <p:cNvSpPr txBox="1"/>
          <p:nvPr/>
        </p:nvSpPr>
        <p:spPr>
          <a:xfrm>
            <a:off x="4938237" y="503685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424;p47"/>
          <p:cNvSpPr txBox="1"/>
          <p:nvPr/>
        </p:nvSpPr>
        <p:spPr>
          <a:xfrm>
            <a:off x="4617598" y="912411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424;p47">
            <a:extLst>
              <a:ext uri="{FF2B5EF4-FFF2-40B4-BE49-F238E27FC236}">
                <a16:creationId xmlns:a16="http://schemas.microsoft.com/office/drawing/2014/main" id="{9868E03E-66C0-6BC9-9C27-0C1823127D9E}"/>
              </a:ext>
            </a:extLst>
          </p:cNvPr>
          <p:cNvSpPr txBox="1"/>
          <p:nvPr/>
        </p:nvSpPr>
        <p:spPr>
          <a:xfrm>
            <a:off x="8998479" y="16633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424;p47">
            <a:extLst>
              <a:ext uri="{FF2B5EF4-FFF2-40B4-BE49-F238E27FC236}">
                <a16:creationId xmlns:a16="http://schemas.microsoft.com/office/drawing/2014/main" id="{F4DE5BBA-9D1B-72A5-8863-640DC81D1556}"/>
              </a:ext>
            </a:extLst>
          </p:cNvPr>
          <p:cNvSpPr txBox="1"/>
          <p:nvPr/>
        </p:nvSpPr>
        <p:spPr>
          <a:xfrm>
            <a:off x="8998479" y="300123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424;p47">
            <a:extLst>
              <a:ext uri="{FF2B5EF4-FFF2-40B4-BE49-F238E27FC236}">
                <a16:creationId xmlns:a16="http://schemas.microsoft.com/office/drawing/2014/main" id="{4A160EE8-29DF-67B1-35F0-25F9C47C3328}"/>
              </a:ext>
            </a:extLst>
          </p:cNvPr>
          <p:cNvSpPr txBox="1"/>
          <p:nvPr/>
        </p:nvSpPr>
        <p:spPr>
          <a:xfrm>
            <a:off x="8998479" y="433908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533617" y="1452616"/>
                <a:ext cx="688073" cy="827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7" y="1452616"/>
                <a:ext cx="688073" cy="8275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533617" y="3047697"/>
                <a:ext cx="808426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7" y="3047697"/>
                <a:ext cx="808426" cy="338554"/>
              </a:xfrm>
              <a:prstGeom prst="rect">
                <a:avLst/>
              </a:prstGeom>
              <a:blipFill>
                <a:blip r:embed="rId4"/>
                <a:stretch>
                  <a:fillRect l="-11278" r="-1504" b="-3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9533617" y="4149736"/>
                <a:ext cx="945067" cy="832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7" y="4149736"/>
                <a:ext cx="945067" cy="8324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98708B5-3A67-9A4D-2381-D572524E0605}"/>
                  </a:ext>
                </a:extLst>
              </p:cNvPr>
              <p:cNvSpPr txBox="1"/>
              <p:nvPr/>
            </p:nvSpPr>
            <p:spPr>
              <a:xfrm>
                <a:off x="1050907" y="4685774"/>
                <a:ext cx="574836" cy="385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98708B5-3A67-9A4D-2381-D572524E0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907" y="4685774"/>
                <a:ext cx="574836" cy="3853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EC829A-0FE4-04EE-1CAA-C39321C0C763}"/>
                  </a:ext>
                </a:extLst>
              </p:cNvPr>
              <p:cNvSpPr txBox="1"/>
              <p:nvPr/>
            </p:nvSpPr>
            <p:spPr>
              <a:xfrm>
                <a:off x="1054194" y="5494380"/>
                <a:ext cx="450508" cy="3785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22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EC829A-0FE4-04EE-1CAA-C39321C0C7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94" y="5494380"/>
                <a:ext cx="450508" cy="3785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2B8FCE85-1F34-9213-2631-D9B2FD85DB64}"/>
              </a:ext>
            </a:extLst>
          </p:cNvPr>
          <p:cNvSpPr txBox="1"/>
          <p:nvPr/>
        </p:nvSpPr>
        <p:spPr>
          <a:xfrm>
            <a:off x="5469234" y="154861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4;p47">
            <a:extLst>
              <a:ext uri="{FF2B5EF4-FFF2-40B4-BE49-F238E27FC236}">
                <a16:creationId xmlns:a16="http://schemas.microsoft.com/office/drawing/2014/main" id="{8FECFDB8-9833-1A21-7BCD-EE2F39DA7098}"/>
              </a:ext>
            </a:extLst>
          </p:cNvPr>
          <p:cNvSpPr txBox="1"/>
          <p:nvPr/>
        </p:nvSpPr>
        <p:spPr>
          <a:xfrm>
            <a:off x="5469234" y="2426239"/>
            <a:ext cx="74164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21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850A50A-286E-65DB-7F19-D15E5C6D4DF5}"/>
                  </a:ext>
                </a:extLst>
              </p:cNvPr>
              <p:cNvSpPr txBox="1"/>
              <p:nvPr/>
            </p:nvSpPr>
            <p:spPr>
              <a:xfrm>
                <a:off x="5469234" y="3337128"/>
                <a:ext cx="730328" cy="385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576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850A50A-286E-65DB-7F19-D15E5C6D4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234" y="3337128"/>
                <a:ext cx="730328" cy="3853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C503B3E-9A92-4584-B5EA-32FBB2FDDCF3}"/>
                  </a:ext>
                </a:extLst>
              </p:cNvPr>
              <p:cNvSpPr txBox="1"/>
              <p:nvPr/>
            </p:nvSpPr>
            <p:spPr>
              <a:xfrm>
                <a:off x="5469234" y="4222833"/>
                <a:ext cx="606000" cy="3785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C503B3E-9A92-4584-B5EA-32FBB2FDD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234" y="4222833"/>
                <a:ext cx="606000" cy="3785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Google Shape;424;p47">
            <a:extLst>
              <a:ext uri="{FF2B5EF4-FFF2-40B4-BE49-F238E27FC236}">
                <a16:creationId xmlns:a16="http://schemas.microsoft.com/office/drawing/2014/main" id="{22A160CD-6C60-A62B-BF68-8B4F6B620B33}"/>
              </a:ext>
            </a:extLst>
          </p:cNvPr>
          <p:cNvSpPr txBox="1"/>
          <p:nvPr/>
        </p:nvSpPr>
        <p:spPr>
          <a:xfrm>
            <a:off x="5469234" y="5036984"/>
            <a:ext cx="81971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0.1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6574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>
          <a:extLst>
            <a:ext uri="{FF2B5EF4-FFF2-40B4-BE49-F238E27FC236}">
              <a16:creationId xmlns:a16="http://schemas.microsoft.com/office/drawing/2014/main" id="{999922EA-969E-C9CC-3619-D908CF24F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7">
            <a:extLst>
              <a:ext uri="{FF2B5EF4-FFF2-40B4-BE49-F238E27FC236}">
                <a16:creationId xmlns:a16="http://schemas.microsoft.com/office/drawing/2014/main" id="{ABBEBF99-751E-D2C2-763A-317BEA113B62}"/>
              </a:ext>
            </a:extLst>
          </p:cNvPr>
          <p:cNvSpPr/>
          <p:nvPr/>
        </p:nvSpPr>
        <p:spPr>
          <a:xfrm>
            <a:off x="265222" y="724423"/>
            <a:ext cx="3330360" cy="5796297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7">
            <a:extLst>
              <a:ext uri="{FF2B5EF4-FFF2-40B4-BE49-F238E27FC236}">
                <a16:creationId xmlns:a16="http://schemas.microsoft.com/office/drawing/2014/main" id="{94CCF518-0B13-97A2-DBF9-B24C8278FD55}"/>
              </a:ext>
            </a:extLst>
          </p:cNvPr>
          <p:cNvSpPr txBox="1"/>
          <p:nvPr/>
        </p:nvSpPr>
        <p:spPr>
          <a:xfrm>
            <a:off x="3856242" y="15382"/>
            <a:ext cx="380958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21" name="Google Shape;421;p47">
            <a:extLst>
              <a:ext uri="{FF2B5EF4-FFF2-40B4-BE49-F238E27FC236}">
                <a16:creationId xmlns:a16="http://schemas.microsoft.com/office/drawing/2014/main" id="{E7B98D45-1151-E13B-49EB-2AB0943FFB93}"/>
              </a:ext>
            </a:extLst>
          </p:cNvPr>
          <p:cNvSpPr/>
          <p:nvPr/>
        </p:nvSpPr>
        <p:spPr>
          <a:xfrm>
            <a:off x="4431913" y="724424"/>
            <a:ext cx="3296251" cy="5796296"/>
          </a:xfrm>
          <a:prstGeom prst="roundRect">
            <a:avLst>
              <a:gd name="adj" fmla="val 3721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7">
            <a:extLst>
              <a:ext uri="{FF2B5EF4-FFF2-40B4-BE49-F238E27FC236}">
                <a16:creationId xmlns:a16="http://schemas.microsoft.com/office/drawing/2014/main" id="{B6933B73-3329-5C26-F2F5-BCEAC96AC423}"/>
              </a:ext>
            </a:extLst>
          </p:cNvPr>
          <p:cNvSpPr/>
          <p:nvPr/>
        </p:nvSpPr>
        <p:spPr>
          <a:xfrm>
            <a:off x="8564496" y="739067"/>
            <a:ext cx="3330360" cy="5796296"/>
          </a:xfrm>
          <a:prstGeom prst="roundRect">
            <a:avLst>
              <a:gd name="adj" fmla="val 4464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>
            <a:extLst>
              <a:ext uri="{FF2B5EF4-FFF2-40B4-BE49-F238E27FC236}">
                <a16:creationId xmlns:a16="http://schemas.microsoft.com/office/drawing/2014/main" id="{3BBB44A5-5D25-0747-1633-FEDB32B5C4CD}"/>
              </a:ext>
            </a:extLst>
          </p:cNvPr>
          <p:cNvSpPr txBox="1"/>
          <p:nvPr/>
        </p:nvSpPr>
        <p:spPr>
          <a:xfrm>
            <a:off x="399402" y="912411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24;p47">
            <a:extLst>
              <a:ext uri="{FF2B5EF4-FFF2-40B4-BE49-F238E27FC236}">
                <a16:creationId xmlns:a16="http://schemas.microsoft.com/office/drawing/2014/main" id="{BB0C48CE-73EC-A2E3-3D51-3FFDC9785ECF}"/>
              </a:ext>
            </a:extLst>
          </p:cNvPr>
          <p:cNvSpPr txBox="1"/>
          <p:nvPr/>
        </p:nvSpPr>
        <p:spPr>
          <a:xfrm>
            <a:off x="663250" y="157864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24;p47">
            <a:extLst>
              <a:ext uri="{FF2B5EF4-FFF2-40B4-BE49-F238E27FC236}">
                <a16:creationId xmlns:a16="http://schemas.microsoft.com/office/drawing/2014/main" id="{9FADA53A-08BB-6795-4EE2-477D2BFE2971}"/>
              </a:ext>
            </a:extLst>
          </p:cNvPr>
          <p:cNvSpPr txBox="1"/>
          <p:nvPr/>
        </p:nvSpPr>
        <p:spPr>
          <a:xfrm>
            <a:off x="1047588" y="157864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4;p47">
            <a:extLst>
              <a:ext uri="{FF2B5EF4-FFF2-40B4-BE49-F238E27FC236}">
                <a16:creationId xmlns:a16="http://schemas.microsoft.com/office/drawing/2014/main" id="{8036BEC6-849C-60D5-7AF4-B50F4DFA846E}"/>
              </a:ext>
            </a:extLst>
          </p:cNvPr>
          <p:cNvSpPr txBox="1"/>
          <p:nvPr/>
        </p:nvSpPr>
        <p:spPr>
          <a:xfrm>
            <a:off x="663250" y="235926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24;p47">
            <a:extLst>
              <a:ext uri="{FF2B5EF4-FFF2-40B4-BE49-F238E27FC236}">
                <a16:creationId xmlns:a16="http://schemas.microsoft.com/office/drawing/2014/main" id="{AC3B5EE7-97B8-7482-38BA-13D65BA410EC}"/>
              </a:ext>
            </a:extLst>
          </p:cNvPr>
          <p:cNvSpPr txBox="1"/>
          <p:nvPr/>
        </p:nvSpPr>
        <p:spPr>
          <a:xfrm>
            <a:off x="663250" y="313988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24;p47">
            <a:extLst>
              <a:ext uri="{FF2B5EF4-FFF2-40B4-BE49-F238E27FC236}">
                <a16:creationId xmlns:a16="http://schemas.microsoft.com/office/drawing/2014/main" id="{362162BB-D8C5-F419-210A-F6A6E1DB115B}"/>
              </a:ext>
            </a:extLst>
          </p:cNvPr>
          <p:cNvSpPr txBox="1"/>
          <p:nvPr/>
        </p:nvSpPr>
        <p:spPr>
          <a:xfrm>
            <a:off x="663250" y="392050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24;p47">
            <a:extLst>
              <a:ext uri="{FF2B5EF4-FFF2-40B4-BE49-F238E27FC236}">
                <a16:creationId xmlns:a16="http://schemas.microsoft.com/office/drawing/2014/main" id="{082268DB-9731-D6BF-8FA0-E977E9CA4639}"/>
              </a:ext>
            </a:extLst>
          </p:cNvPr>
          <p:cNvSpPr txBox="1"/>
          <p:nvPr/>
        </p:nvSpPr>
        <p:spPr>
          <a:xfrm>
            <a:off x="663250" y="4701128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424;p47">
            <a:extLst>
              <a:ext uri="{FF2B5EF4-FFF2-40B4-BE49-F238E27FC236}">
                <a16:creationId xmlns:a16="http://schemas.microsoft.com/office/drawing/2014/main" id="{4C51B3C5-7CAC-AF10-B473-84DABE1AB505}"/>
              </a:ext>
            </a:extLst>
          </p:cNvPr>
          <p:cNvSpPr txBox="1"/>
          <p:nvPr/>
        </p:nvSpPr>
        <p:spPr>
          <a:xfrm>
            <a:off x="663250" y="548174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6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24;p47">
            <a:extLst>
              <a:ext uri="{FF2B5EF4-FFF2-40B4-BE49-F238E27FC236}">
                <a16:creationId xmlns:a16="http://schemas.microsoft.com/office/drawing/2014/main" id="{14F559B6-AC1C-D784-A499-A4963F591195}"/>
              </a:ext>
            </a:extLst>
          </p:cNvPr>
          <p:cNvSpPr txBox="1"/>
          <p:nvPr/>
        </p:nvSpPr>
        <p:spPr>
          <a:xfrm>
            <a:off x="1043379" y="235926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</a:rPr>
              <a:t>6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24;p47">
            <a:extLst>
              <a:ext uri="{FF2B5EF4-FFF2-40B4-BE49-F238E27FC236}">
                <a16:creationId xmlns:a16="http://schemas.microsoft.com/office/drawing/2014/main" id="{9A7B33DF-E4F3-C6A6-8BB8-B3718B24461B}"/>
              </a:ext>
            </a:extLst>
          </p:cNvPr>
          <p:cNvSpPr txBox="1"/>
          <p:nvPr/>
        </p:nvSpPr>
        <p:spPr>
          <a:xfrm>
            <a:off x="1050907" y="3136260"/>
            <a:ext cx="7107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20</a:t>
            </a:r>
            <a:r>
              <a:rPr lang="en-GB" sz="2200" baseline="30000" dirty="0">
                <a:solidFill>
                  <a:schemeClr val="dk1"/>
                </a:solidFill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24;p47">
            <a:extLst>
              <a:ext uri="{FF2B5EF4-FFF2-40B4-BE49-F238E27FC236}">
                <a16:creationId xmlns:a16="http://schemas.microsoft.com/office/drawing/2014/main" id="{D536F84D-EAFA-3935-6FB8-435973D88A4D}"/>
              </a:ext>
            </a:extLst>
          </p:cNvPr>
          <p:cNvSpPr txBox="1"/>
          <p:nvPr/>
        </p:nvSpPr>
        <p:spPr>
          <a:xfrm>
            <a:off x="1050907" y="3913214"/>
            <a:ext cx="80447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15</a:t>
            </a:r>
            <a:r>
              <a:rPr lang="en-GB" sz="2200" baseline="30000" dirty="0">
                <a:solidFill>
                  <a:schemeClr val="dk1"/>
                </a:solidFill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24;p47">
            <a:extLst>
              <a:ext uri="{FF2B5EF4-FFF2-40B4-BE49-F238E27FC236}">
                <a16:creationId xmlns:a16="http://schemas.microsoft.com/office/drawing/2014/main" id="{3BC29C9A-3BF2-C270-FBDF-19783C07DBE5}"/>
              </a:ext>
            </a:extLst>
          </p:cNvPr>
          <p:cNvSpPr txBox="1"/>
          <p:nvPr/>
        </p:nvSpPr>
        <p:spPr>
          <a:xfrm>
            <a:off x="8599838" y="912411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24;p47">
            <a:extLst>
              <a:ext uri="{FF2B5EF4-FFF2-40B4-BE49-F238E27FC236}">
                <a16:creationId xmlns:a16="http://schemas.microsoft.com/office/drawing/2014/main" id="{57983F6A-F858-0FFC-CF5D-7F63EB306BA5}"/>
              </a:ext>
            </a:extLst>
          </p:cNvPr>
          <p:cNvSpPr txBox="1"/>
          <p:nvPr/>
        </p:nvSpPr>
        <p:spPr>
          <a:xfrm>
            <a:off x="4938237" y="154861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424;p47">
            <a:extLst>
              <a:ext uri="{FF2B5EF4-FFF2-40B4-BE49-F238E27FC236}">
                <a16:creationId xmlns:a16="http://schemas.microsoft.com/office/drawing/2014/main" id="{846C745C-880B-90F2-1C4D-9084A9666A6D}"/>
              </a:ext>
            </a:extLst>
          </p:cNvPr>
          <p:cNvSpPr txBox="1"/>
          <p:nvPr/>
        </p:nvSpPr>
        <p:spPr>
          <a:xfrm>
            <a:off x="4938237" y="2420674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424;p47">
            <a:extLst>
              <a:ext uri="{FF2B5EF4-FFF2-40B4-BE49-F238E27FC236}">
                <a16:creationId xmlns:a16="http://schemas.microsoft.com/office/drawing/2014/main" id="{7009F0FA-B0A0-507A-8C35-4A2C5F4DC82F}"/>
              </a:ext>
            </a:extLst>
          </p:cNvPr>
          <p:cNvSpPr txBox="1"/>
          <p:nvPr/>
        </p:nvSpPr>
        <p:spPr>
          <a:xfrm>
            <a:off x="4938237" y="3292735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424;p47">
            <a:extLst>
              <a:ext uri="{FF2B5EF4-FFF2-40B4-BE49-F238E27FC236}">
                <a16:creationId xmlns:a16="http://schemas.microsoft.com/office/drawing/2014/main" id="{154AC8AA-4461-F549-4CCD-4EF552E3CAA4}"/>
              </a:ext>
            </a:extLst>
          </p:cNvPr>
          <p:cNvSpPr txBox="1"/>
          <p:nvPr/>
        </p:nvSpPr>
        <p:spPr>
          <a:xfrm>
            <a:off x="4938237" y="4164796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424;p47">
            <a:extLst>
              <a:ext uri="{FF2B5EF4-FFF2-40B4-BE49-F238E27FC236}">
                <a16:creationId xmlns:a16="http://schemas.microsoft.com/office/drawing/2014/main" id="{3177AD46-B825-F8B4-EAF3-78DFC4537316}"/>
              </a:ext>
            </a:extLst>
          </p:cNvPr>
          <p:cNvSpPr txBox="1"/>
          <p:nvPr/>
        </p:nvSpPr>
        <p:spPr>
          <a:xfrm>
            <a:off x="4938237" y="503685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424;p47">
            <a:extLst>
              <a:ext uri="{FF2B5EF4-FFF2-40B4-BE49-F238E27FC236}">
                <a16:creationId xmlns:a16="http://schemas.microsoft.com/office/drawing/2014/main" id="{42FEC1C6-60BB-27F9-1650-E844278663B2}"/>
              </a:ext>
            </a:extLst>
          </p:cNvPr>
          <p:cNvSpPr txBox="1"/>
          <p:nvPr/>
        </p:nvSpPr>
        <p:spPr>
          <a:xfrm>
            <a:off x="4617598" y="912411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424;p47">
            <a:extLst>
              <a:ext uri="{FF2B5EF4-FFF2-40B4-BE49-F238E27FC236}">
                <a16:creationId xmlns:a16="http://schemas.microsoft.com/office/drawing/2014/main" id="{27D77F18-3D40-9A20-4836-594EB3F83237}"/>
              </a:ext>
            </a:extLst>
          </p:cNvPr>
          <p:cNvSpPr txBox="1"/>
          <p:nvPr/>
        </p:nvSpPr>
        <p:spPr>
          <a:xfrm>
            <a:off x="8998479" y="1663377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424;p47">
            <a:extLst>
              <a:ext uri="{FF2B5EF4-FFF2-40B4-BE49-F238E27FC236}">
                <a16:creationId xmlns:a16="http://schemas.microsoft.com/office/drawing/2014/main" id="{AD7E5803-5B77-80C5-4B54-C682F071C8F0}"/>
              </a:ext>
            </a:extLst>
          </p:cNvPr>
          <p:cNvSpPr txBox="1"/>
          <p:nvPr/>
        </p:nvSpPr>
        <p:spPr>
          <a:xfrm>
            <a:off x="8998479" y="300123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424;p47">
            <a:extLst>
              <a:ext uri="{FF2B5EF4-FFF2-40B4-BE49-F238E27FC236}">
                <a16:creationId xmlns:a16="http://schemas.microsoft.com/office/drawing/2014/main" id="{140B817A-43D1-9608-E11E-3819895C3022}"/>
              </a:ext>
            </a:extLst>
          </p:cNvPr>
          <p:cNvSpPr txBox="1"/>
          <p:nvPr/>
        </p:nvSpPr>
        <p:spPr>
          <a:xfrm>
            <a:off x="8998479" y="4339089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24510DC-0DB0-8610-DE02-1A826C54F15E}"/>
                  </a:ext>
                </a:extLst>
              </p:cNvPr>
              <p:cNvSpPr txBox="1"/>
              <p:nvPr/>
            </p:nvSpPr>
            <p:spPr>
              <a:xfrm>
                <a:off x="9533617" y="1452616"/>
                <a:ext cx="688073" cy="827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24510DC-0DB0-8610-DE02-1A826C54F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7" y="1452616"/>
                <a:ext cx="688073" cy="8275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3E6A03F-82E8-313A-FEAA-D4C3839E9316}"/>
                  </a:ext>
                </a:extLst>
              </p:cNvPr>
              <p:cNvSpPr txBox="1"/>
              <p:nvPr/>
            </p:nvSpPr>
            <p:spPr>
              <a:xfrm>
                <a:off x="9533617" y="3047697"/>
                <a:ext cx="808426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3E6A03F-82E8-313A-FEAA-D4C3839E9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7" y="3047697"/>
                <a:ext cx="808426" cy="338554"/>
              </a:xfrm>
              <a:prstGeom prst="rect">
                <a:avLst/>
              </a:prstGeom>
              <a:blipFill>
                <a:blip r:embed="rId4"/>
                <a:stretch>
                  <a:fillRect l="-11278" r="-1504" b="-3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7C95EDE-6630-A7C9-8296-0BEAAEBC7EC5}"/>
                  </a:ext>
                </a:extLst>
              </p:cNvPr>
              <p:cNvSpPr txBox="1"/>
              <p:nvPr/>
            </p:nvSpPr>
            <p:spPr>
              <a:xfrm>
                <a:off x="9533617" y="4149736"/>
                <a:ext cx="945067" cy="832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7C95EDE-6630-A7C9-8296-0BEAAEBC7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7" y="4149736"/>
                <a:ext cx="945067" cy="8324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31FECE8-F047-73DB-76AC-17E16BE421C9}"/>
                  </a:ext>
                </a:extLst>
              </p:cNvPr>
              <p:cNvSpPr txBox="1"/>
              <p:nvPr/>
            </p:nvSpPr>
            <p:spPr>
              <a:xfrm>
                <a:off x="1050907" y="4685774"/>
                <a:ext cx="574836" cy="385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31FECE8-F047-73DB-76AC-17E16BE42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907" y="4685774"/>
                <a:ext cx="574836" cy="3853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9014161-21DB-58DA-5317-ED7F4B779ED7}"/>
                  </a:ext>
                </a:extLst>
              </p:cNvPr>
              <p:cNvSpPr txBox="1"/>
              <p:nvPr/>
            </p:nvSpPr>
            <p:spPr>
              <a:xfrm>
                <a:off x="1054194" y="5494380"/>
                <a:ext cx="450508" cy="3785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22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9014161-21DB-58DA-5317-ED7F4B779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94" y="5494380"/>
                <a:ext cx="450508" cy="3785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Google Shape;424;p47">
            <a:extLst>
              <a:ext uri="{FF2B5EF4-FFF2-40B4-BE49-F238E27FC236}">
                <a16:creationId xmlns:a16="http://schemas.microsoft.com/office/drawing/2014/main" id="{14E1793F-C084-D890-6983-E4C63ED8D131}"/>
              </a:ext>
            </a:extLst>
          </p:cNvPr>
          <p:cNvSpPr txBox="1"/>
          <p:nvPr/>
        </p:nvSpPr>
        <p:spPr>
          <a:xfrm>
            <a:off x="5469234" y="1548613"/>
            <a:ext cx="5673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3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4;p47">
            <a:extLst>
              <a:ext uri="{FF2B5EF4-FFF2-40B4-BE49-F238E27FC236}">
                <a16:creationId xmlns:a16="http://schemas.microsoft.com/office/drawing/2014/main" id="{E7A2CE96-BE33-8C5D-618D-D8B8B05361F6}"/>
              </a:ext>
            </a:extLst>
          </p:cNvPr>
          <p:cNvSpPr txBox="1"/>
          <p:nvPr/>
        </p:nvSpPr>
        <p:spPr>
          <a:xfrm>
            <a:off x="5469234" y="2426239"/>
            <a:ext cx="74164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21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33D431-08B2-9E7F-C93C-BC084D630303}"/>
                  </a:ext>
                </a:extLst>
              </p:cNvPr>
              <p:cNvSpPr txBox="1"/>
              <p:nvPr/>
            </p:nvSpPr>
            <p:spPr>
              <a:xfrm>
                <a:off x="5469234" y="3337128"/>
                <a:ext cx="730328" cy="3853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576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033D431-08B2-9E7F-C93C-BC084D630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234" y="3337128"/>
                <a:ext cx="730328" cy="3853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4A94FC-B399-DFE2-B531-ED8F89A3121B}"/>
                  </a:ext>
                </a:extLst>
              </p:cNvPr>
              <p:cNvSpPr txBox="1"/>
              <p:nvPr/>
            </p:nvSpPr>
            <p:spPr>
              <a:xfrm>
                <a:off x="5469234" y="4222833"/>
                <a:ext cx="606000" cy="3785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4A94FC-B399-DFE2-B531-ED8F89A31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234" y="4222833"/>
                <a:ext cx="606000" cy="3785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Google Shape;424;p47">
            <a:extLst>
              <a:ext uri="{FF2B5EF4-FFF2-40B4-BE49-F238E27FC236}">
                <a16:creationId xmlns:a16="http://schemas.microsoft.com/office/drawing/2014/main" id="{C43EABC6-851E-B716-87C2-67AD21DCB3DB}"/>
              </a:ext>
            </a:extLst>
          </p:cNvPr>
          <p:cNvSpPr txBox="1"/>
          <p:nvPr/>
        </p:nvSpPr>
        <p:spPr>
          <a:xfrm>
            <a:off x="5469234" y="5036984"/>
            <a:ext cx="81971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0.1</a:t>
            </a:r>
            <a:r>
              <a:rPr lang="en-GB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424;p47">
            <a:extLst>
              <a:ext uri="{FF2B5EF4-FFF2-40B4-BE49-F238E27FC236}">
                <a16:creationId xmlns:a16="http://schemas.microsoft.com/office/drawing/2014/main" id="{7F63DA5F-A09B-4DD6-CF71-27920265199B}"/>
              </a:ext>
            </a:extLst>
          </p:cNvPr>
          <p:cNvSpPr txBox="1"/>
          <p:nvPr/>
        </p:nvSpPr>
        <p:spPr>
          <a:xfrm>
            <a:off x="1537194" y="1578644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216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1" name="Google Shape;424;p47">
            <a:extLst>
              <a:ext uri="{FF2B5EF4-FFF2-40B4-BE49-F238E27FC236}">
                <a16:creationId xmlns:a16="http://schemas.microsoft.com/office/drawing/2014/main" id="{62FC3919-E6C9-A466-A56E-E7DF96342412}"/>
              </a:ext>
            </a:extLst>
          </p:cNvPr>
          <p:cNvSpPr txBox="1"/>
          <p:nvPr/>
        </p:nvSpPr>
        <p:spPr>
          <a:xfrm>
            <a:off x="6144789" y="4216108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3" name="Google Shape;424;p47">
            <a:extLst>
              <a:ext uri="{FF2B5EF4-FFF2-40B4-BE49-F238E27FC236}">
                <a16:creationId xmlns:a16="http://schemas.microsoft.com/office/drawing/2014/main" id="{7F734B89-CA10-6C82-9BEB-5E4317003169}"/>
              </a:ext>
            </a:extLst>
          </p:cNvPr>
          <p:cNvSpPr txBox="1"/>
          <p:nvPr/>
        </p:nvSpPr>
        <p:spPr>
          <a:xfrm>
            <a:off x="6293701" y="3304824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24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4" name="Google Shape;424;p47">
            <a:extLst>
              <a:ext uri="{FF2B5EF4-FFF2-40B4-BE49-F238E27FC236}">
                <a16:creationId xmlns:a16="http://schemas.microsoft.com/office/drawing/2014/main" id="{4EF5F33D-2528-2041-BB0A-ADC3AD070CF8}"/>
              </a:ext>
            </a:extLst>
          </p:cNvPr>
          <p:cNvSpPr txBox="1"/>
          <p:nvPr/>
        </p:nvSpPr>
        <p:spPr>
          <a:xfrm>
            <a:off x="6074112" y="2446298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441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5" name="Google Shape;424;p47">
            <a:extLst>
              <a:ext uri="{FF2B5EF4-FFF2-40B4-BE49-F238E27FC236}">
                <a16:creationId xmlns:a16="http://schemas.microsoft.com/office/drawing/2014/main" id="{62E82674-FFC1-42C1-4A29-652BC1C57D93}"/>
              </a:ext>
            </a:extLst>
          </p:cNvPr>
          <p:cNvSpPr txBox="1"/>
          <p:nvPr/>
        </p:nvSpPr>
        <p:spPr>
          <a:xfrm>
            <a:off x="1482312" y="2383228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729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6" name="Google Shape;424;p47">
            <a:extLst>
              <a:ext uri="{FF2B5EF4-FFF2-40B4-BE49-F238E27FC236}">
                <a16:creationId xmlns:a16="http://schemas.microsoft.com/office/drawing/2014/main" id="{2E2EE904-013B-CE96-8271-66312C162330}"/>
              </a:ext>
            </a:extLst>
          </p:cNvPr>
          <p:cNvSpPr txBox="1"/>
          <p:nvPr/>
        </p:nvSpPr>
        <p:spPr>
          <a:xfrm>
            <a:off x="1652774" y="3139506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400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7" name="Google Shape;424;p47">
            <a:extLst>
              <a:ext uri="{FF2B5EF4-FFF2-40B4-BE49-F238E27FC236}">
                <a16:creationId xmlns:a16="http://schemas.microsoft.com/office/drawing/2014/main" id="{A2BE49F0-5150-DE08-6F03-D06A83530223}"/>
              </a:ext>
            </a:extLst>
          </p:cNvPr>
          <p:cNvSpPr txBox="1"/>
          <p:nvPr/>
        </p:nvSpPr>
        <p:spPr>
          <a:xfrm>
            <a:off x="1690478" y="3940560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225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8" name="Google Shape;424;p47">
            <a:extLst>
              <a:ext uri="{FF2B5EF4-FFF2-40B4-BE49-F238E27FC236}">
                <a16:creationId xmlns:a16="http://schemas.microsoft.com/office/drawing/2014/main" id="{39A20630-9511-3677-F353-7120DD1E7649}"/>
              </a:ext>
            </a:extLst>
          </p:cNvPr>
          <p:cNvSpPr txBox="1"/>
          <p:nvPr/>
        </p:nvSpPr>
        <p:spPr>
          <a:xfrm>
            <a:off x="1686657" y="4676475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5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31" name="Google Shape;424;p47">
            <a:extLst>
              <a:ext uri="{FF2B5EF4-FFF2-40B4-BE49-F238E27FC236}">
                <a16:creationId xmlns:a16="http://schemas.microsoft.com/office/drawing/2014/main" id="{753D0134-C769-06BD-1374-84B6DB054AD4}"/>
              </a:ext>
            </a:extLst>
          </p:cNvPr>
          <p:cNvSpPr txBox="1"/>
          <p:nvPr/>
        </p:nvSpPr>
        <p:spPr>
          <a:xfrm>
            <a:off x="1667588" y="5487976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2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448" name="Google Shape;424;p47">
            <a:extLst>
              <a:ext uri="{FF2B5EF4-FFF2-40B4-BE49-F238E27FC236}">
                <a16:creationId xmlns:a16="http://schemas.microsoft.com/office/drawing/2014/main" id="{B9FEA814-5C0D-3707-4A01-1F4D7806BCF0}"/>
              </a:ext>
            </a:extLst>
          </p:cNvPr>
          <p:cNvSpPr txBox="1"/>
          <p:nvPr/>
        </p:nvSpPr>
        <p:spPr>
          <a:xfrm>
            <a:off x="6144101" y="5053040"/>
            <a:ext cx="13516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0.001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449" name="Google Shape;424;p47">
            <a:extLst>
              <a:ext uri="{FF2B5EF4-FFF2-40B4-BE49-F238E27FC236}">
                <a16:creationId xmlns:a16="http://schemas.microsoft.com/office/drawing/2014/main" id="{DB00586C-DB54-7975-3C59-85D617B0D0D0}"/>
              </a:ext>
            </a:extLst>
          </p:cNvPr>
          <p:cNvSpPr txBox="1"/>
          <p:nvPr/>
        </p:nvSpPr>
        <p:spPr>
          <a:xfrm>
            <a:off x="10338635" y="3026135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 9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0" name="Google Shape;424;p47">
                <a:extLst>
                  <a:ext uri="{FF2B5EF4-FFF2-40B4-BE49-F238E27FC236}">
                    <a16:creationId xmlns:a16="http://schemas.microsoft.com/office/drawing/2014/main" id="{4AE13947-9D75-E5FD-42F1-FED490931B18}"/>
                  </a:ext>
                </a:extLst>
              </p:cNvPr>
              <p:cNvSpPr txBox="1"/>
              <p:nvPr/>
            </p:nvSpPr>
            <p:spPr>
              <a:xfrm>
                <a:off x="10164422" y="1538004"/>
                <a:ext cx="1013953" cy="712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b="1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𝟐𝟕</m:t>
                        </m:r>
                      </m:den>
                    </m:f>
                  </m:oMath>
                </a14:m>
                <a:endParaRPr sz="2200" b="1" baseline="30000" dirty="0">
                  <a:solidFill>
                    <a:srgbClr val="FF0000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450" name="Google Shape;424;p47">
                <a:extLst>
                  <a:ext uri="{FF2B5EF4-FFF2-40B4-BE49-F238E27FC236}">
                    <a16:creationId xmlns:a16="http://schemas.microsoft.com/office/drawing/2014/main" id="{4AE13947-9D75-E5FD-42F1-FED490931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4422" y="1538004"/>
                <a:ext cx="1013953" cy="712975"/>
              </a:xfrm>
              <a:prstGeom prst="rect">
                <a:avLst/>
              </a:prstGeom>
              <a:blipFill>
                <a:blip r:embed="rId10"/>
                <a:stretch>
                  <a:fillRect l="-7784" b="-8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1" name="Google Shape;424;p47">
            <a:extLst>
              <a:ext uri="{FF2B5EF4-FFF2-40B4-BE49-F238E27FC236}">
                <a16:creationId xmlns:a16="http://schemas.microsoft.com/office/drawing/2014/main" id="{170A94E7-1C8D-5B7C-E555-A63C28B26AB3}"/>
              </a:ext>
            </a:extLst>
          </p:cNvPr>
          <p:cNvSpPr txBox="1"/>
          <p:nvPr/>
        </p:nvSpPr>
        <p:spPr>
          <a:xfrm>
            <a:off x="5934820" y="1561781"/>
            <a:ext cx="101395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</a:rPr>
              <a:t>= 729</a:t>
            </a:r>
            <a:endParaRPr sz="2200" b="1" baseline="30000" dirty="0">
              <a:solidFill>
                <a:srgbClr val="FF0000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2" name="Google Shape;424;p47">
                <a:extLst>
                  <a:ext uri="{FF2B5EF4-FFF2-40B4-BE49-F238E27FC236}">
                    <a16:creationId xmlns:a16="http://schemas.microsoft.com/office/drawing/2014/main" id="{6F3514B3-0D41-6762-DDCD-6CE8ED3CD177}"/>
                  </a:ext>
                </a:extLst>
              </p:cNvPr>
              <p:cNvSpPr txBox="1"/>
              <p:nvPr/>
            </p:nvSpPr>
            <p:spPr>
              <a:xfrm>
                <a:off x="10501522" y="4238322"/>
                <a:ext cx="1190115" cy="7146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𝟑𝟐</m:t>
                        </m:r>
                      </m:den>
                    </m:f>
                  </m:oMath>
                </a14:m>
                <a:endParaRPr sz="2200" b="1" baseline="30000" dirty="0">
                  <a:solidFill>
                    <a:srgbClr val="FF0000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452" name="Google Shape;424;p47">
                <a:extLst>
                  <a:ext uri="{FF2B5EF4-FFF2-40B4-BE49-F238E27FC236}">
                    <a16:creationId xmlns:a16="http://schemas.microsoft.com/office/drawing/2014/main" id="{6F3514B3-0D41-6762-DDCD-6CE8ED3CD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1522" y="4238322"/>
                <a:ext cx="1190115" cy="714642"/>
              </a:xfrm>
              <a:prstGeom prst="rect">
                <a:avLst/>
              </a:prstGeom>
              <a:blipFill>
                <a:blip r:embed="rId11"/>
                <a:stretch>
                  <a:fillRect l="-6667" b="-8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04167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420;p47"/>
          <p:cNvSpPr txBox="1"/>
          <p:nvPr/>
        </p:nvSpPr>
        <p:spPr>
          <a:xfrm>
            <a:off x="4191206" y="30480"/>
            <a:ext cx="3809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Summary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913418" y="1049311"/>
            <a:ext cx="0" cy="53514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74246" y="917292"/>
            <a:ext cx="5413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To square a number, multiply it by itself.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156437" y="917291"/>
                <a:ext cx="31741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Evaluate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917291"/>
                <a:ext cx="3174145" cy="430887"/>
              </a:xfrm>
              <a:prstGeom prst="rect">
                <a:avLst/>
              </a:prstGeom>
              <a:blipFill>
                <a:blip r:embed="rId3"/>
                <a:stretch>
                  <a:fillRect l="-2495" t="-7042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74246" y="2132849"/>
            <a:ext cx="456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a</a:t>
            </a:r>
            <a:r>
              <a:rPr lang="en-GB" sz="2200" baseline="30000" dirty="0"/>
              <a:t>3</a:t>
            </a:r>
            <a:r>
              <a:rPr lang="en-GB" sz="2200" dirty="0"/>
              <a:t> means a x a x a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156437" y="2127944"/>
                <a:ext cx="31741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Work 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2127944"/>
                <a:ext cx="3174145" cy="430887"/>
              </a:xfrm>
              <a:prstGeom prst="rect">
                <a:avLst/>
              </a:prstGeom>
              <a:blipFill>
                <a:blip r:embed="rId4"/>
                <a:stretch>
                  <a:fillRect l="-2495" t="-8451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74246" y="3348406"/>
            <a:ext cx="456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/>
              <a:t>y</a:t>
            </a:r>
            <a:r>
              <a:rPr lang="en-GB" sz="2200" baseline="30000" dirty="0" err="1"/>
              <a:t>n</a:t>
            </a:r>
            <a:r>
              <a:rPr lang="en-GB" sz="2200" dirty="0"/>
              <a:t> means y x y x y……….x y x y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156437" y="3348406"/>
                <a:ext cx="31741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Calculate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3348406"/>
                <a:ext cx="3174145" cy="430887"/>
              </a:xfrm>
              <a:prstGeom prst="rect">
                <a:avLst/>
              </a:prstGeom>
              <a:blipFill>
                <a:blip r:embed="rId5"/>
                <a:stretch>
                  <a:fillRect l="-2495" t="-7042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8842" y="3193587"/>
            <a:ext cx="3135873" cy="2841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52923" y="2824255"/>
            <a:ext cx="1247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n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4246" y="4563963"/>
                <a:ext cx="5927506" cy="3424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200" dirty="0"/>
                  <a:t>  means find the number whose square is x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46" y="4563963"/>
                <a:ext cx="5927506" cy="342401"/>
              </a:xfrm>
              <a:prstGeom prst="rect">
                <a:avLst/>
              </a:prstGeom>
              <a:blipFill>
                <a:blip r:embed="rId7"/>
                <a:stretch>
                  <a:fillRect t="-250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156437" y="4503721"/>
                <a:ext cx="3174145" cy="462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Find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289</m:t>
                        </m:r>
                      </m:e>
                    </m:rad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4503721"/>
                <a:ext cx="3174145" cy="462884"/>
              </a:xfrm>
              <a:prstGeom prst="rect">
                <a:avLst/>
              </a:prstGeom>
              <a:blipFill>
                <a:blip r:embed="rId8"/>
                <a:stretch>
                  <a:fillRect l="-2495" t="-1316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74246" y="5691034"/>
                <a:ext cx="5704562" cy="3424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20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GB" sz="2200" dirty="0"/>
                  <a:t> means find the number whose cube is a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46" y="5691034"/>
                <a:ext cx="5704562" cy="342401"/>
              </a:xfrm>
              <a:prstGeom prst="rect">
                <a:avLst/>
              </a:prstGeom>
              <a:blipFill>
                <a:blip r:embed="rId9"/>
                <a:stretch>
                  <a:fillRect l="-641" t="-250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156437" y="5630792"/>
                <a:ext cx="3174145" cy="462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Evaluate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216</m:t>
                        </m:r>
                      </m:e>
                    </m:rad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5630792"/>
                <a:ext cx="3174145" cy="462884"/>
              </a:xfrm>
              <a:prstGeom prst="rect">
                <a:avLst/>
              </a:prstGeom>
              <a:blipFill>
                <a:blip r:embed="rId10"/>
                <a:stretch>
                  <a:fillRect l="-2495" t="-1316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1">
          <a:extLst>
            <a:ext uri="{FF2B5EF4-FFF2-40B4-BE49-F238E27FC236}">
              <a16:creationId xmlns:a16="http://schemas.microsoft.com/office/drawing/2014/main" id="{7518AEB9-907C-5CC1-2966-28D028B09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420;p47">
            <a:extLst>
              <a:ext uri="{FF2B5EF4-FFF2-40B4-BE49-F238E27FC236}">
                <a16:creationId xmlns:a16="http://schemas.microsoft.com/office/drawing/2014/main" id="{0E830D13-7FF4-7034-027B-B58B73D975CC}"/>
              </a:ext>
            </a:extLst>
          </p:cNvPr>
          <p:cNvSpPr txBox="1"/>
          <p:nvPr/>
        </p:nvSpPr>
        <p:spPr>
          <a:xfrm>
            <a:off x="4191206" y="30480"/>
            <a:ext cx="3809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9CBEEFE-301D-3761-D286-2B6EBE0F11FA}"/>
              </a:ext>
            </a:extLst>
          </p:cNvPr>
          <p:cNvCxnSpPr/>
          <p:nvPr/>
        </p:nvCxnSpPr>
        <p:spPr>
          <a:xfrm>
            <a:off x="6913418" y="1049311"/>
            <a:ext cx="0" cy="53514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2D5A3A6-7875-4FAC-07D2-FBA55417374A}"/>
              </a:ext>
            </a:extLst>
          </p:cNvPr>
          <p:cNvSpPr txBox="1"/>
          <p:nvPr/>
        </p:nvSpPr>
        <p:spPr>
          <a:xfrm>
            <a:off x="474246" y="917292"/>
            <a:ext cx="5413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To square a number, multiply it by itself.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473ECFC-7CD3-9B2C-8F53-0B12229C7338}"/>
                  </a:ext>
                </a:extLst>
              </p:cNvPr>
              <p:cNvSpPr txBox="1"/>
              <p:nvPr/>
            </p:nvSpPr>
            <p:spPr>
              <a:xfrm>
                <a:off x="7156437" y="917291"/>
                <a:ext cx="31741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Evaluate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473ECFC-7CD3-9B2C-8F53-0B12229C7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917291"/>
                <a:ext cx="3174145" cy="430887"/>
              </a:xfrm>
              <a:prstGeom prst="rect">
                <a:avLst/>
              </a:prstGeom>
              <a:blipFill>
                <a:blip r:embed="rId3"/>
                <a:stretch>
                  <a:fillRect l="-2495" t="-7042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AD3E214-1C37-F69E-860D-5E6F72FF7DDF}"/>
              </a:ext>
            </a:extLst>
          </p:cNvPr>
          <p:cNvSpPr txBox="1"/>
          <p:nvPr/>
        </p:nvSpPr>
        <p:spPr>
          <a:xfrm>
            <a:off x="474246" y="2132849"/>
            <a:ext cx="456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a</a:t>
            </a:r>
            <a:r>
              <a:rPr lang="en-GB" sz="2200" baseline="30000" dirty="0"/>
              <a:t>3</a:t>
            </a:r>
            <a:r>
              <a:rPr lang="en-GB" sz="2200" dirty="0"/>
              <a:t> means a x a x a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F56F78C-4A33-0CEA-954F-154A99C93868}"/>
                  </a:ext>
                </a:extLst>
              </p:cNvPr>
              <p:cNvSpPr txBox="1"/>
              <p:nvPr/>
            </p:nvSpPr>
            <p:spPr>
              <a:xfrm>
                <a:off x="7156437" y="2127944"/>
                <a:ext cx="31741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Work 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F56F78C-4A33-0CEA-954F-154A99C93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2127944"/>
                <a:ext cx="3174145" cy="430887"/>
              </a:xfrm>
              <a:prstGeom prst="rect">
                <a:avLst/>
              </a:prstGeom>
              <a:blipFill>
                <a:blip r:embed="rId4"/>
                <a:stretch>
                  <a:fillRect l="-2495" t="-8451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F59DF77F-9DD2-50FD-CF42-CD2A39D62768}"/>
              </a:ext>
            </a:extLst>
          </p:cNvPr>
          <p:cNvSpPr txBox="1"/>
          <p:nvPr/>
        </p:nvSpPr>
        <p:spPr>
          <a:xfrm>
            <a:off x="474246" y="3348406"/>
            <a:ext cx="456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/>
              <a:t>y</a:t>
            </a:r>
            <a:r>
              <a:rPr lang="en-GB" sz="2200" baseline="30000" dirty="0" err="1"/>
              <a:t>n</a:t>
            </a:r>
            <a:r>
              <a:rPr lang="en-GB" sz="2200" dirty="0"/>
              <a:t> means y x y x y……….x y x y  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2A3B05C-680F-AB8F-1303-062BAEAA4D8D}"/>
                  </a:ext>
                </a:extLst>
              </p:cNvPr>
              <p:cNvSpPr txBox="1"/>
              <p:nvPr/>
            </p:nvSpPr>
            <p:spPr>
              <a:xfrm>
                <a:off x="7156437" y="3348406"/>
                <a:ext cx="31741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Calculate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2A3B05C-680F-AB8F-1303-062BAEAA4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3348406"/>
                <a:ext cx="3174145" cy="430887"/>
              </a:xfrm>
              <a:prstGeom prst="rect">
                <a:avLst/>
              </a:prstGeom>
              <a:blipFill>
                <a:blip r:embed="rId5"/>
                <a:stretch>
                  <a:fillRect l="-2495" t="-7042" b="-295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4399A116-8A92-4D29-9F98-056F22190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8842" y="3193587"/>
            <a:ext cx="3135873" cy="2841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C6963A5-840F-41FD-8364-9AC88E29C2BF}"/>
              </a:ext>
            </a:extLst>
          </p:cNvPr>
          <p:cNvSpPr txBox="1"/>
          <p:nvPr/>
        </p:nvSpPr>
        <p:spPr>
          <a:xfrm>
            <a:off x="2552923" y="2824255"/>
            <a:ext cx="1247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n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5C1FA3-2FDF-13D3-8D76-C4D18FCE30AD}"/>
                  </a:ext>
                </a:extLst>
              </p:cNvPr>
              <p:cNvSpPr txBox="1"/>
              <p:nvPr/>
            </p:nvSpPr>
            <p:spPr>
              <a:xfrm>
                <a:off x="474246" y="4563963"/>
                <a:ext cx="5927506" cy="3424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200" dirty="0"/>
                  <a:t>  means find the number whose square is x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5C1FA3-2FDF-13D3-8D76-C4D18FCE3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46" y="4563963"/>
                <a:ext cx="5927506" cy="342401"/>
              </a:xfrm>
              <a:prstGeom prst="rect">
                <a:avLst/>
              </a:prstGeom>
              <a:blipFill>
                <a:blip r:embed="rId7"/>
                <a:stretch>
                  <a:fillRect t="-250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595E0F1-D2E9-2164-7148-D3400B6AB21A}"/>
                  </a:ext>
                </a:extLst>
              </p:cNvPr>
              <p:cNvSpPr txBox="1"/>
              <p:nvPr/>
            </p:nvSpPr>
            <p:spPr>
              <a:xfrm>
                <a:off x="7156437" y="4503721"/>
                <a:ext cx="3174145" cy="462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Find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289</m:t>
                        </m:r>
                      </m:e>
                    </m:rad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595E0F1-D2E9-2164-7148-D3400B6AB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4503721"/>
                <a:ext cx="3174145" cy="462884"/>
              </a:xfrm>
              <a:prstGeom prst="rect">
                <a:avLst/>
              </a:prstGeom>
              <a:blipFill>
                <a:blip r:embed="rId8"/>
                <a:stretch>
                  <a:fillRect l="-2495" t="-1316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C7B112-E358-3D95-2360-50EFFBFE42A1}"/>
                  </a:ext>
                </a:extLst>
              </p:cNvPr>
              <p:cNvSpPr txBox="1"/>
              <p:nvPr/>
            </p:nvSpPr>
            <p:spPr>
              <a:xfrm>
                <a:off x="474246" y="5691034"/>
                <a:ext cx="5704562" cy="3424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20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GB" sz="2200" dirty="0"/>
                  <a:t> means find the number whose cube is a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C7B112-E358-3D95-2360-50EFFBFE4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46" y="5691034"/>
                <a:ext cx="5704562" cy="342401"/>
              </a:xfrm>
              <a:prstGeom prst="rect">
                <a:avLst/>
              </a:prstGeom>
              <a:blipFill>
                <a:blip r:embed="rId9"/>
                <a:stretch>
                  <a:fillRect l="-641" t="-250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0A38652-FB86-E45C-6B07-779CCD058970}"/>
                  </a:ext>
                </a:extLst>
              </p:cNvPr>
              <p:cNvSpPr txBox="1"/>
              <p:nvPr/>
            </p:nvSpPr>
            <p:spPr>
              <a:xfrm>
                <a:off x="7156437" y="5630792"/>
                <a:ext cx="3174145" cy="462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Evaluate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216</m:t>
                        </m:r>
                      </m:e>
                    </m:rad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0A38652-FB86-E45C-6B07-779CCD058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437" y="5630792"/>
                <a:ext cx="3174145" cy="462884"/>
              </a:xfrm>
              <a:prstGeom prst="rect">
                <a:avLst/>
              </a:prstGeom>
              <a:blipFill>
                <a:blip r:embed="rId10"/>
                <a:stretch>
                  <a:fillRect l="-2495" t="-1316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842984" y="917291"/>
            <a:ext cx="13431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64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42984" y="2127944"/>
            <a:ext cx="13431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125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0492" y="5662789"/>
            <a:ext cx="13431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7786" y="4535718"/>
            <a:ext cx="13431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55008" y="3348406"/>
            <a:ext cx="13431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729</a:t>
            </a:r>
          </a:p>
        </p:txBody>
      </p:sp>
    </p:spTree>
    <p:extLst>
      <p:ext uri="{BB962C8B-B14F-4D97-AF65-F5344CB8AC3E}">
        <p14:creationId xmlns:p14="http://schemas.microsoft.com/office/powerpoint/2010/main" val="1204058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69"/>
          <p:cNvSpPr txBox="1"/>
          <p:nvPr/>
        </p:nvSpPr>
        <p:spPr>
          <a:xfrm>
            <a:off x="247425" y="847037"/>
            <a:ext cx="509104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A table has been torn in half diagonally.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</a:rPr>
              <a:t>Can you reconstruct the table?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947" name="Google Shape;947;p69"/>
          <p:cNvSpPr txBox="1"/>
          <p:nvPr/>
        </p:nvSpPr>
        <p:spPr>
          <a:xfrm>
            <a:off x="4348579" y="26640"/>
            <a:ext cx="34948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Extension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020068" y="847037"/>
            <a:ext cx="5804390" cy="3610943"/>
            <a:chOff x="4983685" y="2877780"/>
            <a:chExt cx="5804390" cy="361094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83685" y="2877780"/>
              <a:ext cx="5734050" cy="360997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cxnSp>
          <p:nvCxnSpPr>
            <p:cNvPr id="4" name="Straight Connector 3"/>
            <p:cNvCxnSpPr/>
            <p:nvPr/>
          </p:nvCxnSpPr>
          <p:spPr>
            <a:xfrm>
              <a:off x="5054025" y="3006583"/>
              <a:ext cx="5734050" cy="3555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054025" y="3024553"/>
              <a:ext cx="13767" cy="344561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5081954" y="3077308"/>
              <a:ext cx="5644936" cy="3411415"/>
            </a:xfrm>
            <a:custGeom>
              <a:avLst/>
              <a:gdLst>
                <a:gd name="connsiteX0" fmla="*/ 0 w 5644936"/>
                <a:gd name="connsiteY0" fmla="*/ 3411415 h 3411415"/>
                <a:gd name="connsiteX1" fmla="*/ 87923 w 5644936"/>
                <a:gd name="connsiteY1" fmla="*/ 3393830 h 3411415"/>
                <a:gd name="connsiteX2" fmla="*/ 545123 w 5644936"/>
                <a:gd name="connsiteY2" fmla="*/ 3358661 h 3411415"/>
                <a:gd name="connsiteX3" fmla="*/ 597877 w 5644936"/>
                <a:gd name="connsiteY3" fmla="*/ 3323492 h 3411415"/>
                <a:gd name="connsiteX4" fmla="*/ 650631 w 5644936"/>
                <a:gd name="connsiteY4" fmla="*/ 3305907 h 3411415"/>
                <a:gd name="connsiteX5" fmla="*/ 703384 w 5644936"/>
                <a:gd name="connsiteY5" fmla="*/ 3253154 h 3411415"/>
                <a:gd name="connsiteX6" fmla="*/ 720969 w 5644936"/>
                <a:gd name="connsiteY6" fmla="*/ 3200400 h 3411415"/>
                <a:gd name="connsiteX7" fmla="*/ 844061 w 5644936"/>
                <a:gd name="connsiteY7" fmla="*/ 3094892 h 3411415"/>
                <a:gd name="connsiteX8" fmla="*/ 931984 w 5644936"/>
                <a:gd name="connsiteY8" fmla="*/ 3042138 h 3411415"/>
                <a:gd name="connsiteX9" fmla="*/ 967154 w 5644936"/>
                <a:gd name="connsiteY9" fmla="*/ 3006969 h 3411415"/>
                <a:gd name="connsiteX10" fmla="*/ 1037492 w 5644936"/>
                <a:gd name="connsiteY10" fmla="*/ 2989384 h 3411415"/>
                <a:gd name="connsiteX11" fmla="*/ 1143000 w 5644936"/>
                <a:gd name="connsiteY11" fmla="*/ 2954215 h 3411415"/>
                <a:gd name="connsiteX12" fmla="*/ 1195754 w 5644936"/>
                <a:gd name="connsiteY12" fmla="*/ 2936630 h 3411415"/>
                <a:gd name="connsiteX13" fmla="*/ 1248508 w 5644936"/>
                <a:gd name="connsiteY13" fmla="*/ 2883877 h 3411415"/>
                <a:gd name="connsiteX14" fmla="*/ 1424354 w 5644936"/>
                <a:gd name="connsiteY14" fmla="*/ 2831123 h 3411415"/>
                <a:gd name="connsiteX15" fmla="*/ 1477108 w 5644936"/>
                <a:gd name="connsiteY15" fmla="*/ 2795954 h 3411415"/>
                <a:gd name="connsiteX16" fmla="*/ 1547446 w 5644936"/>
                <a:gd name="connsiteY16" fmla="*/ 2778369 h 3411415"/>
                <a:gd name="connsiteX17" fmla="*/ 1600200 w 5644936"/>
                <a:gd name="connsiteY17" fmla="*/ 2760784 h 3411415"/>
                <a:gd name="connsiteX18" fmla="*/ 1740877 w 5644936"/>
                <a:gd name="connsiteY18" fmla="*/ 2725615 h 3411415"/>
                <a:gd name="connsiteX19" fmla="*/ 1846384 w 5644936"/>
                <a:gd name="connsiteY19" fmla="*/ 2690446 h 3411415"/>
                <a:gd name="connsiteX20" fmla="*/ 1916723 w 5644936"/>
                <a:gd name="connsiteY20" fmla="*/ 2620107 h 3411415"/>
                <a:gd name="connsiteX21" fmla="*/ 1951892 w 5644936"/>
                <a:gd name="connsiteY21" fmla="*/ 2567354 h 3411415"/>
                <a:gd name="connsiteX22" fmla="*/ 2057400 w 5644936"/>
                <a:gd name="connsiteY22" fmla="*/ 2549769 h 3411415"/>
                <a:gd name="connsiteX23" fmla="*/ 2198077 w 5644936"/>
                <a:gd name="connsiteY23" fmla="*/ 2514600 h 3411415"/>
                <a:gd name="connsiteX24" fmla="*/ 2338754 w 5644936"/>
                <a:gd name="connsiteY24" fmla="*/ 2479430 h 3411415"/>
                <a:gd name="connsiteX25" fmla="*/ 2391508 w 5644936"/>
                <a:gd name="connsiteY25" fmla="*/ 2444261 h 3411415"/>
                <a:gd name="connsiteX26" fmla="*/ 2409092 w 5644936"/>
                <a:gd name="connsiteY26" fmla="*/ 2391507 h 3411415"/>
                <a:gd name="connsiteX27" fmla="*/ 2461846 w 5644936"/>
                <a:gd name="connsiteY27" fmla="*/ 2373923 h 3411415"/>
                <a:gd name="connsiteX28" fmla="*/ 2567354 w 5644936"/>
                <a:gd name="connsiteY28" fmla="*/ 2356338 h 3411415"/>
                <a:gd name="connsiteX29" fmla="*/ 2672861 w 5644936"/>
                <a:gd name="connsiteY29" fmla="*/ 2321169 h 3411415"/>
                <a:gd name="connsiteX30" fmla="*/ 2760784 w 5644936"/>
                <a:gd name="connsiteY30" fmla="*/ 2303584 h 3411415"/>
                <a:gd name="connsiteX31" fmla="*/ 2866292 w 5644936"/>
                <a:gd name="connsiteY31" fmla="*/ 2268415 h 3411415"/>
                <a:gd name="connsiteX32" fmla="*/ 2919046 w 5644936"/>
                <a:gd name="connsiteY32" fmla="*/ 2250830 h 3411415"/>
                <a:gd name="connsiteX33" fmla="*/ 2971800 w 5644936"/>
                <a:gd name="connsiteY33" fmla="*/ 2145323 h 3411415"/>
                <a:gd name="connsiteX34" fmla="*/ 2989384 w 5644936"/>
                <a:gd name="connsiteY34" fmla="*/ 2074984 h 3411415"/>
                <a:gd name="connsiteX35" fmla="*/ 3077308 w 5644936"/>
                <a:gd name="connsiteY35" fmla="*/ 2057400 h 3411415"/>
                <a:gd name="connsiteX36" fmla="*/ 3094892 w 5644936"/>
                <a:gd name="connsiteY36" fmla="*/ 2004646 h 3411415"/>
                <a:gd name="connsiteX37" fmla="*/ 3147646 w 5644936"/>
                <a:gd name="connsiteY37" fmla="*/ 1881554 h 3411415"/>
                <a:gd name="connsiteX38" fmla="*/ 3200400 w 5644936"/>
                <a:gd name="connsiteY38" fmla="*/ 1863969 h 3411415"/>
                <a:gd name="connsiteX39" fmla="*/ 3253154 w 5644936"/>
                <a:gd name="connsiteY39" fmla="*/ 1828800 h 3411415"/>
                <a:gd name="connsiteX40" fmla="*/ 3288323 w 5644936"/>
                <a:gd name="connsiteY40" fmla="*/ 1793630 h 3411415"/>
                <a:gd name="connsiteX41" fmla="*/ 3376246 w 5644936"/>
                <a:gd name="connsiteY41" fmla="*/ 1776046 h 3411415"/>
                <a:gd name="connsiteX42" fmla="*/ 3429000 w 5644936"/>
                <a:gd name="connsiteY42" fmla="*/ 1740877 h 3411415"/>
                <a:gd name="connsiteX43" fmla="*/ 3481754 w 5644936"/>
                <a:gd name="connsiteY43" fmla="*/ 1635369 h 3411415"/>
                <a:gd name="connsiteX44" fmla="*/ 3534508 w 5644936"/>
                <a:gd name="connsiteY44" fmla="*/ 1617784 h 3411415"/>
                <a:gd name="connsiteX45" fmla="*/ 3657600 w 5644936"/>
                <a:gd name="connsiteY45" fmla="*/ 1582615 h 3411415"/>
                <a:gd name="connsiteX46" fmla="*/ 3675184 w 5644936"/>
                <a:gd name="connsiteY46" fmla="*/ 1494692 h 3411415"/>
                <a:gd name="connsiteX47" fmla="*/ 3710354 w 5644936"/>
                <a:gd name="connsiteY47" fmla="*/ 1459523 h 3411415"/>
                <a:gd name="connsiteX48" fmla="*/ 3745523 w 5644936"/>
                <a:gd name="connsiteY48" fmla="*/ 1406769 h 3411415"/>
                <a:gd name="connsiteX49" fmla="*/ 3798277 w 5644936"/>
                <a:gd name="connsiteY49" fmla="*/ 1371600 h 3411415"/>
                <a:gd name="connsiteX50" fmla="*/ 3938954 w 5644936"/>
                <a:gd name="connsiteY50" fmla="*/ 1336430 h 3411415"/>
                <a:gd name="connsiteX51" fmla="*/ 4044461 w 5644936"/>
                <a:gd name="connsiteY51" fmla="*/ 1266092 h 3411415"/>
                <a:gd name="connsiteX52" fmla="*/ 4149969 w 5644936"/>
                <a:gd name="connsiteY52" fmla="*/ 1230923 h 3411415"/>
                <a:gd name="connsiteX53" fmla="*/ 4237892 w 5644936"/>
                <a:gd name="connsiteY53" fmla="*/ 1160584 h 3411415"/>
                <a:gd name="connsiteX54" fmla="*/ 4273061 w 5644936"/>
                <a:gd name="connsiteY54" fmla="*/ 1107830 h 3411415"/>
                <a:gd name="connsiteX55" fmla="*/ 4431323 w 5644936"/>
                <a:gd name="connsiteY55" fmla="*/ 1090246 h 3411415"/>
                <a:gd name="connsiteX56" fmla="*/ 4448908 w 5644936"/>
                <a:gd name="connsiteY56" fmla="*/ 1037492 h 3411415"/>
                <a:gd name="connsiteX57" fmla="*/ 4484077 w 5644936"/>
                <a:gd name="connsiteY57" fmla="*/ 984738 h 3411415"/>
                <a:gd name="connsiteX58" fmla="*/ 4747846 w 5644936"/>
                <a:gd name="connsiteY58" fmla="*/ 931984 h 3411415"/>
                <a:gd name="connsiteX59" fmla="*/ 4888523 w 5644936"/>
                <a:gd name="connsiteY59" fmla="*/ 896815 h 3411415"/>
                <a:gd name="connsiteX60" fmla="*/ 4923692 w 5644936"/>
                <a:gd name="connsiteY60" fmla="*/ 791307 h 3411415"/>
                <a:gd name="connsiteX61" fmla="*/ 4941277 w 5644936"/>
                <a:gd name="connsiteY61" fmla="*/ 720969 h 3411415"/>
                <a:gd name="connsiteX62" fmla="*/ 4994031 w 5644936"/>
                <a:gd name="connsiteY62" fmla="*/ 703384 h 3411415"/>
                <a:gd name="connsiteX63" fmla="*/ 5134708 w 5644936"/>
                <a:gd name="connsiteY63" fmla="*/ 685800 h 3411415"/>
                <a:gd name="connsiteX64" fmla="*/ 5169877 w 5644936"/>
                <a:gd name="connsiteY64" fmla="*/ 650630 h 3411415"/>
                <a:gd name="connsiteX65" fmla="*/ 5240215 w 5644936"/>
                <a:gd name="connsiteY65" fmla="*/ 562707 h 3411415"/>
                <a:gd name="connsiteX66" fmla="*/ 5345723 w 5644936"/>
                <a:gd name="connsiteY66" fmla="*/ 527538 h 3411415"/>
                <a:gd name="connsiteX67" fmla="*/ 5398477 w 5644936"/>
                <a:gd name="connsiteY67" fmla="*/ 509954 h 3411415"/>
                <a:gd name="connsiteX68" fmla="*/ 5486400 w 5644936"/>
                <a:gd name="connsiteY68" fmla="*/ 439615 h 3411415"/>
                <a:gd name="connsiteX69" fmla="*/ 5591908 w 5644936"/>
                <a:gd name="connsiteY69" fmla="*/ 404446 h 3411415"/>
                <a:gd name="connsiteX70" fmla="*/ 5627077 w 5644936"/>
                <a:gd name="connsiteY70" fmla="*/ 351692 h 3411415"/>
                <a:gd name="connsiteX71" fmla="*/ 5644661 w 5644936"/>
                <a:gd name="connsiteY71" fmla="*/ 0 h 3411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5644936" h="3411415">
                  <a:moveTo>
                    <a:pt x="0" y="3411415"/>
                  </a:moveTo>
                  <a:cubicBezTo>
                    <a:pt x="29308" y="3405553"/>
                    <a:pt x="58123" y="3396122"/>
                    <a:pt x="87923" y="3393830"/>
                  </a:cubicBezTo>
                  <a:cubicBezTo>
                    <a:pt x="582085" y="3355818"/>
                    <a:pt x="313313" y="3405024"/>
                    <a:pt x="545123" y="3358661"/>
                  </a:cubicBezTo>
                  <a:cubicBezTo>
                    <a:pt x="562708" y="3346938"/>
                    <a:pt x="578974" y="3332943"/>
                    <a:pt x="597877" y="3323492"/>
                  </a:cubicBezTo>
                  <a:cubicBezTo>
                    <a:pt x="614456" y="3315202"/>
                    <a:pt x="635208" y="3316189"/>
                    <a:pt x="650631" y="3305907"/>
                  </a:cubicBezTo>
                  <a:cubicBezTo>
                    <a:pt x="671322" y="3292113"/>
                    <a:pt x="685800" y="3270738"/>
                    <a:pt x="703384" y="3253154"/>
                  </a:cubicBezTo>
                  <a:cubicBezTo>
                    <a:pt x="709246" y="3235569"/>
                    <a:pt x="710195" y="3215483"/>
                    <a:pt x="720969" y="3200400"/>
                  </a:cubicBezTo>
                  <a:cubicBezTo>
                    <a:pt x="777407" y="3121387"/>
                    <a:pt x="782103" y="3144458"/>
                    <a:pt x="844061" y="3094892"/>
                  </a:cubicBezTo>
                  <a:cubicBezTo>
                    <a:pt x="913026" y="3039720"/>
                    <a:pt x="840373" y="3072676"/>
                    <a:pt x="931984" y="3042138"/>
                  </a:cubicBezTo>
                  <a:cubicBezTo>
                    <a:pt x="943707" y="3030415"/>
                    <a:pt x="952325" y="3014383"/>
                    <a:pt x="967154" y="3006969"/>
                  </a:cubicBezTo>
                  <a:cubicBezTo>
                    <a:pt x="988770" y="2996161"/>
                    <a:pt x="1014344" y="2996329"/>
                    <a:pt x="1037492" y="2989384"/>
                  </a:cubicBezTo>
                  <a:cubicBezTo>
                    <a:pt x="1073000" y="2978731"/>
                    <a:pt x="1107831" y="2965938"/>
                    <a:pt x="1143000" y="2954215"/>
                  </a:cubicBezTo>
                  <a:lnTo>
                    <a:pt x="1195754" y="2936630"/>
                  </a:lnTo>
                  <a:cubicBezTo>
                    <a:pt x="1213339" y="2919046"/>
                    <a:pt x="1226769" y="2895954"/>
                    <a:pt x="1248508" y="2883877"/>
                  </a:cubicBezTo>
                  <a:cubicBezTo>
                    <a:pt x="1283543" y="2864413"/>
                    <a:pt x="1378940" y="2842476"/>
                    <a:pt x="1424354" y="2831123"/>
                  </a:cubicBezTo>
                  <a:cubicBezTo>
                    <a:pt x="1441939" y="2819400"/>
                    <a:pt x="1457683" y="2804279"/>
                    <a:pt x="1477108" y="2795954"/>
                  </a:cubicBezTo>
                  <a:cubicBezTo>
                    <a:pt x="1499322" y="2786434"/>
                    <a:pt x="1524208" y="2785009"/>
                    <a:pt x="1547446" y="2778369"/>
                  </a:cubicBezTo>
                  <a:cubicBezTo>
                    <a:pt x="1565269" y="2773277"/>
                    <a:pt x="1582317" y="2765661"/>
                    <a:pt x="1600200" y="2760784"/>
                  </a:cubicBezTo>
                  <a:cubicBezTo>
                    <a:pt x="1646832" y="2748066"/>
                    <a:pt x="1695022" y="2740900"/>
                    <a:pt x="1740877" y="2725615"/>
                  </a:cubicBezTo>
                  <a:lnTo>
                    <a:pt x="1846384" y="2690446"/>
                  </a:lnTo>
                  <a:cubicBezTo>
                    <a:pt x="1869830" y="2667000"/>
                    <a:pt x="1898330" y="2647696"/>
                    <a:pt x="1916723" y="2620107"/>
                  </a:cubicBezTo>
                  <a:cubicBezTo>
                    <a:pt x="1928446" y="2602523"/>
                    <a:pt x="1932989" y="2576805"/>
                    <a:pt x="1951892" y="2567354"/>
                  </a:cubicBezTo>
                  <a:cubicBezTo>
                    <a:pt x="1983782" y="2551409"/>
                    <a:pt x="2022321" y="2556147"/>
                    <a:pt x="2057400" y="2549769"/>
                  </a:cubicBezTo>
                  <a:cubicBezTo>
                    <a:pt x="2295041" y="2506561"/>
                    <a:pt x="2035390" y="2555272"/>
                    <a:pt x="2198077" y="2514600"/>
                  </a:cubicBezTo>
                  <a:cubicBezTo>
                    <a:pt x="2238208" y="2504567"/>
                    <a:pt x="2298557" y="2499528"/>
                    <a:pt x="2338754" y="2479430"/>
                  </a:cubicBezTo>
                  <a:cubicBezTo>
                    <a:pt x="2357657" y="2469979"/>
                    <a:pt x="2373923" y="2455984"/>
                    <a:pt x="2391508" y="2444261"/>
                  </a:cubicBezTo>
                  <a:cubicBezTo>
                    <a:pt x="2397369" y="2426676"/>
                    <a:pt x="2395985" y="2404614"/>
                    <a:pt x="2409092" y="2391507"/>
                  </a:cubicBezTo>
                  <a:cubicBezTo>
                    <a:pt x="2422199" y="2378400"/>
                    <a:pt x="2443752" y="2377944"/>
                    <a:pt x="2461846" y="2373923"/>
                  </a:cubicBezTo>
                  <a:cubicBezTo>
                    <a:pt x="2496651" y="2366189"/>
                    <a:pt x="2532764" y="2364986"/>
                    <a:pt x="2567354" y="2356338"/>
                  </a:cubicBezTo>
                  <a:cubicBezTo>
                    <a:pt x="2603319" y="2347347"/>
                    <a:pt x="2636510" y="2328439"/>
                    <a:pt x="2672861" y="2321169"/>
                  </a:cubicBezTo>
                  <a:cubicBezTo>
                    <a:pt x="2702169" y="2315307"/>
                    <a:pt x="2731949" y="2311448"/>
                    <a:pt x="2760784" y="2303584"/>
                  </a:cubicBezTo>
                  <a:cubicBezTo>
                    <a:pt x="2796549" y="2293830"/>
                    <a:pt x="2831123" y="2280138"/>
                    <a:pt x="2866292" y="2268415"/>
                  </a:cubicBezTo>
                  <a:lnTo>
                    <a:pt x="2919046" y="2250830"/>
                  </a:lnTo>
                  <a:cubicBezTo>
                    <a:pt x="2957578" y="2193032"/>
                    <a:pt x="2953600" y="2209024"/>
                    <a:pt x="2971800" y="2145323"/>
                  </a:cubicBezTo>
                  <a:cubicBezTo>
                    <a:pt x="2978439" y="2122085"/>
                    <a:pt x="2970818" y="2090456"/>
                    <a:pt x="2989384" y="2074984"/>
                  </a:cubicBezTo>
                  <a:cubicBezTo>
                    <a:pt x="3012345" y="2055850"/>
                    <a:pt x="3048000" y="2063261"/>
                    <a:pt x="3077308" y="2057400"/>
                  </a:cubicBezTo>
                  <a:cubicBezTo>
                    <a:pt x="3083169" y="2039815"/>
                    <a:pt x="3089800" y="2022469"/>
                    <a:pt x="3094892" y="2004646"/>
                  </a:cubicBezTo>
                  <a:cubicBezTo>
                    <a:pt x="3107406" y="1960845"/>
                    <a:pt x="3107987" y="1913281"/>
                    <a:pt x="3147646" y="1881554"/>
                  </a:cubicBezTo>
                  <a:cubicBezTo>
                    <a:pt x="3162120" y="1869975"/>
                    <a:pt x="3183821" y="1872259"/>
                    <a:pt x="3200400" y="1863969"/>
                  </a:cubicBezTo>
                  <a:cubicBezTo>
                    <a:pt x="3219303" y="1854518"/>
                    <a:pt x="3236651" y="1842002"/>
                    <a:pt x="3253154" y="1828800"/>
                  </a:cubicBezTo>
                  <a:cubicBezTo>
                    <a:pt x="3266100" y="1818443"/>
                    <a:pt x="3273084" y="1800161"/>
                    <a:pt x="3288323" y="1793630"/>
                  </a:cubicBezTo>
                  <a:cubicBezTo>
                    <a:pt x="3315794" y="1781856"/>
                    <a:pt x="3346938" y="1781907"/>
                    <a:pt x="3376246" y="1776046"/>
                  </a:cubicBezTo>
                  <a:cubicBezTo>
                    <a:pt x="3393831" y="1764323"/>
                    <a:pt x="3415798" y="1757380"/>
                    <a:pt x="3429000" y="1740877"/>
                  </a:cubicBezTo>
                  <a:cubicBezTo>
                    <a:pt x="3485636" y="1670082"/>
                    <a:pt x="3399395" y="1701256"/>
                    <a:pt x="3481754" y="1635369"/>
                  </a:cubicBezTo>
                  <a:cubicBezTo>
                    <a:pt x="3496228" y="1623790"/>
                    <a:pt x="3516685" y="1622876"/>
                    <a:pt x="3534508" y="1617784"/>
                  </a:cubicBezTo>
                  <a:cubicBezTo>
                    <a:pt x="3689069" y="1573624"/>
                    <a:pt x="3531114" y="1624778"/>
                    <a:pt x="3657600" y="1582615"/>
                  </a:cubicBezTo>
                  <a:cubicBezTo>
                    <a:pt x="3663461" y="1553307"/>
                    <a:pt x="3663410" y="1522163"/>
                    <a:pt x="3675184" y="1494692"/>
                  </a:cubicBezTo>
                  <a:cubicBezTo>
                    <a:pt x="3681715" y="1479453"/>
                    <a:pt x="3699997" y="1472469"/>
                    <a:pt x="3710354" y="1459523"/>
                  </a:cubicBezTo>
                  <a:cubicBezTo>
                    <a:pt x="3723556" y="1443020"/>
                    <a:pt x="3730579" y="1421713"/>
                    <a:pt x="3745523" y="1406769"/>
                  </a:cubicBezTo>
                  <a:cubicBezTo>
                    <a:pt x="3760467" y="1391825"/>
                    <a:pt x="3779374" y="1381051"/>
                    <a:pt x="3798277" y="1371600"/>
                  </a:cubicBezTo>
                  <a:cubicBezTo>
                    <a:pt x="3834326" y="1353575"/>
                    <a:pt x="3905510" y="1343119"/>
                    <a:pt x="3938954" y="1336430"/>
                  </a:cubicBezTo>
                  <a:cubicBezTo>
                    <a:pt x="3974123" y="1312984"/>
                    <a:pt x="4004362" y="1279458"/>
                    <a:pt x="4044461" y="1266092"/>
                  </a:cubicBezTo>
                  <a:lnTo>
                    <a:pt x="4149969" y="1230923"/>
                  </a:lnTo>
                  <a:cubicBezTo>
                    <a:pt x="4189142" y="1204808"/>
                    <a:pt x="4209254" y="1196382"/>
                    <a:pt x="4237892" y="1160584"/>
                  </a:cubicBezTo>
                  <a:cubicBezTo>
                    <a:pt x="4251094" y="1144081"/>
                    <a:pt x="4253199" y="1115052"/>
                    <a:pt x="4273061" y="1107830"/>
                  </a:cubicBezTo>
                  <a:cubicBezTo>
                    <a:pt x="4322944" y="1089691"/>
                    <a:pt x="4378569" y="1096107"/>
                    <a:pt x="4431323" y="1090246"/>
                  </a:cubicBezTo>
                  <a:cubicBezTo>
                    <a:pt x="4437185" y="1072661"/>
                    <a:pt x="4440618" y="1054071"/>
                    <a:pt x="4448908" y="1037492"/>
                  </a:cubicBezTo>
                  <a:cubicBezTo>
                    <a:pt x="4458359" y="1018589"/>
                    <a:pt x="4469133" y="999682"/>
                    <a:pt x="4484077" y="984738"/>
                  </a:cubicBezTo>
                  <a:cubicBezTo>
                    <a:pt x="4555019" y="913796"/>
                    <a:pt x="4651162" y="940041"/>
                    <a:pt x="4747846" y="931984"/>
                  </a:cubicBezTo>
                  <a:cubicBezTo>
                    <a:pt x="4794738" y="920261"/>
                    <a:pt x="4873238" y="942670"/>
                    <a:pt x="4888523" y="896815"/>
                  </a:cubicBezTo>
                  <a:cubicBezTo>
                    <a:pt x="4900246" y="861646"/>
                    <a:pt x="4914701" y="827272"/>
                    <a:pt x="4923692" y="791307"/>
                  </a:cubicBezTo>
                  <a:cubicBezTo>
                    <a:pt x="4929554" y="767861"/>
                    <a:pt x="4926180" y="739841"/>
                    <a:pt x="4941277" y="720969"/>
                  </a:cubicBezTo>
                  <a:cubicBezTo>
                    <a:pt x="4952856" y="706495"/>
                    <a:pt x="4975794" y="706700"/>
                    <a:pt x="4994031" y="703384"/>
                  </a:cubicBezTo>
                  <a:cubicBezTo>
                    <a:pt x="5040526" y="694930"/>
                    <a:pt x="5087816" y="691661"/>
                    <a:pt x="5134708" y="685800"/>
                  </a:cubicBezTo>
                  <a:cubicBezTo>
                    <a:pt x="5146431" y="674077"/>
                    <a:pt x="5159520" y="663576"/>
                    <a:pt x="5169877" y="650630"/>
                  </a:cubicBezTo>
                  <a:cubicBezTo>
                    <a:pt x="5186441" y="629925"/>
                    <a:pt x="5211912" y="576859"/>
                    <a:pt x="5240215" y="562707"/>
                  </a:cubicBezTo>
                  <a:cubicBezTo>
                    <a:pt x="5273373" y="546128"/>
                    <a:pt x="5310554" y="539261"/>
                    <a:pt x="5345723" y="527538"/>
                  </a:cubicBezTo>
                  <a:lnTo>
                    <a:pt x="5398477" y="509954"/>
                  </a:lnTo>
                  <a:cubicBezTo>
                    <a:pt x="5427709" y="480721"/>
                    <a:pt x="5446469" y="457362"/>
                    <a:pt x="5486400" y="439615"/>
                  </a:cubicBezTo>
                  <a:cubicBezTo>
                    <a:pt x="5520277" y="424559"/>
                    <a:pt x="5591908" y="404446"/>
                    <a:pt x="5591908" y="404446"/>
                  </a:cubicBezTo>
                  <a:cubicBezTo>
                    <a:pt x="5603631" y="386861"/>
                    <a:pt x="5622932" y="372416"/>
                    <a:pt x="5627077" y="351692"/>
                  </a:cubicBezTo>
                  <a:cubicBezTo>
                    <a:pt x="5648555" y="244300"/>
                    <a:pt x="5644661" y="111370"/>
                    <a:pt x="5644661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69"/>
          <p:cNvSpPr txBox="1"/>
          <p:nvPr/>
        </p:nvSpPr>
        <p:spPr>
          <a:xfrm>
            <a:off x="4348579" y="16480"/>
            <a:ext cx="34948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1683854"/>
                  </p:ext>
                </p:extLst>
              </p:nvPr>
            </p:nvGraphicFramePr>
            <p:xfrm>
              <a:off x="3901849" y="1252179"/>
              <a:ext cx="5715735" cy="37466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43147">
                      <a:extLst>
                        <a:ext uri="{9D8B030D-6E8A-4147-A177-3AD203B41FA5}">
                          <a16:colId xmlns:a16="http://schemas.microsoft.com/office/drawing/2014/main" val="3254824824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1068661512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2245697202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3686959028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1288978106"/>
                        </a:ext>
                      </a:extLst>
                    </a:gridCol>
                  </a:tblGrid>
                  <a:tr h="552087">
                    <a:tc>
                      <a:txBody>
                        <a:bodyPr/>
                        <a:lstStyle/>
                        <a:p>
                          <a:pPr lvl="4" algn="ctr"/>
                          <a:r>
                            <a:rPr lang="en-GB" sz="2900" b="1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4" algn="ctr"/>
                          <a:r>
                            <a:rPr lang="en-GB" sz="2900" b="1" dirty="0"/>
                            <a:t>4</a:t>
                          </a:r>
                          <a:r>
                            <a:rPr lang="en-GB" sz="2900" b="1" baseline="30000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4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GB" sz="2900" b="1" baseline="0" dirty="0"/>
                            <a:t>3</a:t>
                          </a:r>
                          <a:r>
                            <a:rPr lang="en-GB" sz="2900" b="1" baseline="30000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4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GB" sz="2900" b="1" baseline="0" dirty="0"/>
                            <a:t>2</a:t>
                          </a:r>
                          <a:r>
                            <a:rPr lang="en-GB" sz="2900" b="1" baseline="30000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4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GB" sz="2900" b="1" baseline="0"/>
                            <a:t>1</a:t>
                          </a:r>
                          <a:r>
                            <a:rPr lang="en-GB" sz="2900" b="1" baseline="30000"/>
                            <a:t>x</a:t>
                          </a:r>
                          <a:endParaRPr lang="en-GB" sz="2900" b="1" baseline="30000" dirty="0"/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3691472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4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256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81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16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783324247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3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64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27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8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2726552234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2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16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9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756757462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1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584524604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0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3260617069"/>
                      </a:ext>
                    </a:extLst>
                  </a:tr>
                  <a:tr h="80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-1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dirty="0"/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dirty="0"/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200" dirty="0"/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1394186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1683854"/>
                  </p:ext>
                </p:extLst>
              </p:nvPr>
            </p:nvGraphicFramePr>
            <p:xfrm>
              <a:off x="3901849" y="1252179"/>
              <a:ext cx="5715735" cy="374666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43147">
                      <a:extLst>
                        <a:ext uri="{9D8B030D-6E8A-4147-A177-3AD203B41FA5}">
                          <a16:colId xmlns:a16="http://schemas.microsoft.com/office/drawing/2014/main" val="3254824824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1068661512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2245697202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3686959028"/>
                        </a:ext>
                      </a:extLst>
                    </a:gridCol>
                    <a:gridCol w="1143147">
                      <a:extLst>
                        <a:ext uri="{9D8B030D-6E8A-4147-A177-3AD203B41FA5}">
                          <a16:colId xmlns:a16="http://schemas.microsoft.com/office/drawing/2014/main" val="1288978106"/>
                        </a:ext>
                      </a:extLst>
                    </a:gridCol>
                  </a:tblGrid>
                  <a:tr h="552378">
                    <a:tc>
                      <a:txBody>
                        <a:bodyPr/>
                        <a:lstStyle/>
                        <a:p>
                          <a:pPr lvl="4" algn="ctr"/>
                          <a:r>
                            <a:rPr lang="en-GB" sz="2900" b="1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4" algn="ctr"/>
                          <a:r>
                            <a:rPr lang="en-GB" sz="2900" b="1" dirty="0"/>
                            <a:t>4</a:t>
                          </a:r>
                          <a:r>
                            <a:rPr lang="en-GB" sz="2900" b="1" baseline="30000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4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GB" sz="2900" b="1" baseline="0" dirty="0"/>
                            <a:t>3</a:t>
                          </a:r>
                          <a:r>
                            <a:rPr lang="en-GB" sz="2900" b="1" baseline="30000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4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GB" sz="2900" b="1" baseline="0" dirty="0"/>
                            <a:t>2</a:t>
                          </a:r>
                          <a:r>
                            <a:rPr lang="en-GB" sz="2900" b="1" baseline="30000" dirty="0"/>
                            <a:t>x</a:t>
                          </a:r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4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GB" sz="2900" b="1" baseline="0"/>
                            <a:t>1</a:t>
                          </a:r>
                          <a:r>
                            <a:rPr lang="en-GB" sz="2900" b="1" baseline="30000"/>
                            <a:t>x</a:t>
                          </a:r>
                          <a:endParaRPr lang="en-GB" sz="2900" b="1" baseline="30000" dirty="0"/>
                        </a:p>
                      </a:txBody>
                      <a:tcPr marL="110417" marR="110417" marT="55209" marB="55209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3691472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4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256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81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16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783324247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3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64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27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8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2726552234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2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16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9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756757462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1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4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3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2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584524604"/>
                      </a:ext>
                    </a:extLst>
                  </a:tr>
                  <a:tr h="47847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0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3260617069"/>
                      </a:ext>
                    </a:extLst>
                  </a:tr>
                  <a:tr h="801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/>
                            <a:t>-1</a:t>
                          </a:r>
                        </a:p>
                      </a:txBody>
                      <a:tcPr marL="110417" marR="110417" marT="55209" marB="55209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10417" marR="110417" marT="55209" marB="55209">
                        <a:blipFill>
                          <a:blip r:embed="rId3"/>
                          <a:stretch>
                            <a:fillRect l="-101070" t="-372727" r="-302139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10417" marR="110417" marT="55209" marB="55209">
                        <a:blipFill>
                          <a:blip r:embed="rId3"/>
                          <a:stretch>
                            <a:fillRect l="-200000" t="-372727" r="-200532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10417" marR="110417" marT="55209" marB="55209">
                        <a:blipFill>
                          <a:blip r:embed="rId3"/>
                          <a:stretch>
                            <a:fillRect l="-301604" t="-372727" r="-101604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/>
                            <a:t>1</a:t>
                          </a:r>
                        </a:p>
                      </a:txBody>
                      <a:tcPr marL="110417" marR="110417" marT="55209" marB="55209"/>
                    </a:tc>
                    <a:extLst>
                      <a:ext uri="{0D108BD9-81ED-4DB2-BD59-A6C34878D82A}">
                        <a16:rowId xmlns:a16="http://schemas.microsoft.com/office/drawing/2014/main" val="13941860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Straight Connector 11"/>
          <p:cNvCxnSpPr>
            <a:cxnSpLocks/>
          </p:cNvCxnSpPr>
          <p:nvPr/>
        </p:nvCxnSpPr>
        <p:spPr>
          <a:xfrm>
            <a:off x="3901850" y="1798228"/>
            <a:ext cx="570263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5010587" y="1252180"/>
            <a:ext cx="0" cy="37396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 flipV="1">
            <a:off x="3901850" y="1238113"/>
            <a:ext cx="5702633" cy="281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901848" y="4991811"/>
            <a:ext cx="5702635" cy="703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3901850" y="1231080"/>
            <a:ext cx="0" cy="3760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 flipV="1">
            <a:off x="9604484" y="1238113"/>
            <a:ext cx="13100" cy="37818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938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70"/>
          <p:cNvSpPr/>
          <p:nvPr/>
        </p:nvSpPr>
        <p:spPr>
          <a:xfrm>
            <a:off x="0" y="0"/>
            <a:ext cx="3833769" cy="436880"/>
          </a:xfrm>
          <a:prstGeom prst="rect">
            <a:avLst/>
          </a:prstGeom>
          <a:solidFill>
            <a:srgbClr val="3B3D5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GB" sz="2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Exam Style Question</a:t>
            </a:r>
            <a:endParaRPr sz="28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0420" y="1088734"/>
            <a:ext cx="81256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GB" sz="2200" dirty="0"/>
              <a:t>Show that 360 can be written as the sum of a cube number and a square number.</a:t>
            </a:r>
          </a:p>
          <a:p>
            <a:pPr marL="342900" indent="-342900">
              <a:buAutoNum type="alphaLcParenR"/>
            </a:pPr>
            <a:endParaRPr lang="en-GB" sz="2200" dirty="0"/>
          </a:p>
          <a:p>
            <a:pPr marL="342900" indent="-342900">
              <a:buAutoNum type="alphaLcParenR"/>
            </a:pPr>
            <a:endParaRPr lang="en-GB" sz="2200" dirty="0"/>
          </a:p>
          <a:p>
            <a:pPr marL="342900" indent="-342900">
              <a:buAutoNum type="alphaLcParenR"/>
            </a:pPr>
            <a:endParaRPr lang="en-GB" sz="2200" dirty="0"/>
          </a:p>
          <a:p>
            <a:pPr marL="342900" indent="-342900">
              <a:buAutoNum type="alphaLcParenR"/>
            </a:pPr>
            <a:endParaRPr lang="en-GB" sz="2200" dirty="0"/>
          </a:p>
          <a:p>
            <a:pPr marL="342900" indent="-342900">
              <a:buAutoNum type="alphaLcParenR"/>
            </a:pPr>
            <a:endParaRPr lang="en-GB" sz="2200" dirty="0"/>
          </a:p>
          <a:p>
            <a:endParaRPr lang="en-GB" sz="2200" dirty="0"/>
          </a:p>
          <a:p>
            <a:pPr marL="342900" indent="-342900">
              <a:buAutoNum type="alphaLcParenR"/>
            </a:pPr>
            <a:endParaRPr lang="en-GB" sz="2200" dirty="0"/>
          </a:p>
          <a:p>
            <a:r>
              <a:rPr lang="en-GB" sz="2200" dirty="0"/>
              <a:t>b)    Find a value of x such that 2</a:t>
            </a:r>
            <a:r>
              <a:rPr lang="en-GB" sz="2200" baseline="30000" dirty="0"/>
              <a:t>x</a:t>
            </a:r>
            <a:r>
              <a:rPr lang="en-GB" sz="2200" dirty="0"/>
              <a:t> + 3</a:t>
            </a:r>
            <a:r>
              <a:rPr lang="en-GB" sz="2200" baseline="30000" dirty="0"/>
              <a:t>x</a:t>
            </a:r>
            <a:r>
              <a:rPr lang="en-GB" sz="2200" dirty="0"/>
              <a:t> = 35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71"/>
          <p:cNvSpPr/>
          <p:nvPr/>
        </p:nvSpPr>
        <p:spPr>
          <a:xfrm>
            <a:off x="1" y="0"/>
            <a:ext cx="1869440" cy="409143"/>
          </a:xfrm>
          <a:prstGeom prst="rect">
            <a:avLst/>
          </a:prstGeom>
          <a:solidFill>
            <a:srgbClr val="57382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 sz="2800"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5" y="734129"/>
            <a:ext cx="10522260" cy="34924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4F4993-3DFD-4461-A352-59592EF67E8A}"/>
              </a:ext>
            </a:extLst>
          </p:cNvPr>
          <p:cNvSpPr txBox="1"/>
          <p:nvPr/>
        </p:nvSpPr>
        <p:spPr>
          <a:xfrm>
            <a:off x="1562902" y="1755292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Lucida Sans" panose="020B0602030504020204" pitchFamily="34" charset="0"/>
              </a:rPr>
              <a:t>360  =  6</a:t>
            </a:r>
            <a:r>
              <a:rPr lang="en-US" sz="2000" b="1" i="1" baseline="30000" dirty="0">
                <a:latin typeface="Lucida Sans" panose="020B0602030504020204" pitchFamily="34" charset="0"/>
              </a:rPr>
              <a:t>3</a:t>
            </a:r>
            <a:r>
              <a:rPr lang="en-US" sz="2000" b="1" i="1" dirty="0">
                <a:latin typeface="Lucida Sans" panose="020B0602030504020204" pitchFamily="34" charset="0"/>
              </a:rPr>
              <a:t> + 12</a:t>
            </a:r>
            <a:r>
              <a:rPr lang="en-US" sz="2000" b="1" i="1" baseline="30000" dirty="0">
                <a:latin typeface="Lucida Sans" panose="020B0602030504020204" pitchFamily="34" charset="0"/>
              </a:rPr>
              <a:t>2</a:t>
            </a:r>
            <a:endParaRPr lang="en-GB" sz="2000" b="1" i="1" baseline="30000" dirty="0">
              <a:latin typeface="Lucida Sans" panose="020B0602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4F4993-3DFD-4461-A352-59592EF67E8A}"/>
              </a:ext>
            </a:extLst>
          </p:cNvPr>
          <p:cNvSpPr txBox="1"/>
          <p:nvPr/>
        </p:nvSpPr>
        <p:spPr>
          <a:xfrm>
            <a:off x="1562902" y="4189168"/>
            <a:ext cx="2067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Lucida Sans" panose="020B0602030504020204" pitchFamily="34" charset="0"/>
              </a:rPr>
              <a:t>2</a:t>
            </a:r>
            <a:r>
              <a:rPr lang="en-US" sz="2000" b="1" i="1" baseline="30000" dirty="0">
                <a:latin typeface="Lucida Sans" panose="020B0602030504020204" pitchFamily="34" charset="0"/>
              </a:rPr>
              <a:t>3</a:t>
            </a:r>
            <a:r>
              <a:rPr lang="en-US" sz="2000" b="1" i="1" dirty="0">
                <a:latin typeface="Lucida Sans" panose="020B0602030504020204" pitchFamily="34" charset="0"/>
              </a:rPr>
              <a:t> + 3</a:t>
            </a:r>
            <a:r>
              <a:rPr lang="en-US" sz="2000" b="1" i="1" baseline="30000" dirty="0">
                <a:latin typeface="Lucida Sans" panose="020B0602030504020204" pitchFamily="34" charset="0"/>
              </a:rPr>
              <a:t>3  </a:t>
            </a:r>
            <a:r>
              <a:rPr lang="en-US" sz="2000" b="1" i="1" dirty="0">
                <a:latin typeface="Lucida Sans" panose="020B0602030504020204" pitchFamily="34" charset="0"/>
              </a:rPr>
              <a:t>=  35</a:t>
            </a:r>
            <a:endParaRPr lang="en-GB" sz="2000" b="1" i="1" dirty="0">
              <a:latin typeface="Lucida Sans" panose="020B0602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4F4993-3DFD-4461-A352-59592EF67E8A}"/>
              </a:ext>
            </a:extLst>
          </p:cNvPr>
          <p:cNvSpPr txBox="1"/>
          <p:nvPr/>
        </p:nvSpPr>
        <p:spPr>
          <a:xfrm>
            <a:off x="1562902" y="4637742"/>
            <a:ext cx="2067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Lucida Sans" panose="020B0602030504020204" pitchFamily="34" charset="0"/>
              </a:rPr>
              <a:t>So  </a:t>
            </a:r>
            <a:r>
              <a:rPr lang="en-US" sz="20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x = 3</a:t>
            </a:r>
            <a:endParaRPr lang="en-GB" sz="20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11233</TotalTime>
  <Words>1898</Words>
  <Application>Microsoft Office PowerPoint</Application>
  <PresentationFormat>Widescreen</PresentationFormat>
  <Paragraphs>800</Paragraphs>
  <Slides>38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 Black</vt:lpstr>
      <vt:lpstr>Cambria</vt:lpstr>
      <vt:lpstr>Cambria Math</vt:lpstr>
      <vt:lpstr>Verdana</vt:lpstr>
      <vt:lpstr>Arial</vt:lpstr>
      <vt:lpstr>Lucida Sans</vt:lpstr>
      <vt:lpstr>Symbol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Downs, Douglas</dc:creator>
  <cp:lastModifiedBy>Doug Downs</cp:lastModifiedBy>
  <cp:revision>43</cp:revision>
  <cp:lastPrinted>2022-09-13T07:58:30Z</cp:lastPrinted>
  <dcterms:modified xsi:type="dcterms:W3CDTF">2025-09-14T17:32:21Z</dcterms:modified>
</cp:coreProperties>
</file>