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Override5.xml" ContentType="application/vnd.openxmlformats-officedocument.themeOverride+xml"/>
  <Override PartName="/ppt/theme/themeOverride6.xml" ContentType="application/vnd.openxmlformats-officedocument.themeOverride+xml"/>
  <Override PartName="/ppt/theme/themeOverride7.xml" ContentType="application/vnd.openxmlformats-officedocument.themeOverride+xml"/>
  <Override PartName="/ppt/theme/themeOverride8.xml" ContentType="application/vnd.openxmlformats-officedocument.themeOverride+xml"/>
  <Override PartName="/ppt/theme/themeOverride9.xml" ContentType="application/vnd.openxmlformats-officedocument.themeOverr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356" r:id="rId4"/>
    <p:sldId id="344" r:id="rId5"/>
    <p:sldId id="261" r:id="rId6"/>
    <p:sldId id="306" r:id="rId7"/>
    <p:sldId id="323" r:id="rId8"/>
    <p:sldId id="350" r:id="rId9"/>
    <p:sldId id="365" r:id="rId10"/>
    <p:sldId id="349" r:id="rId11"/>
    <p:sldId id="370" r:id="rId12"/>
    <p:sldId id="303" r:id="rId13"/>
    <p:sldId id="359" r:id="rId14"/>
    <p:sldId id="361" r:id="rId15"/>
    <p:sldId id="367" r:id="rId16"/>
    <p:sldId id="355" r:id="rId17"/>
    <p:sldId id="368" r:id="rId18"/>
    <p:sldId id="363" r:id="rId19"/>
    <p:sldId id="369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313" autoAdjust="0"/>
    <p:restoredTop sz="94660"/>
  </p:normalViewPr>
  <p:slideViewPr>
    <p:cSldViewPr snapToGrid="0">
      <p:cViewPr varScale="1">
        <p:scale>
          <a:sx n="74" d="100"/>
          <a:sy n="74" d="100"/>
        </p:scale>
        <p:origin x="1070" y="28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microsoft.com/office/2016/11/relationships/changesInfo" Target="changesInfos/changesInfo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oug Downs" userId="4d504ec9b0c77c7e" providerId="LiveId" clId="{E8E14644-28D0-448F-A789-9C398FE07395}"/>
    <pc:docChg chg="undo custSel addSld delSld modSld">
      <pc:chgData name="Doug Downs" userId="4d504ec9b0c77c7e" providerId="LiveId" clId="{E8E14644-28D0-448F-A789-9C398FE07395}" dt="2025-01-12T21:38:08.159" v="419" actId="47"/>
      <pc:docMkLst>
        <pc:docMk/>
      </pc:docMkLst>
      <pc:sldChg chg="modSp mod">
        <pc:chgData name="Doug Downs" userId="4d504ec9b0c77c7e" providerId="LiveId" clId="{E8E14644-28D0-448F-A789-9C398FE07395}" dt="2025-01-08T22:06:35.697" v="8" actId="20577"/>
        <pc:sldMkLst>
          <pc:docMk/>
          <pc:sldMk cId="2643372424" sldId="261"/>
        </pc:sldMkLst>
        <pc:spChg chg="mod">
          <ac:chgData name="Doug Downs" userId="4d504ec9b0c77c7e" providerId="LiveId" clId="{E8E14644-28D0-448F-A789-9C398FE07395}" dt="2025-01-08T22:06:35.697" v="8" actId="20577"/>
          <ac:spMkLst>
            <pc:docMk/>
            <pc:sldMk cId="2643372424" sldId="261"/>
            <ac:spMk id="3" creationId="{D0A2BD81-E99E-4BB5-B169-A732134D176D}"/>
          </ac:spMkLst>
        </pc:spChg>
        <pc:spChg chg="mod">
          <ac:chgData name="Doug Downs" userId="4d504ec9b0c77c7e" providerId="LiveId" clId="{E8E14644-28D0-448F-A789-9C398FE07395}" dt="2025-01-08T22:06:03.022" v="4" actId="12788"/>
          <ac:spMkLst>
            <pc:docMk/>
            <pc:sldMk cId="2643372424" sldId="261"/>
            <ac:spMk id="4" creationId="{0C8A5D67-AF68-4F88-ABEC-B8150BA8A46D}"/>
          </ac:spMkLst>
        </pc:spChg>
        <pc:spChg chg="mod">
          <ac:chgData name="Doug Downs" userId="4d504ec9b0c77c7e" providerId="LiveId" clId="{E8E14644-28D0-448F-A789-9C398FE07395}" dt="2025-01-08T22:06:21.077" v="6" actId="14100"/>
          <ac:spMkLst>
            <pc:docMk/>
            <pc:sldMk cId="2643372424" sldId="261"/>
            <ac:spMk id="45" creationId="{7A9F54EA-876A-4F56-ACD7-89A23CFBEEA0}"/>
          </ac:spMkLst>
        </pc:spChg>
      </pc:sldChg>
      <pc:sldChg chg="modSp mod">
        <pc:chgData name="Doug Downs" userId="4d504ec9b0c77c7e" providerId="LiveId" clId="{E8E14644-28D0-448F-A789-9C398FE07395}" dt="2025-01-12T20:11:38.647" v="184" actId="14100"/>
        <pc:sldMkLst>
          <pc:docMk/>
          <pc:sldMk cId="2542056914" sldId="303"/>
        </pc:sldMkLst>
        <pc:spChg chg="mod">
          <ac:chgData name="Doug Downs" userId="4d504ec9b0c77c7e" providerId="LiveId" clId="{E8E14644-28D0-448F-A789-9C398FE07395}" dt="2025-01-12T20:11:38.647" v="184" actId="14100"/>
          <ac:spMkLst>
            <pc:docMk/>
            <pc:sldMk cId="2542056914" sldId="303"/>
            <ac:spMk id="2" creationId="{507EBE22-AA1F-4EA0-8238-0DCF1306A884}"/>
          </ac:spMkLst>
        </pc:spChg>
        <pc:spChg chg="mod">
          <ac:chgData name="Doug Downs" userId="4d504ec9b0c77c7e" providerId="LiveId" clId="{E8E14644-28D0-448F-A789-9C398FE07395}" dt="2025-01-12T20:11:24.421" v="182" actId="12788"/>
          <ac:spMkLst>
            <pc:docMk/>
            <pc:sldMk cId="2542056914" sldId="303"/>
            <ac:spMk id="4" creationId="{00000000-0000-0000-0000-000000000000}"/>
          </ac:spMkLst>
        </pc:spChg>
        <pc:spChg chg="mod">
          <ac:chgData name="Doug Downs" userId="4d504ec9b0c77c7e" providerId="LiveId" clId="{E8E14644-28D0-448F-A789-9C398FE07395}" dt="2025-01-12T20:11:38.647" v="184" actId="14100"/>
          <ac:spMkLst>
            <pc:docMk/>
            <pc:sldMk cId="2542056914" sldId="303"/>
            <ac:spMk id="7" creationId="{E4EAE770-55A1-C2D6-41EC-C04A4F0169AB}"/>
          </ac:spMkLst>
        </pc:spChg>
        <pc:spChg chg="mod">
          <ac:chgData name="Doug Downs" userId="4d504ec9b0c77c7e" providerId="LiveId" clId="{E8E14644-28D0-448F-A789-9C398FE07395}" dt="2025-01-12T20:11:38.647" v="184" actId="14100"/>
          <ac:spMkLst>
            <pc:docMk/>
            <pc:sldMk cId="2542056914" sldId="303"/>
            <ac:spMk id="9" creationId="{ED00D75C-DCBD-5F08-777C-F4BD5D3889D3}"/>
          </ac:spMkLst>
        </pc:spChg>
      </pc:sldChg>
      <pc:sldChg chg="modSp mod">
        <pc:chgData name="Doug Downs" userId="4d504ec9b0c77c7e" providerId="LiveId" clId="{E8E14644-28D0-448F-A789-9C398FE07395}" dt="2025-01-08T22:07:48.881" v="17" actId="1076"/>
        <pc:sldMkLst>
          <pc:docMk/>
          <pc:sldMk cId="2446537873" sldId="306"/>
        </pc:sldMkLst>
        <pc:spChg chg="mod">
          <ac:chgData name="Doug Downs" userId="4d504ec9b0c77c7e" providerId="LiveId" clId="{E8E14644-28D0-448F-A789-9C398FE07395}" dt="2025-01-08T22:06:55.085" v="9" actId="12788"/>
          <ac:spMkLst>
            <pc:docMk/>
            <pc:sldMk cId="2446537873" sldId="306"/>
            <ac:spMk id="3" creationId="{D8D6108A-48A1-431D-9CB4-68956AA4F949}"/>
          </ac:spMkLst>
        </pc:spChg>
        <pc:spChg chg="mod">
          <ac:chgData name="Doug Downs" userId="4d504ec9b0c77c7e" providerId="LiveId" clId="{E8E14644-28D0-448F-A789-9C398FE07395}" dt="2025-01-08T22:07:32.072" v="15" actId="14100"/>
          <ac:spMkLst>
            <pc:docMk/>
            <pc:sldMk cId="2446537873" sldId="306"/>
            <ac:spMk id="4" creationId="{8765024F-6D68-1993-BDC7-5BBAA5185E12}"/>
          </ac:spMkLst>
        </pc:spChg>
        <pc:spChg chg="mod">
          <ac:chgData name="Doug Downs" userId="4d504ec9b0c77c7e" providerId="LiveId" clId="{E8E14644-28D0-448F-A789-9C398FE07395}" dt="2025-01-08T22:07:48.881" v="17" actId="1076"/>
          <ac:spMkLst>
            <pc:docMk/>
            <pc:sldMk cId="2446537873" sldId="306"/>
            <ac:spMk id="5" creationId="{A0197EC2-F75C-47B1-BF6A-139DDC05CA71}"/>
          </ac:spMkLst>
        </pc:spChg>
        <pc:spChg chg="mod">
          <ac:chgData name="Doug Downs" userId="4d504ec9b0c77c7e" providerId="LiveId" clId="{E8E14644-28D0-448F-A789-9C398FE07395}" dt="2025-01-08T22:07:24.218" v="13" actId="1076"/>
          <ac:spMkLst>
            <pc:docMk/>
            <pc:sldMk cId="2446537873" sldId="306"/>
            <ac:spMk id="6" creationId="{426BB4B7-49F0-4B4A-AE77-AF18681DEDE3}"/>
          </ac:spMkLst>
        </pc:spChg>
      </pc:sldChg>
      <pc:sldChg chg="modSp mod">
        <pc:chgData name="Doug Downs" userId="4d504ec9b0c77c7e" providerId="LiveId" clId="{E8E14644-28D0-448F-A789-9C398FE07395}" dt="2025-01-08T22:08:56.846" v="27" actId="1038"/>
        <pc:sldMkLst>
          <pc:docMk/>
          <pc:sldMk cId="1632691065" sldId="323"/>
        </pc:sldMkLst>
        <pc:spChg chg="mod">
          <ac:chgData name="Doug Downs" userId="4d504ec9b0c77c7e" providerId="LiveId" clId="{E8E14644-28D0-448F-A789-9C398FE07395}" dt="2025-01-08T22:08:32.366" v="21" actId="14100"/>
          <ac:spMkLst>
            <pc:docMk/>
            <pc:sldMk cId="1632691065" sldId="323"/>
            <ac:spMk id="2" creationId="{822F9CA5-50B9-46BF-AFDD-72CCC5F79DB8}"/>
          </ac:spMkLst>
        </pc:spChg>
        <pc:spChg chg="mod">
          <ac:chgData name="Doug Downs" userId="4d504ec9b0c77c7e" providerId="LiveId" clId="{E8E14644-28D0-448F-A789-9C398FE07395}" dt="2025-01-08T22:08:14.317" v="19" actId="12788"/>
          <ac:spMkLst>
            <pc:docMk/>
            <pc:sldMk cId="1632691065" sldId="323"/>
            <ac:spMk id="13" creationId="{3A041A1B-1189-4CD3-8E8C-75C4FB5DC439}"/>
          </ac:spMkLst>
        </pc:spChg>
        <pc:spChg chg="mod">
          <ac:chgData name="Doug Downs" userId="4d504ec9b0c77c7e" providerId="LiveId" clId="{E8E14644-28D0-448F-A789-9C398FE07395}" dt="2025-01-08T22:08:56.846" v="27" actId="1038"/>
          <ac:spMkLst>
            <pc:docMk/>
            <pc:sldMk cId="1632691065" sldId="323"/>
            <ac:spMk id="24" creationId="{B424494E-361B-4D9E-9535-52EA15EA567C}"/>
          </ac:spMkLst>
        </pc:spChg>
      </pc:sldChg>
      <pc:sldChg chg="modSp mod">
        <pc:chgData name="Doug Downs" userId="4d504ec9b0c77c7e" providerId="LiveId" clId="{E8E14644-28D0-448F-A789-9C398FE07395}" dt="2025-01-08T22:05:44.049" v="1" actId="12788"/>
        <pc:sldMkLst>
          <pc:docMk/>
          <pc:sldMk cId="2332284195" sldId="344"/>
        </pc:sldMkLst>
        <pc:spChg chg="mod">
          <ac:chgData name="Doug Downs" userId="4d504ec9b0c77c7e" providerId="LiveId" clId="{E8E14644-28D0-448F-A789-9C398FE07395}" dt="2025-01-08T22:05:44.049" v="1" actId="12788"/>
          <ac:spMkLst>
            <pc:docMk/>
            <pc:sldMk cId="2332284195" sldId="344"/>
            <ac:spMk id="5" creationId="{00000000-0000-0000-0000-000000000000}"/>
          </ac:spMkLst>
        </pc:spChg>
      </pc:sldChg>
      <pc:sldChg chg="delSp modSp del mod">
        <pc:chgData name="Doug Downs" userId="4d504ec9b0c77c7e" providerId="LiveId" clId="{E8E14644-28D0-448F-A789-9C398FE07395}" dt="2025-01-12T21:35:22.811" v="378" actId="47"/>
        <pc:sldMkLst>
          <pc:docMk/>
          <pc:sldMk cId="2907720131" sldId="348"/>
        </pc:sldMkLst>
        <pc:spChg chg="del mod">
          <ac:chgData name="Doug Downs" userId="4d504ec9b0c77c7e" providerId="LiveId" clId="{E8E14644-28D0-448F-A789-9C398FE07395}" dt="2025-01-12T21:34:44.621" v="372" actId="21"/>
          <ac:spMkLst>
            <pc:docMk/>
            <pc:sldMk cId="2907720131" sldId="348"/>
            <ac:spMk id="4" creationId="{816DBA85-1360-4B13-8ADE-13B11D86123D}"/>
          </ac:spMkLst>
        </pc:spChg>
        <pc:cxnChg chg="del">
          <ac:chgData name="Doug Downs" userId="4d504ec9b0c77c7e" providerId="LiveId" clId="{E8E14644-28D0-448F-A789-9C398FE07395}" dt="2025-01-12T21:34:56.906" v="375" actId="21"/>
          <ac:cxnSpMkLst>
            <pc:docMk/>
            <pc:sldMk cId="2907720131" sldId="348"/>
            <ac:cxnSpMk id="54" creationId="{00000000-0000-0000-0000-000000000000}"/>
          </ac:cxnSpMkLst>
        </pc:cxnChg>
        <pc:cxnChg chg="del">
          <ac:chgData name="Doug Downs" userId="4d504ec9b0c77c7e" providerId="LiveId" clId="{E8E14644-28D0-448F-A789-9C398FE07395}" dt="2025-01-12T21:34:56.906" v="375" actId="21"/>
          <ac:cxnSpMkLst>
            <pc:docMk/>
            <pc:sldMk cId="2907720131" sldId="348"/>
            <ac:cxnSpMk id="55" creationId="{00000000-0000-0000-0000-000000000000}"/>
          </ac:cxnSpMkLst>
        </pc:cxnChg>
        <pc:cxnChg chg="del">
          <ac:chgData name="Doug Downs" userId="4d504ec9b0c77c7e" providerId="LiveId" clId="{E8E14644-28D0-448F-A789-9C398FE07395}" dt="2025-01-12T21:34:56.906" v="375" actId="21"/>
          <ac:cxnSpMkLst>
            <pc:docMk/>
            <pc:sldMk cId="2907720131" sldId="348"/>
            <ac:cxnSpMk id="56" creationId="{00000000-0000-0000-0000-000000000000}"/>
          </ac:cxnSpMkLst>
        </pc:cxnChg>
      </pc:sldChg>
      <pc:sldChg chg="modSp mod">
        <pc:chgData name="Doug Downs" userId="4d504ec9b0c77c7e" providerId="LiveId" clId="{E8E14644-28D0-448F-A789-9C398FE07395}" dt="2025-01-08T22:34:31.573" v="81" actId="1036"/>
        <pc:sldMkLst>
          <pc:docMk/>
          <pc:sldMk cId="4013974510" sldId="349"/>
        </pc:sldMkLst>
        <pc:spChg chg="mod">
          <ac:chgData name="Doug Downs" userId="4d504ec9b0c77c7e" providerId="LiveId" clId="{E8E14644-28D0-448F-A789-9C398FE07395}" dt="2025-01-08T22:32:15.359" v="56" actId="1076"/>
          <ac:spMkLst>
            <pc:docMk/>
            <pc:sldMk cId="4013974510" sldId="349"/>
            <ac:spMk id="2" creationId="{A2C67DC4-8E93-4369-B242-236694446364}"/>
          </ac:spMkLst>
        </pc:spChg>
        <pc:spChg chg="mod">
          <ac:chgData name="Doug Downs" userId="4d504ec9b0c77c7e" providerId="LiveId" clId="{E8E14644-28D0-448F-A789-9C398FE07395}" dt="2025-01-08T22:33:42.251" v="64" actId="1037"/>
          <ac:spMkLst>
            <pc:docMk/>
            <pc:sldMk cId="4013974510" sldId="349"/>
            <ac:spMk id="6" creationId="{6D06C8A0-7451-497D-BAB9-FB0AEE967B75}"/>
          </ac:spMkLst>
        </pc:spChg>
        <pc:spChg chg="mod">
          <ac:chgData name="Doug Downs" userId="4d504ec9b0c77c7e" providerId="LiveId" clId="{E8E14644-28D0-448F-A789-9C398FE07395}" dt="2025-01-08T22:31:36.743" v="52" actId="12788"/>
          <ac:spMkLst>
            <pc:docMk/>
            <pc:sldMk cId="4013974510" sldId="349"/>
            <ac:spMk id="7" creationId="{D362C3C6-DC19-43D9-8F8D-081E55F8857D}"/>
          </ac:spMkLst>
        </pc:spChg>
        <pc:spChg chg="mod">
          <ac:chgData name="Doug Downs" userId="4d504ec9b0c77c7e" providerId="LiveId" clId="{E8E14644-28D0-448F-A789-9C398FE07395}" dt="2025-01-08T22:32:21.785" v="57" actId="1076"/>
          <ac:spMkLst>
            <pc:docMk/>
            <pc:sldMk cId="4013974510" sldId="349"/>
            <ac:spMk id="18" creationId="{1E92B895-2E9F-4A2B-A47F-11868350D181}"/>
          </ac:spMkLst>
        </pc:spChg>
        <pc:spChg chg="mod">
          <ac:chgData name="Doug Downs" userId="4d504ec9b0c77c7e" providerId="LiveId" clId="{E8E14644-28D0-448F-A789-9C398FE07395}" dt="2025-01-08T22:33:47.814" v="70" actId="1037"/>
          <ac:spMkLst>
            <pc:docMk/>
            <pc:sldMk cId="4013974510" sldId="349"/>
            <ac:spMk id="26" creationId="{A2C67DC4-8E93-4369-B242-236694446364}"/>
          </ac:spMkLst>
        </pc:spChg>
        <pc:spChg chg="mod">
          <ac:chgData name="Doug Downs" userId="4d504ec9b0c77c7e" providerId="LiveId" clId="{E8E14644-28D0-448F-A789-9C398FE07395}" dt="2025-01-08T22:31:47.250" v="53" actId="255"/>
          <ac:spMkLst>
            <pc:docMk/>
            <pc:sldMk cId="4013974510" sldId="349"/>
            <ac:spMk id="34" creationId="{A2C67DC4-8E93-4369-B242-236694446364}"/>
          </ac:spMkLst>
        </pc:spChg>
        <pc:spChg chg="mod">
          <ac:chgData name="Doug Downs" userId="4d504ec9b0c77c7e" providerId="LiveId" clId="{E8E14644-28D0-448F-A789-9C398FE07395}" dt="2025-01-08T22:31:47.250" v="53" actId="255"/>
          <ac:spMkLst>
            <pc:docMk/>
            <pc:sldMk cId="4013974510" sldId="349"/>
            <ac:spMk id="35" creationId="{A2C67DC4-8E93-4369-B242-236694446364}"/>
          </ac:spMkLst>
        </pc:spChg>
        <pc:spChg chg="mod">
          <ac:chgData name="Doug Downs" userId="4d504ec9b0c77c7e" providerId="LiveId" clId="{E8E14644-28D0-448F-A789-9C398FE07395}" dt="2025-01-08T22:31:47.250" v="53" actId="255"/>
          <ac:spMkLst>
            <pc:docMk/>
            <pc:sldMk cId="4013974510" sldId="349"/>
            <ac:spMk id="36" creationId="{A2C67DC4-8E93-4369-B242-236694446364}"/>
          </ac:spMkLst>
        </pc:spChg>
        <pc:spChg chg="mod">
          <ac:chgData name="Doug Downs" userId="4d504ec9b0c77c7e" providerId="LiveId" clId="{E8E14644-28D0-448F-A789-9C398FE07395}" dt="2025-01-08T22:31:47.250" v="53" actId="255"/>
          <ac:spMkLst>
            <pc:docMk/>
            <pc:sldMk cId="4013974510" sldId="349"/>
            <ac:spMk id="37" creationId="{A2C67DC4-8E93-4369-B242-236694446364}"/>
          </ac:spMkLst>
        </pc:spChg>
        <pc:spChg chg="mod">
          <ac:chgData name="Doug Downs" userId="4d504ec9b0c77c7e" providerId="LiveId" clId="{E8E14644-28D0-448F-A789-9C398FE07395}" dt="2025-01-08T22:31:47.250" v="53" actId="255"/>
          <ac:spMkLst>
            <pc:docMk/>
            <pc:sldMk cId="4013974510" sldId="349"/>
            <ac:spMk id="38" creationId="{A2C67DC4-8E93-4369-B242-236694446364}"/>
          </ac:spMkLst>
        </pc:spChg>
        <pc:spChg chg="mod">
          <ac:chgData name="Doug Downs" userId="4d504ec9b0c77c7e" providerId="LiveId" clId="{E8E14644-28D0-448F-A789-9C398FE07395}" dt="2025-01-08T22:33:05.501" v="58" actId="14100"/>
          <ac:spMkLst>
            <pc:docMk/>
            <pc:sldMk cId="4013974510" sldId="349"/>
            <ac:spMk id="41" creationId="{A2C67DC4-8E93-4369-B242-236694446364}"/>
          </ac:spMkLst>
        </pc:spChg>
        <pc:spChg chg="mod">
          <ac:chgData name="Doug Downs" userId="4d504ec9b0c77c7e" providerId="LiveId" clId="{E8E14644-28D0-448F-A789-9C398FE07395}" dt="2025-01-08T22:31:47.250" v="53" actId="255"/>
          <ac:spMkLst>
            <pc:docMk/>
            <pc:sldMk cId="4013974510" sldId="349"/>
            <ac:spMk id="42" creationId="{A2C67DC4-8E93-4369-B242-236694446364}"/>
          </ac:spMkLst>
        </pc:spChg>
        <pc:spChg chg="mod">
          <ac:chgData name="Doug Downs" userId="4d504ec9b0c77c7e" providerId="LiveId" clId="{E8E14644-28D0-448F-A789-9C398FE07395}" dt="2025-01-08T22:33:09.673" v="59" actId="14100"/>
          <ac:spMkLst>
            <pc:docMk/>
            <pc:sldMk cId="4013974510" sldId="349"/>
            <ac:spMk id="43" creationId="{A2C67DC4-8E93-4369-B242-236694446364}"/>
          </ac:spMkLst>
        </pc:spChg>
        <pc:spChg chg="mod">
          <ac:chgData name="Doug Downs" userId="4d504ec9b0c77c7e" providerId="LiveId" clId="{E8E14644-28D0-448F-A789-9C398FE07395}" dt="2025-01-08T22:33:12.846" v="60" actId="14100"/>
          <ac:spMkLst>
            <pc:docMk/>
            <pc:sldMk cId="4013974510" sldId="349"/>
            <ac:spMk id="44" creationId="{A2C67DC4-8E93-4369-B242-236694446364}"/>
          </ac:spMkLst>
        </pc:spChg>
        <pc:spChg chg="mod">
          <ac:chgData name="Doug Downs" userId="4d504ec9b0c77c7e" providerId="LiveId" clId="{E8E14644-28D0-448F-A789-9C398FE07395}" dt="2025-01-08T22:31:47.250" v="53" actId="255"/>
          <ac:spMkLst>
            <pc:docMk/>
            <pc:sldMk cId="4013974510" sldId="349"/>
            <ac:spMk id="45" creationId="{A2C67DC4-8E93-4369-B242-236694446364}"/>
          </ac:spMkLst>
        </pc:spChg>
        <pc:spChg chg="mod">
          <ac:chgData name="Doug Downs" userId="4d504ec9b0c77c7e" providerId="LiveId" clId="{E8E14644-28D0-448F-A789-9C398FE07395}" dt="2025-01-08T22:31:47.250" v="53" actId="255"/>
          <ac:spMkLst>
            <pc:docMk/>
            <pc:sldMk cId="4013974510" sldId="349"/>
            <ac:spMk id="46" creationId="{A2C67DC4-8E93-4369-B242-236694446364}"/>
          </ac:spMkLst>
        </pc:spChg>
        <pc:spChg chg="mod">
          <ac:chgData name="Doug Downs" userId="4d504ec9b0c77c7e" providerId="LiveId" clId="{E8E14644-28D0-448F-A789-9C398FE07395}" dt="2025-01-08T22:31:47.250" v="53" actId="255"/>
          <ac:spMkLst>
            <pc:docMk/>
            <pc:sldMk cId="4013974510" sldId="349"/>
            <ac:spMk id="47" creationId="{A2C67DC4-8E93-4369-B242-236694446364}"/>
          </ac:spMkLst>
        </pc:spChg>
        <pc:spChg chg="mod">
          <ac:chgData name="Doug Downs" userId="4d504ec9b0c77c7e" providerId="LiveId" clId="{E8E14644-28D0-448F-A789-9C398FE07395}" dt="2025-01-08T22:31:47.250" v="53" actId="255"/>
          <ac:spMkLst>
            <pc:docMk/>
            <pc:sldMk cId="4013974510" sldId="349"/>
            <ac:spMk id="48" creationId="{A2C67DC4-8E93-4369-B242-236694446364}"/>
          </ac:spMkLst>
        </pc:spChg>
        <pc:spChg chg="mod">
          <ac:chgData name="Doug Downs" userId="4d504ec9b0c77c7e" providerId="LiveId" clId="{E8E14644-28D0-448F-A789-9C398FE07395}" dt="2025-01-08T22:31:47.250" v="53" actId="255"/>
          <ac:spMkLst>
            <pc:docMk/>
            <pc:sldMk cId="4013974510" sldId="349"/>
            <ac:spMk id="49" creationId="{A2C67DC4-8E93-4369-B242-236694446364}"/>
          </ac:spMkLst>
        </pc:spChg>
        <pc:spChg chg="mod">
          <ac:chgData name="Doug Downs" userId="4d504ec9b0c77c7e" providerId="LiveId" clId="{E8E14644-28D0-448F-A789-9C398FE07395}" dt="2025-01-08T22:31:47.250" v="53" actId="255"/>
          <ac:spMkLst>
            <pc:docMk/>
            <pc:sldMk cId="4013974510" sldId="349"/>
            <ac:spMk id="50" creationId="{A2C67DC4-8E93-4369-B242-236694446364}"/>
          </ac:spMkLst>
        </pc:spChg>
        <pc:spChg chg="mod">
          <ac:chgData name="Doug Downs" userId="4d504ec9b0c77c7e" providerId="LiveId" clId="{E8E14644-28D0-448F-A789-9C398FE07395}" dt="2025-01-08T22:31:47.250" v="53" actId="255"/>
          <ac:spMkLst>
            <pc:docMk/>
            <pc:sldMk cId="4013974510" sldId="349"/>
            <ac:spMk id="51" creationId="{A2C67DC4-8E93-4369-B242-236694446364}"/>
          </ac:spMkLst>
        </pc:spChg>
        <pc:spChg chg="mod">
          <ac:chgData name="Doug Downs" userId="4d504ec9b0c77c7e" providerId="LiveId" clId="{E8E14644-28D0-448F-A789-9C398FE07395}" dt="2025-01-08T22:34:03.909" v="72" actId="14100"/>
          <ac:spMkLst>
            <pc:docMk/>
            <pc:sldMk cId="4013974510" sldId="349"/>
            <ac:spMk id="52" creationId="{A2C67DC4-8E93-4369-B242-236694446364}"/>
          </ac:spMkLst>
        </pc:spChg>
        <pc:spChg chg="mod">
          <ac:chgData name="Doug Downs" userId="4d504ec9b0c77c7e" providerId="LiveId" clId="{E8E14644-28D0-448F-A789-9C398FE07395}" dt="2025-01-08T22:34:08.006" v="73" actId="14100"/>
          <ac:spMkLst>
            <pc:docMk/>
            <pc:sldMk cId="4013974510" sldId="349"/>
            <ac:spMk id="53" creationId="{A2C67DC4-8E93-4369-B242-236694446364}"/>
          </ac:spMkLst>
        </pc:spChg>
        <pc:spChg chg="mod">
          <ac:chgData name="Doug Downs" userId="4d504ec9b0c77c7e" providerId="LiveId" clId="{E8E14644-28D0-448F-A789-9C398FE07395}" dt="2025-01-08T22:34:00.609" v="71" actId="14100"/>
          <ac:spMkLst>
            <pc:docMk/>
            <pc:sldMk cId="4013974510" sldId="349"/>
            <ac:spMk id="54" creationId="{A2C67DC4-8E93-4369-B242-236694446364}"/>
          </ac:spMkLst>
        </pc:spChg>
        <pc:spChg chg="mod">
          <ac:chgData name="Doug Downs" userId="4d504ec9b0c77c7e" providerId="LiveId" clId="{E8E14644-28D0-448F-A789-9C398FE07395}" dt="2025-01-08T22:31:47.250" v="53" actId="255"/>
          <ac:spMkLst>
            <pc:docMk/>
            <pc:sldMk cId="4013974510" sldId="349"/>
            <ac:spMk id="55" creationId="{A2C67DC4-8E93-4369-B242-236694446364}"/>
          </ac:spMkLst>
        </pc:spChg>
        <pc:spChg chg="mod">
          <ac:chgData name="Doug Downs" userId="4d504ec9b0c77c7e" providerId="LiveId" clId="{E8E14644-28D0-448F-A789-9C398FE07395}" dt="2025-01-08T22:31:47.250" v="53" actId="255"/>
          <ac:spMkLst>
            <pc:docMk/>
            <pc:sldMk cId="4013974510" sldId="349"/>
            <ac:spMk id="56" creationId="{A2C67DC4-8E93-4369-B242-236694446364}"/>
          </ac:spMkLst>
        </pc:spChg>
        <pc:spChg chg="mod">
          <ac:chgData name="Doug Downs" userId="4d504ec9b0c77c7e" providerId="LiveId" clId="{E8E14644-28D0-448F-A789-9C398FE07395}" dt="2025-01-08T22:31:47.250" v="53" actId="255"/>
          <ac:spMkLst>
            <pc:docMk/>
            <pc:sldMk cId="4013974510" sldId="349"/>
            <ac:spMk id="57" creationId="{A2C67DC4-8E93-4369-B242-236694446364}"/>
          </ac:spMkLst>
        </pc:spChg>
        <pc:spChg chg="mod">
          <ac:chgData name="Doug Downs" userId="4d504ec9b0c77c7e" providerId="LiveId" clId="{E8E14644-28D0-448F-A789-9C398FE07395}" dt="2025-01-08T22:34:31.573" v="81" actId="1036"/>
          <ac:spMkLst>
            <pc:docMk/>
            <pc:sldMk cId="4013974510" sldId="349"/>
            <ac:spMk id="58" creationId="{A2C67DC4-8E93-4369-B242-236694446364}"/>
          </ac:spMkLst>
        </pc:spChg>
        <pc:spChg chg="mod">
          <ac:chgData name="Doug Downs" userId="4d504ec9b0c77c7e" providerId="LiveId" clId="{E8E14644-28D0-448F-A789-9C398FE07395}" dt="2025-01-08T22:34:31.573" v="81" actId="1036"/>
          <ac:spMkLst>
            <pc:docMk/>
            <pc:sldMk cId="4013974510" sldId="349"/>
            <ac:spMk id="59" creationId="{A2C67DC4-8E93-4369-B242-236694446364}"/>
          </ac:spMkLst>
        </pc:spChg>
        <pc:spChg chg="mod">
          <ac:chgData name="Doug Downs" userId="4d504ec9b0c77c7e" providerId="LiveId" clId="{E8E14644-28D0-448F-A789-9C398FE07395}" dt="2025-01-08T22:34:31.573" v="81" actId="1036"/>
          <ac:spMkLst>
            <pc:docMk/>
            <pc:sldMk cId="4013974510" sldId="349"/>
            <ac:spMk id="60" creationId="{A2C67DC4-8E93-4369-B242-236694446364}"/>
          </ac:spMkLst>
        </pc:spChg>
        <pc:spChg chg="mod">
          <ac:chgData name="Doug Downs" userId="4d504ec9b0c77c7e" providerId="LiveId" clId="{E8E14644-28D0-448F-A789-9C398FE07395}" dt="2025-01-08T22:34:31.573" v="81" actId="1036"/>
          <ac:spMkLst>
            <pc:docMk/>
            <pc:sldMk cId="4013974510" sldId="349"/>
            <ac:spMk id="61" creationId="{A2C67DC4-8E93-4369-B242-236694446364}"/>
          </ac:spMkLst>
        </pc:spChg>
        <pc:spChg chg="mod">
          <ac:chgData name="Doug Downs" userId="4d504ec9b0c77c7e" providerId="LiveId" clId="{E8E14644-28D0-448F-A789-9C398FE07395}" dt="2025-01-08T22:34:31.573" v="81" actId="1036"/>
          <ac:spMkLst>
            <pc:docMk/>
            <pc:sldMk cId="4013974510" sldId="349"/>
            <ac:spMk id="63" creationId="{A2C67DC4-8E93-4369-B242-236694446364}"/>
          </ac:spMkLst>
        </pc:spChg>
        <pc:spChg chg="mod">
          <ac:chgData name="Doug Downs" userId="4d504ec9b0c77c7e" providerId="LiveId" clId="{E8E14644-28D0-448F-A789-9C398FE07395}" dt="2025-01-08T22:34:31.573" v="81" actId="1036"/>
          <ac:spMkLst>
            <pc:docMk/>
            <pc:sldMk cId="4013974510" sldId="349"/>
            <ac:spMk id="64" creationId="{A2C67DC4-8E93-4369-B242-236694446364}"/>
          </ac:spMkLst>
        </pc:spChg>
        <pc:spChg chg="mod">
          <ac:chgData name="Doug Downs" userId="4d504ec9b0c77c7e" providerId="LiveId" clId="{E8E14644-28D0-448F-A789-9C398FE07395}" dt="2025-01-08T22:34:31.573" v="81" actId="1036"/>
          <ac:spMkLst>
            <pc:docMk/>
            <pc:sldMk cId="4013974510" sldId="349"/>
            <ac:spMk id="65" creationId="{A2C67DC4-8E93-4369-B242-236694446364}"/>
          </ac:spMkLst>
        </pc:spChg>
        <pc:spChg chg="mod">
          <ac:chgData name="Doug Downs" userId="4d504ec9b0c77c7e" providerId="LiveId" clId="{E8E14644-28D0-448F-A789-9C398FE07395}" dt="2025-01-08T22:34:31.573" v="81" actId="1036"/>
          <ac:spMkLst>
            <pc:docMk/>
            <pc:sldMk cId="4013974510" sldId="349"/>
            <ac:spMk id="66" creationId="{A2C67DC4-8E93-4369-B242-236694446364}"/>
          </ac:spMkLst>
        </pc:spChg>
        <pc:spChg chg="mod">
          <ac:chgData name="Doug Downs" userId="4d504ec9b0c77c7e" providerId="LiveId" clId="{E8E14644-28D0-448F-A789-9C398FE07395}" dt="2025-01-08T22:33:42.251" v="64" actId="1037"/>
          <ac:spMkLst>
            <pc:docMk/>
            <pc:sldMk cId="4013974510" sldId="349"/>
            <ac:spMk id="71" creationId="{1402E703-C130-4EAA-AAD7-AC8D86E9C1A8}"/>
          </ac:spMkLst>
        </pc:spChg>
        <pc:spChg chg="mod">
          <ac:chgData name="Doug Downs" userId="4d504ec9b0c77c7e" providerId="LiveId" clId="{E8E14644-28D0-448F-A789-9C398FE07395}" dt="2025-01-08T22:33:42.251" v="64" actId="1037"/>
          <ac:spMkLst>
            <pc:docMk/>
            <pc:sldMk cId="4013974510" sldId="349"/>
            <ac:spMk id="170" creationId="{89041FC1-DC6C-4459-86BC-8C9309E23D6A}"/>
          </ac:spMkLst>
        </pc:spChg>
      </pc:sldChg>
      <pc:sldChg chg="addSp modSp mod">
        <pc:chgData name="Doug Downs" userId="4d504ec9b0c77c7e" providerId="LiveId" clId="{E8E14644-28D0-448F-A789-9C398FE07395}" dt="2025-01-08T22:30:08.955" v="41"/>
        <pc:sldMkLst>
          <pc:docMk/>
          <pc:sldMk cId="2207205464" sldId="350"/>
        </pc:sldMkLst>
        <pc:spChg chg="mod">
          <ac:chgData name="Doug Downs" userId="4d504ec9b0c77c7e" providerId="LiveId" clId="{E8E14644-28D0-448F-A789-9C398FE07395}" dt="2025-01-08T22:29:20.271" v="28" actId="255"/>
          <ac:spMkLst>
            <pc:docMk/>
            <pc:sldMk cId="2207205464" sldId="350"/>
            <ac:spMk id="6" creationId="{426BB4B7-49F0-4B4A-AE77-AF18681DEDE3}"/>
          </ac:spMkLst>
        </pc:spChg>
        <pc:spChg chg="mod">
          <ac:chgData name="Doug Downs" userId="4d504ec9b0c77c7e" providerId="LiveId" clId="{E8E14644-28D0-448F-A789-9C398FE07395}" dt="2025-01-08T22:29:50.041" v="30" actId="14100"/>
          <ac:spMkLst>
            <pc:docMk/>
            <pc:sldMk cId="2207205464" sldId="350"/>
            <ac:spMk id="16" creationId="{426BB4B7-49F0-4B4A-AE77-AF18681DEDE3}"/>
          </ac:spMkLst>
        </pc:spChg>
        <pc:spChg chg="mod">
          <ac:chgData name="Doug Downs" userId="4d504ec9b0c77c7e" providerId="LiveId" clId="{E8E14644-28D0-448F-A789-9C398FE07395}" dt="2025-01-08T22:29:50.041" v="30" actId="14100"/>
          <ac:spMkLst>
            <pc:docMk/>
            <pc:sldMk cId="2207205464" sldId="350"/>
            <ac:spMk id="17" creationId="{426BB4B7-49F0-4B4A-AE77-AF18681DEDE3}"/>
          </ac:spMkLst>
        </pc:spChg>
        <pc:spChg chg="mod">
          <ac:chgData name="Doug Downs" userId="4d504ec9b0c77c7e" providerId="LiveId" clId="{E8E14644-28D0-448F-A789-9C398FE07395}" dt="2025-01-08T22:29:59.015" v="39" actId="1038"/>
          <ac:spMkLst>
            <pc:docMk/>
            <pc:sldMk cId="2207205464" sldId="350"/>
            <ac:spMk id="18" creationId="{426BB4B7-49F0-4B4A-AE77-AF18681DEDE3}"/>
          </ac:spMkLst>
        </pc:spChg>
        <pc:spChg chg="mod">
          <ac:chgData name="Doug Downs" userId="4d504ec9b0c77c7e" providerId="LiveId" clId="{E8E14644-28D0-448F-A789-9C398FE07395}" dt="2025-01-08T22:29:59.015" v="39" actId="1038"/>
          <ac:spMkLst>
            <pc:docMk/>
            <pc:sldMk cId="2207205464" sldId="350"/>
            <ac:spMk id="19" creationId="{426BB4B7-49F0-4B4A-AE77-AF18681DEDE3}"/>
          </ac:spMkLst>
        </pc:spChg>
        <pc:spChg chg="mod">
          <ac:chgData name="Doug Downs" userId="4d504ec9b0c77c7e" providerId="LiveId" clId="{E8E14644-28D0-448F-A789-9C398FE07395}" dt="2025-01-08T22:29:59.015" v="39" actId="1038"/>
          <ac:spMkLst>
            <pc:docMk/>
            <pc:sldMk cId="2207205464" sldId="350"/>
            <ac:spMk id="20" creationId="{426BB4B7-49F0-4B4A-AE77-AF18681DEDE3}"/>
          </ac:spMkLst>
        </pc:spChg>
        <pc:spChg chg="mod">
          <ac:chgData name="Doug Downs" userId="4d504ec9b0c77c7e" providerId="LiveId" clId="{E8E14644-28D0-448F-A789-9C398FE07395}" dt="2025-01-08T22:29:59.015" v="39" actId="1038"/>
          <ac:spMkLst>
            <pc:docMk/>
            <pc:sldMk cId="2207205464" sldId="350"/>
            <ac:spMk id="22" creationId="{426BB4B7-49F0-4B4A-AE77-AF18681DEDE3}"/>
          </ac:spMkLst>
        </pc:spChg>
        <pc:spChg chg="mod">
          <ac:chgData name="Doug Downs" userId="4d504ec9b0c77c7e" providerId="LiveId" clId="{E8E14644-28D0-448F-A789-9C398FE07395}" dt="2025-01-08T22:29:59.015" v="39" actId="1038"/>
          <ac:spMkLst>
            <pc:docMk/>
            <pc:sldMk cId="2207205464" sldId="350"/>
            <ac:spMk id="24" creationId="{426BB4B7-49F0-4B4A-AE77-AF18681DEDE3}"/>
          </ac:spMkLst>
        </pc:spChg>
        <pc:spChg chg="mod">
          <ac:chgData name="Doug Downs" userId="4d504ec9b0c77c7e" providerId="LiveId" clId="{E8E14644-28D0-448F-A789-9C398FE07395}" dt="2025-01-08T22:29:59.015" v="39" actId="1038"/>
          <ac:spMkLst>
            <pc:docMk/>
            <pc:sldMk cId="2207205464" sldId="350"/>
            <ac:spMk id="25" creationId="{426BB4B7-49F0-4B4A-AE77-AF18681DEDE3}"/>
          </ac:spMkLst>
        </pc:spChg>
      </pc:sldChg>
      <pc:sldChg chg="addSp delSp modSp mod">
        <pc:chgData name="Doug Downs" userId="4d504ec9b0c77c7e" providerId="LiveId" clId="{E8E14644-28D0-448F-A789-9C398FE07395}" dt="2025-01-12T21:35:37.655" v="381" actId="21"/>
        <pc:sldMkLst>
          <pc:docMk/>
          <pc:sldMk cId="65159811" sldId="355"/>
        </pc:sldMkLst>
        <pc:spChg chg="add del mod">
          <ac:chgData name="Doug Downs" userId="4d504ec9b0c77c7e" providerId="LiveId" clId="{E8E14644-28D0-448F-A789-9C398FE07395}" dt="2025-01-12T21:35:37.655" v="381" actId="21"/>
          <ac:spMkLst>
            <pc:docMk/>
            <pc:sldMk cId="65159811" sldId="355"/>
            <ac:spMk id="7" creationId="{D2A82A02-2670-2A4B-FE69-66D95B2D3ABC}"/>
          </ac:spMkLst>
        </pc:spChg>
        <pc:spChg chg="mod">
          <ac:chgData name="Doug Downs" userId="4d504ec9b0c77c7e" providerId="LiveId" clId="{E8E14644-28D0-448F-A789-9C398FE07395}" dt="2025-01-12T21:33:51.610" v="355" actId="255"/>
          <ac:spMkLst>
            <pc:docMk/>
            <pc:sldMk cId="65159811" sldId="355"/>
            <ac:spMk id="8" creationId="{0367788D-F0ED-99EB-9A52-407CAE4F39B3}"/>
          </ac:spMkLst>
        </pc:spChg>
        <pc:spChg chg="mod">
          <ac:chgData name="Doug Downs" userId="4d504ec9b0c77c7e" providerId="LiveId" clId="{E8E14644-28D0-448F-A789-9C398FE07395}" dt="2025-01-12T21:34:12.895" v="365" actId="1036"/>
          <ac:spMkLst>
            <pc:docMk/>
            <pc:sldMk cId="65159811" sldId="355"/>
            <ac:spMk id="9" creationId="{A60D536D-EA54-56FA-F1AC-3C5C9719965D}"/>
          </ac:spMkLst>
        </pc:spChg>
        <pc:spChg chg="mod">
          <ac:chgData name="Doug Downs" userId="4d504ec9b0c77c7e" providerId="LiveId" clId="{E8E14644-28D0-448F-A789-9C398FE07395}" dt="2025-01-12T21:34:12.895" v="365" actId="1036"/>
          <ac:spMkLst>
            <pc:docMk/>
            <pc:sldMk cId="65159811" sldId="355"/>
            <ac:spMk id="10" creationId="{03E76CE6-42A5-50FF-EFAA-BBC3EBCFD76F}"/>
          </ac:spMkLst>
        </pc:spChg>
        <pc:spChg chg="mod">
          <ac:chgData name="Doug Downs" userId="4d504ec9b0c77c7e" providerId="LiveId" clId="{E8E14644-28D0-448F-A789-9C398FE07395}" dt="2025-01-12T21:34:12.895" v="365" actId="1036"/>
          <ac:spMkLst>
            <pc:docMk/>
            <pc:sldMk cId="65159811" sldId="355"/>
            <ac:spMk id="11" creationId="{148D0C0C-636B-CACC-8D81-EDF3DC1BC39D}"/>
          </ac:spMkLst>
        </pc:spChg>
        <pc:grpChg chg="mod">
          <ac:chgData name="Doug Downs" userId="4d504ec9b0c77c7e" providerId="LiveId" clId="{E8E14644-28D0-448F-A789-9C398FE07395}" dt="2025-01-12T21:33:58.673" v="356" actId="1076"/>
          <ac:grpSpMkLst>
            <pc:docMk/>
            <pc:sldMk cId="65159811" sldId="355"/>
            <ac:grpSpMk id="22" creationId="{716A98BC-39C4-B4B5-20B1-1E215DC59C5D}"/>
          </ac:grpSpMkLst>
        </pc:grpChg>
        <pc:grpChg chg="mod">
          <ac:chgData name="Doug Downs" userId="4d504ec9b0c77c7e" providerId="LiveId" clId="{E8E14644-28D0-448F-A789-9C398FE07395}" dt="2025-01-12T21:33:58.673" v="356" actId="1076"/>
          <ac:grpSpMkLst>
            <pc:docMk/>
            <pc:sldMk cId="65159811" sldId="355"/>
            <ac:grpSpMk id="23" creationId="{995398EF-1032-7CCB-A8FF-27456E274543}"/>
          </ac:grpSpMkLst>
        </pc:grpChg>
        <pc:grpChg chg="mod">
          <ac:chgData name="Doug Downs" userId="4d504ec9b0c77c7e" providerId="LiveId" clId="{E8E14644-28D0-448F-A789-9C398FE07395}" dt="2025-01-12T21:33:58.673" v="356" actId="1076"/>
          <ac:grpSpMkLst>
            <pc:docMk/>
            <pc:sldMk cId="65159811" sldId="355"/>
            <ac:grpSpMk id="34" creationId="{12BDD4C9-BBF8-ED25-1E8D-10AFB10AEB8A}"/>
          </ac:grpSpMkLst>
        </pc:grpChg>
      </pc:sldChg>
      <pc:sldChg chg="delSp mod">
        <pc:chgData name="Doug Downs" userId="4d504ec9b0c77c7e" providerId="LiveId" clId="{E8E14644-28D0-448F-A789-9C398FE07395}" dt="2025-01-08T22:30:31.869" v="43" actId="21"/>
        <pc:sldMkLst>
          <pc:docMk/>
          <pc:sldMk cId="3045375118" sldId="357"/>
        </pc:sldMkLst>
      </pc:sldChg>
      <pc:sldChg chg="modSp mod">
        <pc:chgData name="Doug Downs" userId="4d504ec9b0c77c7e" providerId="LiveId" clId="{E8E14644-28D0-448F-A789-9C398FE07395}" dt="2025-01-12T20:12:36.809" v="202" actId="1076"/>
        <pc:sldMkLst>
          <pc:docMk/>
          <pc:sldMk cId="3246544320" sldId="359"/>
        </pc:sldMkLst>
        <pc:spChg chg="mod">
          <ac:chgData name="Doug Downs" userId="4d504ec9b0c77c7e" providerId="LiveId" clId="{E8E14644-28D0-448F-A789-9C398FE07395}" dt="2025-01-12T20:12:13.688" v="198" actId="255"/>
          <ac:spMkLst>
            <pc:docMk/>
            <pc:sldMk cId="3246544320" sldId="359"/>
            <ac:spMk id="2" creationId="{507EBE22-AA1F-4EA0-8238-0DCF1306A884}"/>
          </ac:spMkLst>
        </pc:spChg>
        <pc:spChg chg="mod">
          <ac:chgData name="Doug Downs" userId="4d504ec9b0c77c7e" providerId="LiveId" clId="{E8E14644-28D0-448F-A789-9C398FE07395}" dt="2025-01-12T20:12:01.948" v="197" actId="12788"/>
          <ac:spMkLst>
            <pc:docMk/>
            <pc:sldMk cId="3246544320" sldId="359"/>
            <ac:spMk id="4" creationId="{00000000-0000-0000-0000-000000000000}"/>
          </ac:spMkLst>
        </pc:spChg>
        <pc:spChg chg="mod">
          <ac:chgData name="Doug Downs" userId="4d504ec9b0c77c7e" providerId="LiveId" clId="{E8E14644-28D0-448F-A789-9C398FE07395}" dt="2025-01-12T20:12:23.437" v="199" actId="1076"/>
          <ac:spMkLst>
            <pc:docMk/>
            <pc:sldMk cId="3246544320" sldId="359"/>
            <ac:spMk id="5" creationId="{F55444A6-4D80-7DD3-61F5-18C065D9975B}"/>
          </ac:spMkLst>
        </pc:spChg>
        <pc:spChg chg="mod">
          <ac:chgData name="Doug Downs" userId="4d504ec9b0c77c7e" providerId="LiveId" clId="{E8E14644-28D0-448F-A789-9C398FE07395}" dt="2025-01-12T20:12:36.809" v="202" actId="1076"/>
          <ac:spMkLst>
            <pc:docMk/>
            <pc:sldMk cId="3246544320" sldId="359"/>
            <ac:spMk id="6" creationId="{91B5AD56-EDB7-ED8E-7928-59874CDAFABA}"/>
          </ac:spMkLst>
        </pc:spChg>
        <pc:spChg chg="mod">
          <ac:chgData name="Doug Downs" userId="4d504ec9b0c77c7e" providerId="LiveId" clId="{E8E14644-28D0-448F-A789-9C398FE07395}" dt="2025-01-12T20:12:13.688" v="198" actId="255"/>
          <ac:spMkLst>
            <pc:docMk/>
            <pc:sldMk cId="3246544320" sldId="359"/>
            <ac:spMk id="7" creationId="{E4EAE770-55A1-C2D6-41EC-C04A4F0169AB}"/>
          </ac:spMkLst>
        </pc:spChg>
        <pc:spChg chg="mod">
          <ac:chgData name="Doug Downs" userId="4d504ec9b0c77c7e" providerId="LiveId" clId="{E8E14644-28D0-448F-A789-9C398FE07395}" dt="2025-01-12T20:12:32.545" v="201" actId="14100"/>
          <ac:spMkLst>
            <pc:docMk/>
            <pc:sldMk cId="3246544320" sldId="359"/>
            <ac:spMk id="9" creationId="{ED00D75C-DCBD-5F08-777C-F4BD5D3889D3}"/>
          </ac:spMkLst>
        </pc:spChg>
        <pc:spChg chg="mod">
          <ac:chgData name="Doug Downs" userId="4d504ec9b0c77c7e" providerId="LiveId" clId="{E8E14644-28D0-448F-A789-9C398FE07395}" dt="2025-01-12T20:11:49.779" v="189" actId="1036"/>
          <ac:spMkLst>
            <pc:docMk/>
            <pc:sldMk cId="3246544320" sldId="359"/>
            <ac:spMk id="10" creationId="{C42895E3-8884-88DD-FDD8-EDA26BFE93BA}"/>
          </ac:spMkLst>
        </pc:spChg>
      </pc:sldChg>
      <pc:sldChg chg="delSp del mod">
        <pc:chgData name="Doug Downs" userId="4d504ec9b0c77c7e" providerId="LiveId" clId="{E8E14644-28D0-448F-A789-9C398FE07395}" dt="2025-01-08T22:37:04.947" v="167" actId="47"/>
        <pc:sldMkLst>
          <pc:docMk/>
          <pc:sldMk cId="514782096" sldId="360"/>
        </pc:sldMkLst>
      </pc:sldChg>
      <pc:sldChg chg="addSp modSp mod">
        <pc:chgData name="Doug Downs" userId="4d504ec9b0c77c7e" providerId="LiveId" clId="{E8E14644-28D0-448F-A789-9C398FE07395}" dt="2025-01-12T21:28:05.089" v="326" actId="14100"/>
        <pc:sldMkLst>
          <pc:docMk/>
          <pc:sldMk cId="337283028" sldId="361"/>
        </pc:sldMkLst>
        <pc:spChg chg="add mod">
          <ac:chgData name="Doug Downs" userId="4d504ec9b0c77c7e" providerId="LiveId" clId="{E8E14644-28D0-448F-A789-9C398FE07395}" dt="2025-01-12T21:26:27.993" v="295" actId="1076"/>
          <ac:spMkLst>
            <pc:docMk/>
            <pc:sldMk cId="337283028" sldId="361"/>
            <ac:spMk id="2" creationId="{75F1646E-F872-33FA-A5D2-785E4977C33C}"/>
          </ac:spMkLst>
        </pc:spChg>
        <pc:spChg chg="mod">
          <ac:chgData name="Doug Downs" userId="4d504ec9b0c77c7e" providerId="LiveId" clId="{E8E14644-28D0-448F-A789-9C398FE07395}" dt="2025-01-12T20:14:51.515" v="273" actId="1076"/>
          <ac:spMkLst>
            <pc:docMk/>
            <pc:sldMk cId="337283028" sldId="361"/>
            <ac:spMk id="4" creationId="{9937FB80-61A3-3EB4-F389-A93928A2D34F}"/>
          </ac:spMkLst>
        </pc:spChg>
        <pc:spChg chg="mod">
          <ac:chgData name="Doug Downs" userId="4d504ec9b0c77c7e" providerId="LiveId" clId="{E8E14644-28D0-448F-A789-9C398FE07395}" dt="2025-01-12T20:14:18.692" v="251" actId="1036"/>
          <ac:spMkLst>
            <pc:docMk/>
            <pc:sldMk cId="337283028" sldId="361"/>
            <ac:spMk id="5" creationId="{B7C6FFA3-38B7-0D42-58BF-B46EC92DE09A}"/>
          </ac:spMkLst>
        </pc:spChg>
        <pc:spChg chg="add mod">
          <ac:chgData name="Doug Downs" userId="4d504ec9b0c77c7e" providerId="LiveId" clId="{E8E14644-28D0-448F-A789-9C398FE07395}" dt="2025-01-12T21:26:56.674" v="304" actId="20577"/>
          <ac:spMkLst>
            <pc:docMk/>
            <pc:sldMk cId="337283028" sldId="361"/>
            <ac:spMk id="6" creationId="{415AD3BA-588C-A40A-6713-A71F497DA313}"/>
          </ac:spMkLst>
        </pc:spChg>
        <pc:spChg chg="mod">
          <ac:chgData name="Doug Downs" userId="4d504ec9b0c77c7e" providerId="LiveId" clId="{E8E14644-28D0-448F-A789-9C398FE07395}" dt="2025-01-12T20:14:44.560" v="272" actId="1036"/>
          <ac:spMkLst>
            <pc:docMk/>
            <pc:sldMk cId="337283028" sldId="361"/>
            <ac:spMk id="7" creationId="{39C94D41-2946-C68B-F87A-26312D3A81D8}"/>
          </ac:spMkLst>
        </pc:spChg>
        <pc:spChg chg="mod">
          <ac:chgData name="Doug Downs" userId="4d504ec9b0c77c7e" providerId="LiveId" clId="{E8E14644-28D0-448F-A789-9C398FE07395}" dt="2025-01-12T20:14:18.692" v="251" actId="1036"/>
          <ac:spMkLst>
            <pc:docMk/>
            <pc:sldMk cId="337283028" sldId="361"/>
            <ac:spMk id="8" creationId="{D990B77F-25E8-81F6-F82E-58639CB59954}"/>
          </ac:spMkLst>
        </pc:spChg>
        <pc:spChg chg="mod">
          <ac:chgData name="Doug Downs" userId="4d504ec9b0c77c7e" providerId="LiveId" clId="{E8E14644-28D0-448F-A789-9C398FE07395}" dt="2025-01-12T20:13:41.049" v="228" actId="14100"/>
          <ac:spMkLst>
            <pc:docMk/>
            <pc:sldMk cId="337283028" sldId="361"/>
            <ac:spMk id="11" creationId="{B0403535-66B2-EF75-05B9-5A559E79DE66}"/>
          </ac:spMkLst>
        </pc:spChg>
        <pc:spChg chg="mod">
          <ac:chgData name="Doug Downs" userId="4d504ec9b0c77c7e" providerId="LiveId" clId="{E8E14644-28D0-448F-A789-9C398FE07395}" dt="2025-01-12T20:13:48.531" v="229" actId="14100"/>
          <ac:spMkLst>
            <pc:docMk/>
            <pc:sldMk cId="337283028" sldId="361"/>
            <ac:spMk id="12" creationId="{1F87D8FB-F203-9823-E554-B226829C35E2}"/>
          </ac:spMkLst>
        </pc:spChg>
        <pc:spChg chg="mod">
          <ac:chgData name="Doug Downs" userId="4d504ec9b0c77c7e" providerId="LiveId" clId="{E8E14644-28D0-448F-A789-9C398FE07395}" dt="2025-01-12T20:13:35.103" v="227" actId="14100"/>
          <ac:spMkLst>
            <pc:docMk/>
            <pc:sldMk cId="337283028" sldId="361"/>
            <ac:spMk id="14" creationId="{93135644-2FE8-0028-DDEB-2EB0ACEB55C3}"/>
          </ac:spMkLst>
        </pc:spChg>
        <pc:spChg chg="mod">
          <ac:chgData name="Doug Downs" userId="4d504ec9b0c77c7e" providerId="LiveId" clId="{E8E14644-28D0-448F-A789-9C398FE07395}" dt="2025-01-12T20:13:56.174" v="231" actId="14100"/>
          <ac:spMkLst>
            <pc:docMk/>
            <pc:sldMk cId="337283028" sldId="361"/>
            <ac:spMk id="15" creationId="{C94CCC9E-538B-A99F-70AC-0C046719E3B2}"/>
          </ac:spMkLst>
        </pc:spChg>
        <pc:spChg chg="mod">
          <ac:chgData name="Doug Downs" userId="4d504ec9b0c77c7e" providerId="LiveId" clId="{E8E14644-28D0-448F-A789-9C398FE07395}" dt="2025-01-12T21:27:19.608" v="308" actId="14100"/>
          <ac:spMkLst>
            <pc:docMk/>
            <pc:sldMk cId="337283028" sldId="361"/>
            <ac:spMk id="19" creationId="{C3447EDE-2AB6-E801-5940-6F36AD43300E}"/>
          </ac:spMkLst>
        </pc:spChg>
        <pc:spChg chg="mod">
          <ac:chgData name="Doug Downs" userId="4d504ec9b0c77c7e" providerId="LiveId" clId="{E8E14644-28D0-448F-A789-9C398FE07395}" dt="2025-01-12T21:27:47.504" v="323" actId="20577"/>
          <ac:spMkLst>
            <pc:docMk/>
            <pc:sldMk cId="337283028" sldId="361"/>
            <ac:spMk id="20" creationId="{3CBAC0C2-65CE-3DBD-52C1-A51199FDDCD4}"/>
          </ac:spMkLst>
        </pc:spChg>
        <pc:spChg chg="mod">
          <ac:chgData name="Doug Downs" userId="4d504ec9b0c77c7e" providerId="LiveId" clId="{E8E14644-28D0-448F-A789-9C398FE07395}" dt="2025-01-12T20:13:11.246" v="206" actId="14100"/>
          <ac:spMkLst>
            <pc:docMk/>
            <pc:sldMk cId="337283028" sldId="361"/>
            <ac:spMk id="21" creationId="{297D6FB8-426B-647A-ED88-8F92FDBD04C5}"/>
          </ac:spMkLst>
        </pc:spChg>
        <pc:spChg chg="mod">
          <ac:chgData name="Doug Downs" userId="4d504ec9b0c77c7e" providerId="LiveId" clId="{E8E14644-28D0-448F-A789-9C398FE07395}" dt="2025-01-12T20:13:26.279" v="216" actId="1036"/>
          <ac:spMkLst>
            <pc:docMk/>
            <pc:sldMk cId="337283028" sldId="361"/>
            <ac:spMk id="22" creationId="{63AAD7DE-96D5-5B2B-6B13-59EC5CFA098F}"/>
          </ac:spMkLst>
        </pc:spChg>
        <pc:spChg chg="mod">
          <ac:chgData name="Doug Downs" userId="4d504ec9b0c77c7e" providerId="LiveId" clId="{E8E14644-28D0-448F-A789-9C398FE07395}" dt="2025-01-12T20:13:08.294" v="205" actId="14100"/>
          <ac:spMkLst>
            <pc:docMk/>
            <pc:sldMk cId="337283028" sldId="361"/>
            <ac:spMk id="26" creationId="{A2C67DC4-8E93-4369-B242-236694446364}"/>
          </ac:spMkLst>
        </pc:spChg>
        <pc:spChg chg="mod">
          <ac:chgData name="Doug Downs" userId="4d504ec9b0c77c7e" providerId="LiveId" clId="{E8E14644-28D0-448F-A789-9C398FE07395}" dt="2025-01-12T21:27:11.753" v="306" actId="1076"/>
          <ac:spMkLst>
            <pc:docMk/>
            <pc:sldMk cId="337283028" sldId="361"/>
            <ac:spMk id="27" creationId="{12D3C19B-BB87-948E-C00D-238A055AAA13}"/>
          </ac:spMkLst>
        </pc:spChg>
        <pc:spChg chg="mod">
          <ac:chgData name="Doug Downs" userId="4d504ec9b0c77c7e" providerId="LiveId" clId="{E8E14644-28D0-448F-A789-9C398FE07395}" dt="2025-01-12T21:28:05.089" v="326" actId="14100"/>
          <ac:spMkLst>
            <pc:docMk/>
            <pc:sldMk cId="337283028" sldId="361"/>
            <ac:spMk id="28" creationId="{ACE91585-4266-6669-0780-0C395E7028E8}"/>
          </ac:spMkLst>
        </pc:spChg>
        <pc:spChg chg="mod">
          <ac:chgData name="Doug Downs" userId="4d504ec9b0c77c7e" providerId="LiveId" clId="{E8E14644-28D0-448F-A789-9C398FE07395}" dt="2025-01-12T20:13:52.438" v="230" actId="14100"/>
          <ac:spMkLst>
            <pc:docMk/>
            <pc:sldMk cId="337283028" sldId="361"/>
            <ac:spMk id="38" creationId="{1F87D8FB-F203-9823-E554-B226829C35E2}"/>
          </ac:spMkLst>
        </pc:spChg>
        <pc:spChg chg="mod">
          <ac:chgData name="Doug Downs" userId="4d504ec9b0c77c7e" providerId="LiveId" clId="{E8E14644-28D0-448F-A789-9C398FE07395}" dt="2025-01-12T20:14:35.397" v="262" actId="552"/>
          <ac:spMkLst>
            <pc:docMk/>
            <pc:sldMk cId="337283028" sldId="361"/>
            <ac:spMk id="39" creationId="{B7C6FFA3-38B7-0D42-58BF-B46EC92DE09A}"/>
          </ac:spMkLst>
        </pc:spChg>
        <pc:spChg chg="mod">
          <ac:chgData name="Doug Downs" userId="4d504ec9b0c77c7e" providerId="LiveId" clId="{E8E14644-28D0-448F-A789-9C398FE07395}" dt="2025-01-12T20:14:35.397" v="262" actId="552"/>
          <ac:spMkLst>
            <pc:docMk/>
            <pc:sldMk cId="337283028" sldId="361"/>
            <ac:spMk id="40" creationId="{D990B77F-25E8-81F6-F82E-58639CB59954}"/>
          </ac:spMkLst>
        </pc:spChg>
        <pc:spChg chg="mod">
          <ac:chgData name="Doug Downs" userId="4d504ec9b0c77c7e" providerId="LiveId" clId="{E8E14644-28D0-448F-A789-9C398FE07395}" dt="2025-01-12T20:13:16.932" v="207" actId="14100"/>
          <ac:spMkLst>
            <pc:docMk/>
            <pc:sldMk cId="337283028" sldId="361"/>
            <ac:spMk id="41" creationId="{A2C67DC4-8E93-4369-B242-236694446364}"/>
          </ac:spMkLst>
        </pc:spChg>
        <pc:spChg chg="mod">
          <ac:chgData name="Doug Downs" userId="4d504ec9b0c77c7e" providerId="LiveId" clId="{E8E14644-28D0-448F-A789-9C398FE07395}" dt="2025-01-12T21:27:27.521" v="310" actId="1076"/>
          <ac:spMkLst>
            <pc:docMk/>
            <pc:sldMk cId="337283028" sldId="361"/>
            <ac:spMk id="42" creationId="{1F87D8FB-F203-9823-E554-B226829C35E2}"/>
          </ac:spMkLst>
        </pc:spChg>
        <pc:spChg chg="mod">
          <ac:chgData name="Doug Downs" userId="4d504ec9b0c77c7e" providerId="LiveId" clId="{E8E14644-28D0-448F-A789-9C398FE07395}" dt="2025-01-12T21:27:55.573" v="324" actId="1076"/>
          <ac:spMkLst>
            <pc:docMk/>
            <pc:sldMk cId="337283028" sldId="361"/>
            <ac:spMk id="43" creationId="{ACE91585-4266-6669-0780-0C395E7028E8}"/>
          </ac:spMkLst>
        </pc:spChg>
        <pc:spChg chg="mod">
          <ac:chgData name="Doug Downs" userId="4d504ec9b0c77c7e" providerId="LiveId" clId="{E8E14644-28D0-448F-A789-9C398FE07395}" dt="2025-01-12T21:25:35.606" v="280" actId="1076"/>
          <ac:spMkLst>
            <pc:docMk/>
            <pc:sldMk cId="337283028" sldId="361"/>
            <ac:spMk id="47" creationId="{12D3C19B-BB87-948E-C00D-238A055AAA13}"/>
          </ac:spMkLst>
        </pc:spChg>
        <pc:spChg chg="mod">
          <ac:chgData name="Doug Downs" userId="4d504ec9b0c77c7e" providerId="LiveId" clId="{E8E14644-28D0-448F-A789-9C398FE07395}" dt="2025-01-12T21:25:30.543" v="279" actId="1076"/>
          <ac:spMkLst>
            <pc:docMk/>
            <pc:sldMk cId="337283028" sldId="361"/>
            <ac:spMk id="48" creationId="{C3447EDE-2AB6-E801-5940-6F36AD43300E}"/>
          </ac:spMkLst>
        </pc:spChg>
        <pc:spChg chg="mod">
          <ac:chgData name="Doug Downs" userId="4d504ec9b0c77c7e" providerId="LiveId" clId="{E8E14644-28D0-448F-A789-9C398FE07395}" dt="2025-01-12T21:26:12.032" v="290" actId="1076"/>
          <ac:spMkLst>
            <pc:docMk/>
            <pc:sldMk cId="337283028" sldId="361"/>
            <ac:spMk id="49" creationId="{3CBAC0C2-65CE-3DBD-52C1-A51199FDDCD4}"/>
          </ac:spMkLst>
        </pc:spChg>
        <pc:spChg chg="mod">
          <ac:chgData name="Doug Downs" userId="4d504ec9b0c77c7e" providerId="LiveId" clId="{E8E14644-28D0-448F-A789-9C398FE07395}" dt="2025-01-12T21:26:36.320" v="300" actId="1076"/>
          <ac:spMkLst>
            <pc:docMk/>
            <pc:sldMk cId="337283028" sldId="361"/>
            <ac:spMk id="50" creationId="{ACE91585-4266-6669-0780-0C395E7028E8}"/>
          </ac:spMkLst>
        </pc:spChg>
        <pc:cxnChg chg="mod">
          <ac:chgData name="Doug Downs" userId="4d504ec9b0c77c7e" providerId="LiveId" clId="{E8E14644-28D0-448F-A789-9C398FE07395}" dt="2025-01-12T20:13:30.428" v="226" actId="1035"/>
          <ac:cxnSpMkLst>
            <pc:docMk/>
            <pc:sldMk cId="337283028" sldId="361"/>
            <ac:cxnSpMk id="17" creationId="{1D0CFE68-BF17-3ED6-EA39-87E38ECF889E}"/>
          </ac:cxnSpMkLst>
        </pc:cxnChg>
        <pc:cxnChg chg="mod">
          <ac:chgData name="Doug Downs" userId="4d504ec9b0c77c7e" providerId="LiveId" clId="{E8E14644-28D0-448F-A789-9C398FE07395}" dt="2025-01-12T20:14:23.741" v="261" actId="1036"/>
          <ac:cxnSpMkLst>
            <pc:docMk/>
            <pc:sldMk cId="337283028" sldId="361"/>
            <ac:cxnSpMk id="31" creationId="{6F50E1BC-61FD-6072-5A58-3CC94F8B6C39}"/>
          </ac:cxnSpMkLst>
        </pc:cxnChg>
        <pc:cxnChg chg="mod">
          <ac:chgData name="Doug Downs" userId="4d504ec9b0c77c7e" providerId="LiveId" clId="{E8E14644-28D0-448F-A789-9C398FE07395}" dt="2025-01-12T21:27:05.617" v="305" actId="1076"/>
          <ac:cxnSpMkLst>
            <pc:docMk/>
            <pc:sldMk cId="337283028" sldId="361"/>
            <ac:cxnSpMk id="52" creationId="{1D0CFE68-BF17-3ED6-EA39-87E38ECF889E}"/>
          </ac:cxnSpMkLst>
        </pc:cxnChg>
      </pc:sldChg>
      <pc:sldChg chg="delSp modSp del mod">
        <pc:chgData name="Doug Downs" userId="4d504ec9b0c77c7e" providerId="LiveId" clId="{E8E14644-28D0-448F-A789-9C398FE07395}" dt="2025-01-12T21:29:54.936" v="349" actId="47"/>
        <pc:sldMkLst>
          <pc:docMk/>
          <pc:sldMk cId="791562694" sldId="362"/>
        </pc:sldMkLst>
        <pc:spChg chg="del">
          <ac:chgData name="Doug Downs" userId="4d504ec9b0c77c7e" providerId="LiveId" clId="{E8E14644-28D0-448F-A789-9C398FE07395}" dt="2025-01-12T21:28:29.629" v="328" actId="21"/>
          <ac:spMkLst>
            <pc:docMk/>
            <pc:sldMk cId="791562694" sldId="362"/>
            <ac:spMk id="6" creationId="{FEB255A7-BB35-2B7A-CE76-D2F970528010}"/>
          </ac:spMkLst>
        </pc:spChg>
        <pc:spChg chg="del">
          <ac:chgData name="Doug Downs" userId="4d504ec9b0c77c7e" providerId="LiveId" clId="{E8E14644-28D0-448F-A789-9C398FE07395}" dt="2025-01-12T21:28:29.629" v="328" actId="21"/>
          <ac:spMkLst>
            <pc:docMk/>
            <pc:sldMk cId="791562694" sldId="362"/>
            <ac:spMk id="9" creationId="{5C9DDDC4-369E-7224-F956-2CE75C1EE8BE}"/>
          </ac:spMkLst>
        </pc:spChg>
        <pc:spChg chg="del">
          <ac:chgData name="Doug Downs" userId="4d504ec9b0c77c7e" providerId="LiveId" clId="{E8E14644-28D0-448F-A789-9C398FE07395}" dt="2025-01-12T21:28:29.629" v="328" actId="21"/>
          <ac:spMkLst>
            <pc:docMk/>
            <pc:sldMk cId="791562694" sldId="362"/>
            <ac:spMk id="10" creationId="{31A729FE-1B99-D9C6-DC07-8BAA904D0D8B}"/>
          </ac:spMkLst>
        </pc:spChg>
        <pc:spChg chg="del">
          <ac:chgData name="Doug Downs" userId="4d504ec9b0c77c7e" providerId="LiveId" clId="{E8E14644-28D0-448F-A789-9C398FE07395}" dt="2025-01-12T21:28:29.629" v="328" actId="21"/>
          <ac:spMkLst>
            <pc:docMk/>
            <pc:sldMk cId="791562694" sldId="362"/>
            <ac:spMk id="13" creationId="{36E8E8F0-564D-DDE3-CA8D-26A14EF1EFB1}"/>
          </ac:spMkLst>
        </pc:spChg>
        <pc:spChg chg="del">
          <ac:chgData name="Doug Downs" userId="4d504ec9b0c77c7e" providerId="LiveId" clId="{E8E14644-28D0-448F-A789-9C398FE07395}" dt="2025-01-12T21:28:29.629" v="328" actId="21"/>
          <ac:spMkLst>
            <pc:docMk/>
            <pc:sldMk cId="791562694" sldId="362"/>
            <ac:spMk id="16" creationId="{3FB73021-289D-E2E0-42FA-C0E14ECDE28C}"/>
          </ac:spMkLst>
        </pc:spChg>
        <pc:spChg chg="del">
          <ac:chgData name="Doug Downs" userId="4d504ec9b0c77c7e" providerId="LiveId" clId="{E8E14644-28D0-448F-A789-9C398FE07395}" dt="2025-01-12T21:28:29.629" v="328" actId="21"/>
          <ac:spMkLst>
            <pc:docMk/>
            <pc:sldMk cId="791562694" sldId="362"/>
            <ac:spMk id="23" creationId="{70E23514-2E5F-3797-D766-252B8494D21F}"/>
          </ac:spMkLst>
        </pc:spChg>
        <pc:spChg chg="del">
          <ac:chgData name="Doug Downs" userId="4d504ec9b0c77c7e" providerId="LiveId" clId="{E8E14644-28D0-448F-A789-9C398FE07395}" dt="2025-01-12T21:28:29.629" v="328" actId="21"/>
          <ac:spMkLst>
            <pc:docMk/>
            <pc:sldMk cId="791562694" sldId="362"/>
            <ac:spMk id="45" creationId="{D576036E-26CA-221A-C090-E9E5D2636CF1}"/>
          </ac:spMkLst>
        </pc:spChg>
        <pc:spChg chg="del">
          <ac:chgData name="Doug Downs" userId="4d504ec9b0c77c7e" providerId="LiveId" clId="{E8E14644-28D0-448F-A789-9C398FE07395}" dt="2025-01-12T21:29:45.175" v="346" actId="21"/>
          <ac:spMkLst>
            <pc:docMk/>
            <pc:sldMk cId="791562694" sldId="362"/>
            <ac:spMk id="46" creationId="{F31D2299-F9C3-68BB-F3B8-488A867D8A1B}"/>
          </ac:spMkLst>
        </pc:spChg>
        <pc:spChg chg="mod">
          <ac:chgData name="Doug Downs" userId="4d504ec9b0c77c7e" providerId="LiveId" clId="{E8E14644-28D0-448F-A789-9C398FE07395}" dt="2025-01-12T21:29:42.216" v="345" actId="14100"/>
          <ac:spMkLst>
            <pc:docMk/>
            <pc:sldMk cId="791562694" sldId="362"/>
            <ac:spMk id="50" creationId="{ACE91585-4266-6669-0780-0C395E7028E8}"/>
          </ac:spMkLst>
        </pc:spChg>
        <pc:spChg chg="del">
          <ac:chgData name="Doug Downs" userId="4d504ec9b0c77c7e" providerId="LiveId" clId="{E8E14644-28D0-448F-A789-9C398FE07395}" dt="2025-01-12T21:28:29.629" v="328" actId="21"/>
          <ac:spMkLst>
            <pc:docMk/>
            <pc:sldMk cId="791562694" sldId="362"/>
            <ac:spMk id="51" creationId="{36E8E8F0-564D-DDE3-CA8D-26A14EF1EFB1}"/>
          </ac:spMkLst>
        </pc:spChg>
        <pc:spChg chg="del">
          <ac:chgData name="Doug Downs" userId="4d504ec9b0c77c7e" providerId="LiveId" clId="{E8E14644-28D0-448F-A789-9C398FE07395}" dt="2025-01-12T21:28:29.629" v="328" actId="21"/>
          <ac:spMkLst>
            <pc:docMk/>
            <pc:sldMk cId="791562694" sldId="362"/>
            <ac:spMk id="53" creationId="{D576036E-26CA-221A-C090-E9E5D2636CF1}"/>
          </ac:spMkLst>
        </pc:spChg>
      </pc:sldChg>
      <pc:sldChg chg="addSp delSp modSp mod">
        <pc:chgData name="Doug Downs" userId="4d504ec9b0c77c7e" providerId="LiveId" clId="{E8E14644-28D0-448F-A789-9C398FE07395}" dt="2025-01-12T21:36:54.372" v="396" actId="1076"/>
        <pc:sldMkLst>
          <pc:docMk/>
          <pc:sldMk cId="2300164069" sldId="363"/>
        </pc:sldMkLst>
        <pc:spChg chg="add mod">
          <ac:chgData name="Doug Downs" userId="4d504ec9b0c77c7e" providerId="LiveId" clId="{E8E14644-28D0-448F-A789-9C398FE07395}" dt="2025-01-12T21:35:47.273" v="382"/>
          <ac:spMkLst>
            <pc:docMk/>
            <pc:sldMk cId="2300164069" sldId="363"/>
            <ac:spMk id="4" creationId="{38C84E88-E063-80E8-D683-34ECE2D475EB}"/>
          </ac:spMkLst>
        </pc:spChg>
        <pc:spChg chg="del">
          <ac:chgData name="Doug Downs" userId="4d504ec9b0c77c7e" providerId="LiveId" clId="{E8E14644-28D0-448F-A789-9C398FE07395}" dt="2025-01-12T21:35:29.763" v="379" actId="478"/>
          <ac:spMkLst>
            <pc:docMk/>
            <pc:sldMk cId="2300164069" sldId="363"/>
            <ac:spMk id="7" creationId="{D2A82A02-2670-2A4B-FE69-66D95B2D3ABC}"/>
          </ac:spMkLst>
        </pc:spChg>
        <pc:spChg chg="mod">
          <ac:chgData name="Doug Downs" userId="4d504ec9b0c77c7e" providerId="LiveId" clId="{E8E14644-28D0-448F-A789-9C398FE07395}" dt="2025-01-12T21:36:03.998" v="387" actId="14100"/>
          <ac:spMkLst>
            <pc:docMk/>
            <pc:sldMk cId="2300164069" sldId="363"/>
            <ac:spMk id="47" creationId="{0367788D-F0ED-99EB-9A52-407CAE4F39B3}"/>
          </ac:spMkLst>
        </pc:spChg>
        <pc:spChg chg="mod">
          <ac:chgData name="Doug Downs" userId="4d504ec9b0c77c7e" providerId="LiveId" clId="{E8E14644-28D0-448F-A789-9C398FE07395}" dt="2025-01-12T21:36:09.792" v="389" actId="255"/>
          <ac:spMkLst>
            <pc:docMk/>
            <pc:sldMk cId="2300164069" sldId="363"/>
            <ac:spMk id="48" creationId="{0367788D-F0ED-99EB-9A52-407CAE4F39B3}"/>
          </ac:spMkLst>
        </pc:spChg>
        <pc:spChg chg="mod">
          <ac:chgData name="Doug Downs" userId="4d504ec9b0c77c7e" providerId="LiveId" clId="{E8E14644-28D0-448F-A789-9C398FE07395}" dt="2025-01-12T21:36:09.792" v="389" actId="255"/>
          <ac:spMkLst>
            <pc:docMk/>
            <pc:sldMk cId="2300164069" sldId="363"/>
            <ac:spMk id="50" creationId="{00000000-0000-0000-0000-000000000000}"/>
          </ac:spMkLst>
        </pc:spChg>
        <pc:spChg chg="mod">
          <ac:chgData name="Doug Downs" userId="4d504ec9b0c77c7e" providerId="LiveId" clId="{E8E14644-28D0-448F-A789-9C398FE07395}" dt="2025-01-12T21:36:09.792" v="389" actId="255"/>
          <ac:spMkLst>
            <pc:docMk/>
            <pc:sldMk cId="2300164069" sldId="363"/>
            <ac:spMk id="51" creationId="{00000000-0000-0000-0000-000000000000}"/>
          </ac:spMkLst>
        </pc:spChg>
        <pc:spChg chg="mod">
          <ac:chgData name="Doug Downs" userId="4d504ec9b0c77c7e" providerId="LiveId" clId="{E8E14644-28D0-448F-A789-9C398FE07395}" dt="2025-01-12T21:36:09.792" v="389" actId="255"/>
          <ac:spMkLst>
            <pc:docMk/>
            <pc:sldMk cId="2300164069" sldId="363"/>
            <ac:spMk id="52" creationId="{0367788D-F0ED-99EB-9A52-407CAE4F39B3}"/>
          </ac:spMkLst>
        </pc:spChg>
        <pc:spChg chg="mod">
          <ac:chgData name="Doug Downs" userId="4d504ec9b0c77c7e" providerId="LiveId" clId="{E8E14644-28D0-448F-A789-9C398FE07395}" dt="2025-01-12T21:36:09.792" v="389" actId="255"/>
          <ac:spMkLst>
            <pc:docMk/>
            <pc:sldMk cId="2300164069" sldId="363"/>
            <ac:spMk id="53" creationId="{0367788D-F0ED-99EB-9A52-407CAE4F39B3}"/>
          </ac:spMkLst>
        </pc:spChg>
        <pc:spChg chg="mod">
          <ac:chgData name="Doug Downs" userId="4d504ec9b0c77c7e" providerId="LiveId" clId="{E8E14644-28D0-448F-A789-9C398FE07395}" dt="2025-01-12T21:36:09.792" v="389" actId="255"/>
          <ac:spMkLst>
            <pc:docMk/>
            <pc:sldMk cId="2300164069" sldId="363"/>
            <ac:spMk id="54" creationId="{0367788D-F0ED-99EB-9A52-407CAE4F39B3}"/>
          </ac:spMkLst>
        </pc:spChg>
        <pc:spChg chg="mod">
          <ac:chgData name="Doug Downs" userId="4d504ec9b0c77c7e" providerId="LiveId" clId="{E8E14644-28D0-448F-A789-9C398FE07395}" dt="2025-01-12T21:36:09.792" v="389" actId="255"/>
          <ac:spMkLst>
            <pc:docMk/>
            <pc:sldMk cId="2300164069" sldId="363"/>
            <ac:spMk id="57" creationId="{00000000-0000-0000-0000-000000000000}"/>
          </ac:spMkLst>
        </pc:spChg>
        <pc:spChg chg="mod">
          <ac:chgData name="Doug Downs" userId="4d504ec9b0c77c7e" providerId="LiveId" clId="{E8E14644-28D0-448F-A789-9C398FE07395}" dt="2025-01-12T21:36:09.792" v="389" actId="255"/>
          <ac:spMkLst>
            <pc:docMk/>
            <pc:sldMk cId="2300164069" sldId="363"/>
            <ac:spMk id="59" creationId="{00000000-0000-0000-0000-000000000000}"/>
          </ac:spMkLst>
        </pc:spChg>
        <pc:spChg chg="mod">
          <ac:chgData name="Doug Downs" userId="4d504ec9b0c77c7e" providerId="LiveId" clId="{E8E14644-28D0-448F-A789-9C398FE07395}" dt="2025-01-12T21:36:09.792" v="389" actId="255"/>
          <ac:spMkLst>
            <pc:docMk/>
            <pc:sldMk cId="2300164069" sldId="363"/>
            <ac:spMk id="60" creationId="{00000000-0000-0000-0000-000000000000}"/>
          </ac:spMkLst>
        </pc:spChg>
        <pc:spChg chg="mod">
          <ac:chgData name="Doug Downs" userId="4d504ec9b0c77c7e" providerId="LiveId" clId="{E8E14644-28D0-448F-A789-9C398FE07395}" dt="2025-01-12T21:36:09.792" v="389" actId="255"/>
          <ac:spMkLst>
            <pc:docMk/>
            <pc:sldMk cId="2300164069" sldId="363"/>
            <ac:spMk id="61" creationId="{00000000-0000-0000-0000-000000000000}"/>
          </ac:spMkLst>
        </pc:spChg>
        <pc:spChg chg="mod">
          <ac:chgData name="Doug Downs" userId="4d504ec9b0c77c7e" providerId="LiveId" clId="{E8E14644-28D0-448F-A789-9C398FE07395}" dt="2025-01-12T21:36:37.609" v="393" actId="14100"/>
          <ac:spMkLst>
            <pc:docMk/>
            <pc:sldMk cId="2300164069" sldId="363"/>
            <ac:spMk id="62" creationId="{0367788D-F0ED-99EB-9A52-407CAE4F39B3}"/>
          </ac:spMkLst>
        </pc:spChg>
        <pc:spChg chg="mod">
          <ac:chgData name="Doug Downs" userId="4d504ec9b0c77c7e" providerId="LiveId" clId="{E8E14644-28D0-448F-A789-9C398FE07395}" dt="2025-01-12T21:36:54.372" v="396" actId="1076"/>
          <ac:spMkLst>
            <pc:docMk/>
            <pc:sldMk cId="2300164069" sldId="363"/>
            <ac:spMk id="63" creationId="{0367788D-F0ED-99EB-9A52-407CAE4F39B3}"/>
          </ac:spMkLst>
        </pc:spChg>
        <pc:spChg chg="mod">
          <ac:chgData name="Doug Downs" userId="4d504ec9b0c77c7e" providerId="LiveId" clId="{E8E14644-28D0-448F-A789-9C398FE07395}" dt="2025-01-12T21:36:47.210" v="395" actId="1076"/>
          <ac:spMkLst>
            <pc:docMk/>
            <pc:sldMk cId="2300164069" sldId="363"/>
            <ac:spMk id="64" creationId="{0367788D-F0ED-99EB-9A52-407CAE4F39B3}"/>
          </ac:spMkLst>
        </pc:spChg>
        <pc:spChg chg="mod">
          <ac:chgData name="Doug Downs" userId="4d504ec9b0c77c7e" providerId="LiveId" clId="{E8E14644-28D0-448F-A789-9C398FE07395}" dt="2025-01-12T21:36:33.239" v="392" actId="1076"/>
          <ac:spMkLst>
            <pc:docMk/>
            <pc:sldMk cId="2300164069" sldId="363"/>
            <ac:spMk id="65" creationId="{0367788D-F0ED-99EB-9A52-407CAE4F39B3}"/>
          </ac:spMkLst>
        </pc:spChg>
        <pc:grpChg chg="mod">
          <ac:chgData name="Doug Downs" userId="4d504ec9b0c77c7e" providerId="LiveId" clId="{E8E14644-28D0-448F-A789-9C398FE07395}" dt="2025-01-12T21:36:14.526" v="390" actId="14100"/>
          <ac:grpSpMkLst>
            <pc:docMk/>
            <pc:sldMk cId="2300164069" sldId="363"/>
            <ac:grpSpMk id="3" creationId="{00000000-0000-0000-0000-000000000000}"/>
          </ac:grpSpMkLst>
        </pc:grpChg>
      </pc:sldChg>
      <pc:sldChg chg="delSp del mod">
        <pc:chgData name="Doug Downs" userId="4d504ec9b0c77c7e" providerId="LiveId" clId="{E8E14644-28D0-448F-A789-9C398FE07395}" dt="2025-01-12T21:38:08.159" v="419" actId="47"/>
        <pc:sldMkLst>
          <pc:docMk/>
          <pc:sldMk cId="2973967069" sldId="364"/>
        </pc:sldMkLst>
        <pc:spChg chg="del">
          <ac:chgData name="Doug Downs" userId="4d504ec9b0c77c7e" providerId="LiveId" clId="{E8E14644-28D0-448F-A789-9C398FE07395}" dt="2025-01-12T21:37:02.168" v="397" actId="478"/>
          <ac:spMkLst>
            <pc:docMk/>
            <pc:sldMk cId="2973967069" sldId="364"/>
            <ac:spMk id="4" creationId="{816DBA85-1360-4B13-8ADE-13B11D86123D}"/>
          </ac:spMkLst>
        </pc:spChg>
        <pc:spChg chg="del">
          <ac:chgData name="Doug Downs" userId="4d504ec9b0c77c7e" providerId="LiveId" clId="{E8E14644-28D0-448F-A789-9C398FE07395}" dt="2025-01-12T21:37:35.929" v="402" actId="21"/>
          <ac:spMkLst>
            <pc:docMk/>
            <pc:sldMk cId="2973967069" sldId="364"/>
            <ac:spMk id="7" creationId="{B222BA54-1A91-4132-A2B8-4D2A8797A09E}"/>
          </ac:spMkLst>
        </pc:spChg>
        <pc:spChg chg="del">
          <ac:chgData name="Doug Downs" userId="4d504ec9b0c77c7e" providerId="LiveId" clId="{E8E14644-28D0-448F-A789-9C398FE07395}" dt="2025-01-12T21:37:35.929" v="402" actId="21"/>
          <ac:spMkLst>
            <pc:docMk/>
            <pc:sldMk cId="2973967069" sldId="364"/>
            <ac:spMk id="12" creationId="{B222BA54-1A91-4132-A2B8-4D2A8797A09E}"/>
          </ac:spMkLst>
        </pc:spChg>
        <pc:spChg chg="del">
          <ac:chgData name="Doug Downs" userId="4d504ec9b0c77c7e" providerId="LiveId" clId="{E8E14644-28D0-448F-A789-9C398FE07395}" dt="2025-01-12T21:37:35.929" v="402" actId="21"/>
          <ac:spMkLst>
            <pc:docMk/>
            <pc:sldMk cId="2973967069" sldId="364"/>
            <ac:spMk id="13" creationId="{B222BA54-1A91-4132-A2B8-4D2A8797A09E}"/>
          </ac:spMkLst>
        </pc:spChg>
        <pc:spChg chg="del">
          <ac:chgData name="Doug Downs" userId="4d504ec9b0c77c7e" providerId="LiveId" clId="{E8E14644-28D0-448F-A789-9C398FE07395}" dt="2025-01-12T21:37:35.929" v="402" actId="21"/>
          <ac:spMkLst>
            <pc:docMk/>
            <pc:sldMk cId="2973967069" sldId="364"/>
            <ac:spMk id="14" creationId="{B222BA54-1A91-4132-A2B8-4D2A8797A09E}"/>
          </ac:spMkLst>
        </pc:spChg>
        <pc:spChg chg="del">
          <ac:chgData name="Doug Downs" userId="4d504ec9b0c77c7e" providerId="LiveId" clId="{E8E14644-28D0-448F-A789-9C398FE07395}" dt="2025-01-12T21:37:35.929" v="402" actId="21"/>
          <ac:spMkLst>
            <pc:docMk/>
            <pc:sldMk cId="2973967069" sldId="364"/>
            <ac:spMk id="15" creationId="{B222BA54-1A91-4132-A2B8-4D2A8797A09E}"/>
          </ac:spMkLst>
        </pc:spChg>
        <pc:spChg chg="del">
          <ac:chgData name="Doug Downs" userId="4d504ec9b0c77c7e" providerId="LiveId" clId="{E8E14644-28D0-448F-A789-9C398FE07395}" dt="2025-01-12T21:37:35.929" v="402" actId="21"/>
          <ac:spMkLst>
            <pc:docMk/>
            <pc:sldMk cId="2973967069" sldId="364"/>
            <ac:spMk id="16" creationId="{B222BA54-1A91-4132-A2B8-4D2A8797A09E}"/>
          </ac:spMkLst>
        </pc:spChg>
      </pc:sldChg>
      <pc:sldChg chg="addSp modSp add mod">
        <pc:chgData name="Doug Downs" userId="4d504ec9b0c77c7e" providerId="LiveId" clId="{E8E14644-28D0-448F-A789-9C398FE07395}" dt="2025-01-08T22:31:07.056" v="48" actId="1076"/>
        <pc:sldMkLst>
          <pc:docMk/>
          <pc:sldMk cId="3180125561" sldId="365"/>
        </pc:sldMkLst>
        <pc:spChg chg="mod">
          <ac:chgData name="Doug Downs" userId="4d504ec9b0c77c7e" providerId="LiveId" clId="{E8E14644-28D0-448F-A789-9C398FE07395}" dt="2025-01-08T22:30:46.144" v="46" actId="1076"/>
          <ac:spMkLst>
            <pc:docMk/>
            <pc:sldMk cId="3180125561" sldId="365"/>
            <ac:spMk id="5" creationId="{D0AE916C-0FBB-133E-14D4-58DDB6891C38}"/>
          </ac:spMkLst>
        </pc:spChg>
        <pc:spChg chg="add mod">
          <ac:chgData name="Doug Downs" userId="4d504ec9b0c77c7e" providerId="LiveId" clId="{E8E14644-28D0-448F-A789-9C398FE07395}" dt="2025-01-08T22:31:07.056" v="48" actId="1076"/>
          <ac:spMkLst>
            <pc:docMk/>
            <pc:sldMk cId="3180125561" sldId="365"/>
            <ac:spMk id="11" creationId="{7C56BF17-569C-7A6C-ED98-9B7F7F5BDDFD}"/>
          </ac:spMkLst>
        </pc:spChg>
        <pc:spChg chg="add mod">
          <ac:chgData name="Doug Downs" userId="4d504ec9b0c77c7e" providerId="LiveId" clId="{E8E14644-28D0-448F-A789-9C398FE07395}" dt="2025-01-08T22:31:07.056" v="48" actId="1076"/>
          <ac:spMkLst>
            <pc:docMk/>
            <pc:sldMk cId="3180125561" sldId="365"/>
            <ac:spMk id="21" creationId="{34382D49-EEFB-DCDE-6DD3-D3EE3740FED4}"/>
          </ac:spMkLst>
        </pc:spChg>
        <pc:spChg chg="add mod">
          <ac:chgData name="Doug Downs" userId="4d504ec9b0c77c7e" providerId="LiveId" clId="{E8E14644-28D0-448F-A789-9C398FE07395}" dt="2025-01-08T22:31:07.056" v="48" actId="1076"/>
          <ac:spMkLst>
            <pc:docMk/>
            <pc:sldMk cId="3180125561" sldId="365"/>
            <ac:spMk id="23" creationId="{64A90BF9-4946-E6D9-239C-982CA84B517F}"/>
          </ac:spMkLst>
        </pc:spChg>
        <pc:spChg chg="add mod">
          <ac:chgData name="Doug Downs" userId="4d504ec9b0c77c7e" providerId="LiveId" clId="{E8E14644-28D0-448F-A789-9C398FE07395}" dt="2025-01-08T22:31:07.056" v="48" actId="1076"/>
          <ac:spMkLst>
            <pc:docMk/>
            <pc:sldMk cId="3180125561" sldId="365"/>
            <ac:spMk id="26" creationId="{3CA293AD-4D25-C54E-8A8D-F6B1E65AD1B2}"/>
          </ac:spMkLst>
        </pc:spChg>
      </pc:sldChg>
      <pc:sldChg chg="addSp modSp add mod">
        <pc:chgData name="Doug Downs" userId="4d504ec9b0c77c7e" providerId="LiveId" clId="{E8E14644-28D0-448F-A789-9C398FE07395}" dt="2025-01-08T22:36:57.586" v="166" actId="1036"/>
        <pc:sldMkLst>
          <pc:docMk/>
          <pc:sldMk cId="3769680281" sldId="366"/>
        </pc:sldMkLst>
        <pc:spChg chg="add mod">
          <ac:chgData name="Doug Downs" userId="4d504ec9b0c77c7e" providerId="LiveId" clId="{E8E14644-28D0-448F-A789-9C398FE07395}" dt="2025-01-08T22:35:22.387" v="94" actId="1076"/>
          <ac:spMkLst>
            <pc:docMk/>
            <pc:sldMk cId="3769680281" sldId="366"/>
            <ac:spMk id="3" creationId="{2FF2D554-513E-E1C3-408D-515745887CEC}"/>
          </ac:spMkLst>
        </pc:spChg>
        <pc:spChg chg="add mod">
          <ac:chgData name="Doug Downs" userId="4d504ec9b0c77c7e" providerId="LiveId" clId="{E8E14644-28D0-448F-A789-9C398FE07395}" dt="2025-01-08T22:35:31.612" v="95" actId="1076"/>
          <ac:spMkLst>
            <pc:docMk/>
            <pc:sldMk cId="3769680281" sldId="366"/>
            <ac:spMk id="4" creationId="{B1F476C9-6858-650A-F0F3-1FAF470DBF22}"/>
          </ac:spMkLst>
        </pc:spChg>
        <pc:spChg chg="add mod">
          <ac:chgData name="Doug Downs" userId="4d504ec9b0c77c7e" providerId="LiveId" clId="{E8E14644-28D0-448F-A789-9C398FE07395}" dt="2025-01-08T22:35:22.387" v="94" actId="1076"/>
          <ac:spMkLst>
            <pc:docMk/>
            <pc:sldMk cId="3769680281" sldId="366"/>
            <ac:spMk id="5" creationId="{AF9DC487-BF62-2E05-D638-2771FB78B5CC}"/>
          </ac:spMkLst>
        </pc:spChg>
        <pc:spChg chg="mod">
          <ac:chgData name="Doug Downs" userId="4d504ec9b0c77c7e" providerId="LiveId" clId="{E8E14644-28D0-448F-A789-9C398FE07395}" dt="2025-01-08T22:34:46.170" v="91" actId="20577"/>
          <ac:spMkLst>
            <pc:docMk/>
            <pc:sldMk cId="3769680281" sldId="366"/>
            <ac:spMk id="7" creationId="{125F486B-96DD-534C-FDB0-B1E5E6C4CA3F}"/>
          </ac:spMkLst>
        </pc:spChg>
        <pc:spChg chg="add mod">
          <ac:chgData name="Doug Downs" userId="4d504ec9b0c77c7e" providerId="LiveId" clId="{E8E14644-28D0-448F-A789-9C398FE07395}" dt="2025-01-08T22:35:44.764" v="96" actId="1076"/>
          <ac:spMkLst>
            <pc:docMk/>
            <pc:sldMk cId="3769680281" sldId="366"/>
            <ac:spMk id="8" creationId="{CC2CF8B1-AC44-C55E-73BA-0F596D669797}"/>
          </ac:spMkLst>
        </pc:spChg>
        <pc:spChg chg="add mod">
          <ac:chgData name="Doug Downs" userId="4d504ec9b0c77c7e" providerId="LiveId" clId="{E8E14644-28D0-448F-A789-9C398FE07395}" dt="2025-01-08T22:35:53.903" v="97" actId="1076"/>
          <ac:spMkLst>
            <pc:docMk/>
            <pc:sldMk cId="3769680281" sldId="366"/>
            <ac:spMk id="9" creationId="{5C9DDDC4-369E-7224-F956-2CE75C1EE8BE}"/>
          </ac:spMkLst>
        </pc:spChg>
        <pc:spChg chg="add mod">
          <ac:chgData name="Doug Downs" userId="4d504ec9b0c77c7e" providerId="LiveId" clId="{E8E14644-28D0-448F-A789-9C398FE07395}" dt="2025-01-08T22:35:22.387" v="94" actId="1076"/>
          <ac:spMkLst>
            <pc:docMk/>
            <pc:sldMk cId="3769680281" sldId="366"/>
            <ac:spMk id="10" creationId="{750525B0-A819-4F86-00A0-D37652A40E50}"/>
          </ac:spMkLst>
        </pc:spChg>
        <pc:spChg chg="add mod">
          <ac:chgData name="Doug Downs" userId="4d504ec9b0c77c7e" providerId="LiveId" clId="{E8E14644-28D0-448F-A789-9C398FE07395}" dt="2025-01-08T22:36:13.013" v="100" actId="1076"/>
          <ac:spMkLst>
            <pc:docMk/>
            <pc:sldMk cId="3769680281" sldId="366"/>
            <ac:spMk id="11" creationId="{6B4AB251-5185-39CE-E2A5-828ED9468777}"/>
          </ac:spMkLst>
        </pc:spChg>
        <pc:spChg chg="add mod">
          <ac:chgData name="Doug Downs" userId="4d504ec9b0c77c7e" providerId="LiveId" clId="{E8E14644-28D0-448F-A789-9C398FE07395}" dt="2025-01-08T22:35:22.387" v="94" actId="1076"/>
          <ac:spMkLst>
            <pc:docMk/>
            <pc:sldMk cId="3769680281" sldId="366"/>
            <ac:spMk id="12" creationId="{63987EFC-4284-CFF1-B943-52F9D8D4237F}"/>
          </ac:spMkLst>
        </pc:spChg>
        <pc:spChg chg="add mod">
          <ac:chgData name="Doug Downs" userId="4d504ec9b0c77c7e" providerId="LiveId" clId="{E8E14644-28D0-448F-A789-9C398FE07395}" dt="2025-01-08T22:36:01.955" v="98" actId="1076"/>
          <ac:spMkLst>
            <pc:docMk/>
            <pc:sldMk cId="3769680281" sldId="366"/>
            <ac:spMk id="13" creationId="{E0835EB8-A7DF-F426-F53C-BF87FC0A4C43}"/>
          </ac:spMkLst>
        </pc:spChg>
        <pc:spChg chg="add mod">
          <ac:chgData name="Doug Downs" userId="4d504ec9b0c77c7e" providerId="LiveId" clId="{E8E14644-28D0-448F-A789-9C398FE07395}" dt="2025-01-08T22:35:22.387" v="94" actId="1076"/>
          <ac:spMkLst>
            <pc:docMk/>
            <pc:sldMk cId="3769680281" sldId="366"/>
            <ac:spMk id="14" creationId="{2571D059-7824-2465-E59A-3E7B93E244B7}"/>
          </ac:spMkLst>
        </pc:spChg>
        <pc:spChg chg="add mod">
          <ac:chgData name="Doug Downs" userId="4d504ec9b0c77c7e" providerId="LiveId" clId="{E8E14644-28D0-448F-A789-9C398FE07395}" dt="2025-01-08T22:35:22.387" v="94" actId="1076"/>
          <ac:spMkLst>
            <pc:docMk/>
            <pc:sldMk cId="3769680281" sldId="366"/>
            <ac:spMk id="15" creationId="{A847E216-4303-030F-0DC7-EE21AC72A11E}"/>
          </ac:spMkLst>
        </pc:spChg>
        <pc:spChg chg="add mod">
          <ac:chgData name="Doug Downs" userId="4d504ec9b0c77c7e" providerId="LiveId" clId="{E8E14644-28D0-448F-A789-9C398FE07395}" dt="2025-01-08T22:36:57.586" v="166" actId="1036"/>
          <ac:spMkLst>
            <pc:docMk/>
            <pc:sldMk cId="3769680281" sldId="366"/>
            <ac:spMk id="16" creationId="{5F8E2FFD-ADD3-DA40-E12F-0DF00F2A27DB}"/>
          </ac:spMkLst>
        </pc:spChg>
        <pc:spChg chg="add mod">
          <ac:chgData name="Doug Downs" userId="4d504ec9b0c77c7e" providerId="LiveId" clId="{E8E14644-28D0-448F-A789-9C398FE07395}" dt="2025-01-08T22:36:50.270" v="149" actId="1038"/>
          <ac:spMkLst>
            <pc:docMk/>
            <pc:sldMk cId="3769680281" sldId="366"/>
            <ac:spMk id="17" creationId="{A5C33A90-7EED-ABB9-71C7-275C8E8EFA21}"/>
          </ac:spMkLst>
        </pc:spChg>
        <pc:spChg chg="add mod">
          <ac:chgData name="Doug Downs" userId="4d504ec9b0c77c7e" providerId="LiveId" clId="{E8E14644-28D0-448F-A789-9C398FE07395}" dt="2025-01-08T22:36:39.840" v="126" actId="1038"/>
          <ac:spMkLst>
            <pc:docMk/>
            <pc:sldMk cId="3769680281" sldId="366"/>
            <ac:spMk id="19" creationId="{0B92E704-B980-94EB-6282-29A251EDBBED}"/>
          </ac:spMkLst>
        </pc:spChg>
        <pc:spChg chg="add mod">
          <ac:chgData name="Doug Downs" userId="4d504ec9b0c77c7e" providerId="LiveId" clId="{E8E14644-28D0-448F-A789-9C398FE07395}" dt="2025-01-08T22:36:33.441" v="113" actId="1037"/>
          <ac:spMkLst>
            <pc:docMk/>
            <pc:sldMk cId="3769680281" sldId="366"/>
            <ac:spMk id="20" creationId="{662128AE-1E1E-34CD-1B66-466E12724C03}"/>
          </ac:spMkLst>
        </pc:spChg>
        <pc:spChg chg="mod">
          <ac:chgData name="Doug Downs" userId="4d504ec9b0c77c7e" providerId="LiveId" clId="{E8E14644-28D0-448F-A789-9C398FE07395}" dt="2025-01-08T22:36:33.441" v="113" actId="1037"/>
          <ac:spMkLst>
            <pc:docMk/>
            <pc:sldMk cId="3769680281" sldId="366"/>
            <ac:spMk id="58" creationId="{504D9657-ED66-99D2-1FFB-E1F455F34618}"/>
          </ac:spMkLst>
        </pc:spChg>
        <pc:spChg chg="mod">
          <ac:chgData name="Doug Downs" userId="4d504ec9b0c77c7e" providerId="LiveId" clId="{E8E14644-28D0-448F-A789-9C398FE07395}" dt="2025-01-08T22:36:33.441" v="113" actId="1037"/>
          <ac:spMkLst>
            <pc:docMk/>
            <pc:sldMk cId="3769680281" sldId="366"/>
            <ac:spMk id="59" creationId="{57BDBE71-27F6-4A0A-B307-0D1928B62ED1}"/>
          </ac:spMkLst>
        </pc:spChg>
        <pc:spChg chg="mod">
          <ac:chgData name="Doug Downs" userId="4d504ec9b0c77c7e" providerId="LiveId" clId="{E8E14644-28D0-448F-A789-9C398FE07395}" dt="2025-01-08T22:36:33.441" v="113" actId="1037"/>
          <ac:spMkLst>
            <pc:docMk/>
            <pc:sldMk cId="3769680281" sldId="366"/>
            <ac:spMk id="60" creationId="{65ED317E-E683-D8D8-A7E2-6D9D3AF31C8F}"/>
          </ac:spMkLst>
        </pc:spChg>
        <pc:spChg chg="mod">
          <ac:chgData name="Doug Downs" userId="4d504ec9b0c77c7e" providerId="LiveId" clId="{E8E14644-28D0-448F-A789-9C398FE07395}" dt="2025-01-08T22:36:33.441" v="113" actId="1037"/>
          <ac:spMkLst>
            <pc:docMk/>
            <pc:sldMk cId="3769680281" sldId="366"/>
            <ac:spMk id="61" creationId="{8DA84ABE-92E7-E4BF-F612-FF5D1277EA95}"/>
          </ac:spMkLst>
        </pc:spChg>
        <pc:spChg chg="mod">
          <ac:chgData name="Doug Downs" userId="4d504ec9b0c77c7e" providerId="LiveId" clId="{E8E14644-28D0-448F-A789-9C398FE07395}" dt="2025-01-08T22:36:33.441" v="113" actId="1037"/>
          <ac:spMkLst>
            <pc:docMk/>
            <pc:sldMk cId="3769680281" sldId="366"/>
            <ac:spMk id="63" creationId="{F79E2A3B-8F09-8F21-CEAB-9F01B29490ED}"/>
          </ac:spMkLst>
        </pc:spChg>
        <pc:spChg chg="mod">
          <ac:chgData name="Doug Downs" userId="4d504ec9b0c77c7e" providerId="LiveId" clId="{E8E14644-28D0-448F-A789-9C398FE07395}" dt="2025-01-08T22:36:33.441" v="113" actId="1037"/>
          <ac:spMkLst>
            <pc:docMk/>
            <pc:sldMk cId="3769680281" sldId="366"/>
            <ac:spMk id="64" creationId="{92506E2A-1403-2235-3138-B7B255492DAA}"/>
          </ac:spMkLst>
        </pc:spChg>
        <pc:spChg chg="mod">
          <ac:chgData name="Doug Downs" userId="4d504ec9b0c77c7e" providerId="LiveId" clId="{E8E14644-28D0-448F-A789-9C398FE07395}" dt="2025-01-08T22:36:33.441" v="113" actId="1037"/>
          <ac:spMkLst>
            <pc:docMk/>
            <pc:sldMk cId="3769680281" sldId="366"/>
            <ac:spMk id="65" creationId="{C22D0A7A-EF4E-0694-42AC-9E18D910AB05}"/>
          </ac:spMkLst>
        </pc:spChg>
        <pc:spChg chg="mod">
          <ac:chgData name="Doug Downs" userId="4d504ec9b0c77c7e" providerId="LiveId" clId="{E8E14644-28D0-448F-A789-9C398FE07395}" dt="2025-01-08T22:36:33.441" v="113" actId="1037"/>
          <ac:spMkLst>
            <pc:docMk/>
            <pc:sldMk cId="3769680281" sldId="366"/>
            <ac:spMk id="66" creationId="{FA696C27-F4B6-CA05-68D5-EB36859C810A}"/>
          </ac:spMkLst>
        </pc:spChg>
      </pc:sldChg>
      <pc:sldChg chg="addSp modSp add mod">
        <pc:chgData name="Doug Downs" userId="4d504ec9b0c77c7e" providerId="LiveId" clId="{E8E14644-28D0-448F-A789-9C398FE07395}" dt="2025-01-12T21:29:53.017" v="348" actId="1076"/>
        <pc:sldMkLst>
          <pc:docMk/>
          <pc:sldMk cId="2138331240" sldId="367"/>
        </pc:sldMkLst>
        <pc:spChg chg="add mod">
          <ac:chgData name="Doug Downs" userId="4d504ec9b0c77c7e" providerId="LiveId" clId="{E8E14644-28D0-448F-A789-9C398FE07395}" dt="2025-01-12T21:28:40.167" v="330" actId="1076"/>
          <ac:spMkLst>
            <pc:docMk/>
            <pc:sldMk cId="2138331240" sldId="367"/>
            <ac:spMk id="9" creationId="{5C9DDDC4-369E-7224-F956-2CE75C1EE8BE}"/>
          </ac:spMkLst>
        </pc:spChg>
        <pc:spChg chg="add mod">
          <ac:chgData name="Doug Downs" userId="4d504ec9b0c77c7e" providerId="LiveId" clId="{E8E14644-28D0-448F-A789-9C398FE07395}" dt="2025-01-12T21:29:07.993" v="338" actId="1076"/>
          <ac:spMkLst>
            <pc:docMk/>
            <pc:sldMk cId="2138331240" sldId="367"/>
            <ac:spMk id="10" creationId="{FEB255A7-BB35-2B7A-CE76-D2F970528010}"/>
          </ac:spMkLst>
        </pc:spChg>
        <pc:spChg chg="add mod">
          <ac:chgData name="Doug Downs" userId="4d504ec9b0c77c7e" providerId="LiveId" clId="{E8E14644-28D0-448F-A789-9C398FE07395}" dt="2025-01-12T21:29:11.727" v="339" actId="1076"/>
          <ac:spMkLst>
            <pc:docMk/>
            <pc:sldMk cId="2138331240" sldId="367"/>
            <ac:spMk id="13" creationId="{31A729FE-1B99-D9C6-DC07-8BAA904D0D8B}"/>
          </ac:spMkLst>
        </pc:spChg>
        <pc:spChg chg="add mod">
          <ac:chgData name="Doug Downs" userId="4d504ec9b0c77c7e" providerId="LiveId" clId="{E8E14644-28D0-448F-A789-9C398FE07395}" dt="2025-01-12T21:28:56.673" v="335" actId="1076"/>
          <ac:spMkLst>
            <pc:docMk/>
            <pc:sldMk cId="2138331240" sldId="367"/>
            <ac:spMk id="16" creationId="{36E8E8F0-564D-DDE3-CA8D-26A14EF1EFB1}"/>
          </ac:spMkLst>
        </pc:spChg>
        <pc:spChg chg="add mod">
          <ac:chgData name="Doug Downs" userId="4d504ec9b0c77c7e" providerId="LiveId" clId="{E8E14644-28D0-448F-A789-9C398FE07395}" dt="2025-01-12T21:29:04.023" v="337" actId="1076"/>
          <ac:spMkLst>
            <pc:docMk/>
            <pc:sldMk cId="2138331240" sldId="367"/>
            <ac:spMk id="18" creationId="{3FB73021-289D-E2E0-42FA-C0E14ECDE28C}"/>
          </ac:spMkLst>
        </pc:spChg>
        <pc:spChg chg="add mod">
          <ac:chgData name="Doug Downs" userId="4d504ec9b0c77c7e" providerId="LiveId" clId="{E8E14644-28D0-448F-A789-9C398FE07395}" dt="2025-01-12T21:28:48.272" v="331" actId="1076"/>
          <ac:spMkLst>
            <pc:docMk/>
            <pc:sldMk cId="2138331240" sldId="367"/>
            <ac:spMk id="23" creationId="{70E23514-2E5F-3797-D766-252B8494D21F}"/>
          </ac:spMkLst>
        </pc:spChg>
        <pc:spChg chg="add mod">
          <ac:chgData name="Doug Downs" userId="4d504ec9b0c77c7e" providerId="LiveId" clId="{E8E14644-28D0-448F-A789-9C398FE07395}" dt="2025-01-12T21:29:27.591" v="343" actId="1076"/>
          <ac:spMkLst>
            <pc:docMk/>
            <pc:sldMk cId="2138331240" sldId="367"/>
            <ac:spMk id="45" creationId="{D576036E-26CA-221A-C090-E9E5D2636CF1}"/>
          </ac:spMkLst>
        </pc:spChg>
        <pc:spChg chg="add mod">
          <ac:chgData name="Doug Downs" userId="4d504ec9b0c77c7e" providerId="LiveId" clId="{E8E14644-28D0-448F-A789-9C398FE07395}" dt="2025-01-12T21:29:53.017" v="348" actId="1076"/>
          <ac:spMkLst>
            <pc:docMk/>
            <pc:sldMk cId="2138331240" sldId="367"/>
            <ac:spMk id="46" creationId="{F31D2299-F9C3-68BB-F3B8-488A867D8A1B}"/>
          </ac:spMkLst>
        </pc:spChg>
        <pc:spChg chg="add mod">
          <ac:chgData name="Doug Downs" userId="4d504ec9b0c77c7e" providerId="LiveId" clId="{E8E14644-28D0-448F-A789-9C398FE07395}" dt="2025-01-12T21:29:32.651" v="344" actId="1076"/>
          <ac:spMkLst>
            <pc:docMk/>
            <pc:sldMk cId="2138331240" sldId="367"/>
            <ac:spMk id="51" creationId="{36E8E8F0-564D-DDE3-CA8D-26A14EF1EFB1}"/>
          </ac:spMkLst>
        </pc:spChg>
        <pc:spChg chg="add mod">
          <ac:chgData name="Doug Downs" userId="4d504ec9b0c77c7e" providerId="LiveId" clId="{E8E14644-28D0-448F-A789-9C398FE07395}" dt="2025-01-12T21:29:21.981" v="342" actId="20577"/>
          <ac:spMkLst>
            <pc:docMk/>
            <pc:sldMk cId="2138331240" sldId="367"/>
            <ac:spMk id="53" creationId="{D576036E-26CA-221A-C090-E9E5D2636CF1}"/>
          </ac:spMkLst>
        </pc:spChg>
        <pc:cxnChg chg="mod">
          <ac:chgData name="Doug Downs" userId="4d504ec9b0c77c7e" providerId="LiveId" clId="{E8E14644-28D0-448F-A789-9C398FE07395}" dt="2025-01-12T21:28:50.649" v="334" actId="1038"/>
          <ac:cxnSpMkLst>
            <pc:docMk/>
            <pc:sldMk cId="2138331240" sldId="367"/>
            <ac:cxnSpMk id="3" creationId="{90072261-B15D-3642-32F4-5F226B692B54}"/>
          </ac:cxnSpMkLst>
        </pc:cxnChg>
      </pc:sldChg>
      <pc:sldChg chg="addSp delSp modSp add mod">
        <pc:chgData name="Doug Downs" userId="4d504ec9b0c77c7e" providerId="LiveId" clId="{E8E14644-28D0-448F-A789-9C398FE07395}" dt="2025-01-12T21:37:19.228" v="400" actId="14100"/>
        <pc:sldMkLst>
          <pc:docMk/>
          <pc:sldMk cId="280492398" sldId="368"/>
        </pc:sldMkLst>
        <pc:spChg chg="add mod">
          <ac:chgData name="Doug Downs" userId="4d504ec9b0c77c7e" providerId="LiveId" clId="{E8E14644-28D0-448F-A789-9C398FE07395}" dt="2025-01-12T21:37:19.228" v="400" actId="14100"/>
          <ac:spMkLst>
            <pc:docMk/>
            <pc:sldMk cId="280492398" sldId="368"/>
            <ac:spMk id="4" creationId="{816DBA85-1360-4B13-8ADE-13B11D86123D}"/>
          </ac:spMkLst>
        </pc:spChg>
        <pc:spChg chg="del">
          <ac:chgData name="Doug Downs" userId="4d504ec9b0c77c7e" providerId="LiveId" clId="{E8E14644-28D0-448F-A789-9C398FE07395}" dt="2025-01-12T21:34:49.026" v="373" actId="478"/>
          <ac:spMkLst>
            <pc:docMk/>
            <pc:sldMk cId="280492398" sldId="368"/>
            <ac:spMk id="7" creationId="{2C258B91-3EFE-170A-D874-D3EB149424A5}"/>
          </ac:spMkLst>
        </pc:spChg>
        <pc:cxnChg chg="add mod">
          <ac:chgData name="Doug Downs" userId="4d504ec9b0c77c7e" providerId="LiveId" clId="{E8E14644-28D0-448F-A789-9C398FE07395}" dt="2025-01-12T21:35:06.323" v="377" actId="1076"/>
          <ac:cxnSpMkLst>
            <pc:docMk/>
            <pc:sldMk cId="280492398" sldId="368"/>
            <ac:cxnSpMk id="54" creationId="{00000000-0000-0000-0000-000000000000}"/>
          </ac:cxnSpMkLst>
        </pc:cxnChg>
        <pc:cxnChg chg="add mod">
          <ac:chgData name="Doug Downs" userId="4d504ec9b0c77c7e" providerId="LiveId" clId="{E8E14644-28D0-448F-A789-9C398FE07395}" dt="2025-01-12T21:35:06.323" v="377" actId="1076"/>
          <ac:cxnSpMkLst>
            <pc:docMk/>
            <pc:sldMk cId="280492398" sldId="368"/>
            <ac:cxnSpMk id="55" creationId="{00000000-0000-0000-0000-000000000000}"/>
          </ac:cxnSpMkLst>
        </pc:cxnChg>
        <pc:cxnChg chg="add mod">
          <ac:chgData name="Doug Downs" userId="4d504ec9b0c77c7e" providerId="LiveId" clId="{E8E14644-28D0-448F-A789-9C398FE07395}" dt="2025-01-12T21:35:06.323" v="377" actId="1076"/>
          <ac:cxnSpMkLst>
            <pc:docMk/>
            <pc:sldMk cId="280492398" sldId="368"/>
            <ac:cxnSpMk id="56" creationId="{00000000-0000-0000-0000-000000000000}"/>
          </ac:cxnSpMkLst>
        </pc:cxnChg>
      </pc:sldChg>
      <pc:sldChg chg="addSp delSp modSp add mod">
        <pc:chgData name="Doug Downs" userId="4d504ec9b0c77c7e" providerId="LiveId" clId="{E8E14644-28D0-448F-A789-9C398FE07395}" dt="2025-01-12T21:38:06.658" v="418" actId="1076"/>
        <pc:sldMkLst>
          <pc:docMk/>
          <pc:sldMk cId="1347954145" sldId="369"/>
        </pc:sldMkLst>
        <pc:spChg chg="del">
          <ac:chgData name="Doug Downs" userId="4d504ec9b0c77c7e" providerId="LiveId" clId="{E8E14644-28D0-448F-A789-9C398FE07395}" dt="2025-01-12T21:37:12.316" v="399" actId="478"/>
          <ac:spMkLst>
            <pc:docMk/>
            <pc:sldMk cId="1347954145" sldId="369"/>
            <ac:spMk id="4" creationId="{FE17071D-CA23-1859-DC95-BD9A138AF370}"/>
          </ac:spMkLst>
        </pc:spChg>
        <pc:spChg chg="add mod">
          <ac:chgData name="Doug Downs" userId="4d504ec9b0c77c7e" providerId="LiveId" clId="{E8E14644-28D0-448F-A789-9C398FE07395}" dt="2025-01-12T21:37:23.221" v="401"/>
          <ac:spMkLst>
            <pc:docMk/>
            <pc:sldMk cId="1347954145" sldId="369"/>
            <ac:spMk id="5" creationId="{CD76BA53-FF40-7D08-B242-2498C46E441D}"/>
          </ac:spMkLst>
        </pc:spChg>
        <pc:spChg chg="add mod">
          <ac:chgData name="Doug Downs" userId="4d504ec9b0c77c7e" providerId="LiveId" clId="{E8E14644-28D0-448F-A789-9C398FE07395}" dt="2025-01-12T21:37:42.635" v="404" actId="1076"/>
          <ac:spMkLst>
            <pc:docMk/>
            <pc:sldMk cId="1347954145" sldId="369"/>
            <ac:spMk id="7" creationId="{B222BA54-1A91-4132-A2B8-4D2A8797A09E}"/>
          </ac:spMkLst>
        </pc:spChg>
        <pc:spChg chg="add mod">
          <ac:chgData name="Doug Downs" userId="4d504ec9b0c77c7e" providerId="LiveId" clId="{E8E14644-28D0-448F-A789-9C398FE07395}" dt="2025-01-12T21:37:47.961" v="415" actId="1038"/>
          <ac:spMkLst>
            <pc:docMk/>
            <pc:sldMk cId="1347954145" sldId="369"/>
            <ac:spMk id="12" creationId="{B222BA54-1A91-4132-A2B8-4D2A8797A09E}"/>
          </ac:spMkLst>
        </pc:spChg>
        <pc:spChg chg="add mod">
          <ac:chgData name="Doug Downs" userId="4d504ec9b0c77c7e" providerId="LiveId" clId="{E8E14644-28D0-448F-A789-9C398FE07395}" dt="2025-01-12T21:37:58.671" v="417" actId="1076"/>
          <ac:spMkLst>
            <pc:docMk/>
            <pc:sldMk cId="1347954145" sldId="369"/>
            <ac:spMk id="13" creationId="{B222BA54-1A91-4132-A2B8-4D2A8797A09E}"/>
          </ac:spMkLst>
        </pc:spChg>
        <pc:spChg chg="add mod">
          <ac:chgData name="Doug Downs" userId="4d504ec9b0c77c7e" providerId="LiveId" clId="{E8E14644-28D0-448F-A789-9C398FE07395}" dt="2025-01-12T21:37:54.975" v="416" actId="1076"/>
          <ac:spMkLst>
            <pc:docMk/>
            <pc:sldMk cId="1347954145" sldId="369"/>
            <ac:spMk id="14" creationId="{B222BA54-1A91-4132-A2B8-4D2A8797A09E}"/>
          </ac:spMkLst>
        </pc:spChg>
        <pc:spChg chg="add mod">
          <ac:chgData name="Doug Downs" userId="4d504ec9b0c77c7e" providerId="LiveId" clId="{E8E14644-28D0-448F-A789-9C398FE07395}" dt="2025-01-12T21:37:54.975" v="416" actId="1076"/>
          <ac:spMkLst>
            <pc:docMk/>
            <pc:sldMk cId="1347954145" sldId="369"/>
            <ac:spMk id="15" creationId="{B222BA54-1A91-4132-A2B8-4D2A8797A09E}"/>
          </ac:spMkLst>
        </pc:spChg>
        <pc:spChg chg="add mod">
          <ac:chgData name="Doug Downs" userId="4d504ec9b0c77c7e" providerId="LiveId" clId="{E8E14644-28D0-448F-A789-9C398FE07395}" dt="2025-01-12T21:38:06.658" v="418" actId="1076"/>
          <ac:spMkLst>
            <pc:docMk/>
            <pc:sldMk cId="1347954145" sldId="369"/>
            <ac:spMk id="16" creationId="{B222BA54-1A91-4132-A2B8-4D2A8797A09E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871FF-C2BD-4B4C-B87C-20BD500F9238}" type="datetimeFigureOut">
              <a:rPr lang="en-GB" smtClean="0"/>
              <a:t>21/12/2025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1E0BD-0F1B-42DE-8F0F-EB178CD974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10371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871FF-C2BD-4B4C-B87C-20BD500F9238}" type="datetimeFigureOut">
              <a:rPr lang="en-GB" smtClean="0"/>
              <a:t>21/12/2025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1E0BD-0F1B-42DE-8F0F-EB178CD974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58374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871FF-C2BD-4B4C-B87C-20BD500F9238}" type="datetimeFigureOut">
              <a:rPr lang="en-GB" smtClean="0"/>
              <a:t>21/12/2025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1E0BD-0F1B-42DE-8F0F-EB178CD974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88834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CFF65A-5D14-41DA-B630-5A959BBCDE1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8FCC121-B893-40CE-BB8A-5F0C6EB8612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553072-1C59-436C-A59E-FAF8849483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72419-4376-4716-B5EF-BC90C92455DB}" type="datetimeFigureOut">
              <a:rPr lang="en-GB" smtClean="0"/>
              <a:t>21/12/2025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C3EC67-1937-4891-A03E-1DA4C06F71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2E7294-B5D7-49BC-836B-8FE3338A1A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B6444-213F-406E-BB90-DDF669D579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309797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150802-E729-40F2-982B-E740CAB18D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C8C1C3-F606-46E9-8BDD-465F27AE94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B4B33A-5E46-4708-987D-9C5B7F4A74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72419-4376-4716-B5EF-BC90C92455DB}" type="datetimeFigureOut">
              <a:rPr lang="en-GB" smtClean="0"/>
              <a:t>21/12/2025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BFFDD2-907C-4222-B9F1-174298A08E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EE1D52-6EA3-4C1F-91E3-2BCD31D814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B6444-213F-406E-BB90-DDF669D579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640680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9EDA40-68FC-473E-A409-30156A77F5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EBCAAC5-7AA1-4605-BA94-2128182747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8A7690-400E-43F7-A704-6DFA1F74D5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72419-4376-4716-B5EF-BC90C92455DB}" type="datetimeFigureOut">
              <a:rPr lang="en-GB" smtClean="0"/>
              <a:t>21/12/2025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BBD497-E9A1-4F45-B58B-FDCEB222A4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8123C2-1365-4C40-A328-22A31BF7C1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B6444-213F-406E-BB90-DDF669D579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464157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BCBEF4-EE63-42D8-8C89-8CF292B46F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52FB01-0831-4616-ABFF-9F85695803F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23D5B9A-9376-4680-AA7F-84F7F08CAB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A4982FB-DEE0-4B07-BFA3-A801F980C0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72419-4376-4716-B5EF-BC90C92455DB}" type="datetimeFigureOut">
              <a:rPr lang="en-GB" smtClean="0"/>
              <a:t>21/12/2025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1B1A0B5-A56C-41EE-A96E-45398A1D09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EE35687-E066-4AA1-AD06-B2C3A35A8B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B6444-213F-406E-BB90-DDF669D579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143148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5E36B6-11BB-476D-90E9-3C2C77233E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3EF379C-F7C8-44F6-9644-9DE0F7C9BE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8A9D3DD-FF07-4689-81F7-B0C9679F5C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8CA5DDE-B409-437E-974C-6D2AD0DB488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F456693-68F8-4B14-952B-2A531F1B83B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6FA4020-9C74-40AA-9F28-B7CE0D5476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72419-4376-4716-B5EF-BC90C92455DB}" type="datetimeFigureOut">
              <a:rPr lang="en-GB" smtClean="0"/>
              <a:t>21/12/2025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BA83D33-E844-46B1-86D0-35B8AD211A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0C8B33C-E411-4683-BF4D-D1AB69324E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B6444-213F-406E-BB90-DDF669D579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211516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31C43F-B125-4388-93C5-3EC3C2F955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E36C79B-FB35-40FF-9BA3-B5A69711ED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72419-4376-4716-B5EF-BC90C92455DB}" type="datetimeFigureOut">
              <a:rPr lang="en-GB" smtClean="0"/>
              <a:t>21/12/2025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343755E-E4A3-4E09-B128-ADCDFAF262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7816D55-947C-4BC1-9569-C4C3245528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B6444-213F-406E-BB90-DDF669D579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253065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870F942-D11F-4504-ADDB-7FD25F9E5B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72419-4376-4716-B5EF-BC90C92455DB}" type="datetimeFigureOut">
              <a:rPr lang="en-GB" smtClean="0"/>
              <a:t>21/12/2025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66174B4-7358-4EFA-8113-F9253C789D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F16C9CB-6470-4674-BA8F-38EB641511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B6444-213F-406E-BB90-DDF669D579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266414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C65F84-C4E8-4031-BE87-BDD5A7B8B9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4B2728-6BC0-4716-A91E-46AF0DFE8D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7226A86-ADEA-4FE1-BEF5-490FAE2DCE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AEF1815-06FE-428E-8458-B166FD016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72419-4376-4716-B5EF-BC90C92455DB}" type="datetimeFigureOut">
              <a:rPr lang="en-GB" smtClean="0"/>
              <a:t>21/12/2025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D96B3AA-0DDF-4576-B395-D8D234B93A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291EECD-577B-46CE-A2A6-5BBF0A83A9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B6444-213F-406E-BB90-DDF669D579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716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871FF-C2BD-4B4C-B87C-20BD500F9238}" type="datetimeFigureOut">
              <a:rPr lang="en-GB" smtClean="0"/>
              <a:t>21/12/2025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1E0BD-0F1B-42DE-8F0F-EB178CD974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583123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C42E7C-F18C-4748-8834-E46CEDB476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98AE794-6DD0-4E39-9980-235CD71792E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D3F1BF1-C17E-4073-AA3D-1BF22CA603C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14443FA-AAF1-4913-9FD6-76806B78F1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72419-4376-4716-B5EF-BC90C92455DB}" type="datetimeFigureOut">
              <a:rPr lang="en-GB" smtClean="0"/>
              <a:t>21/12/2025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4D6F384-7415-4622-9B4E-98B357BA48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3A7CEC9-E42D-4F6A-A84F-441BC8774F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B6444-213F-406E-BB90-DDF669D579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611841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2161AA-E5F9-4BF6-A154-D429B3E86E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0EC514E-EE36-4FFB-A7A2-EDED2E72E83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8C0664-1E37-480A-A296-60DB30F2B3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72419-4376-4716-B5EF-BC90C92455DB}" type="datetimeFigureOut">
              <a:rPr lang="en-GB" smtClean="0"/>
              <a:t>21/12/2025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CDF464-818A-4124-A498-52A8EBDBE5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F9554E-23B0-4F9D-BADB-0F0A7D2649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B6444-213F-406E-BB90-DDF669D579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55283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7EAE1FD-BF3B-4E08-92AD-CD6D1B57398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36F98A5-F614-47E8-A4DD-7CCD251AF6A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78188A-00CD-4CB3-8D69-AED4338391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72419-4376-4716-B5EF-BC90C92455DB}" type="datetimeFigureOut">
              <a:rPr lang="en-GB" smtClean="0"/>
              <a:t>21/12/2025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6685EB-7040-4FD2-B123-AABFC4BF76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E2953C-7187-47CE-9003-6ED720B704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B6444-213F-406E-BB90-DDF669D579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28137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871FF-C2BD-4B4C-B87C-20BD500F9238}" type="datetimeFigureOut">
              <a:rPr lang="en-GB" smtClean="0"/>
              <a:t>21/12/2025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1E0BD-0F1B-42DE-8F0F-EB178CD974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16167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871FF-C2BD-4B4C-B87C-20BD500F9238}" type="datetimeFigureOut">
              <a:rPr lang="en-GB" smtClean="0"/>
              <a:t>21/12/2025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1E0BD-0F1B-42DE-8F0F-EB178CD974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81386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871FF-C2BD-4B4C-B87C-20BD500F9238}" type="datetimeFigureOut">
              <a:rPr lang="en-GB" smtClean="0"/>
              <a:t>21/12/2025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1E0BD-0F1B-42DE-8F0F-EB178CD974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52831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871FF-C2BD-4B4C-B87C-20BD500F9238}" type="datetimeFigureOut">
              <a:rPr lang="en-GB" smtClean="0"/>
              <a:t>21/12/2025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1E0BD-0F1B-42DE-8F0F-EB178CD974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3752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871FF-C2BD-4B4C-B87C-20BD500F9238}" type="datetimeFigureOut">
              <a:rPr lang="en-GB" smtClean="0"/>
              <a:t>21/12/2025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1E0BD-0F1B-42DE-8F0F-EB178CD974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91568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871FF-C2BD-4B4C-B87C-20BD500F9238}" type="datetimeFigureOut">
              <a:rPr lang="en-GB" smtClean="0"/>
              <a:t>21/12/2025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1E0BD-0F1B-42DE-8F0F-EB178CD974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05401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871FF-C2BD-4B4C-B87C-20BD500F9238}" type="datetimeFigureOut">
              <a:rPr lang="en-GB" smtClean="0"/>
              <a:t>21/12/2025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1E0BD-0F1B-42DE-8F0F-EB178CD974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6365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saturation sat="0"/>
                    </a14:imgEffect>
                  </a14:imgLayer>
                </a14:imgProps>
              </a:ext>
            </a:extLst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F871FF-C2BD-4B4C-B87C-20BD500F9238}" type="datetimeFigureOut">
              <a:rPr lang="en-GB" smtClean="0"/>
              <a:t>21/12/2025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91E0BD-0F1B-42DE-8F0F-EB178CD974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91468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saturation sat="0"/>
                    </a14:imgEffect>
                  </a14:imgLayer>
                </a14:imgProps>
              </a:ext>
            </a:extLst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16A64FB-0A06-4982-AD8F-872DB5250A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11B18E4-4ABA-40EF-A653-E1EDF30E18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F00A46-365D-4EFD-B250-5DC15A327FA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472419-4376-4716-B5EF-BC90C92455DB}" type="datetimeFigureOut">
              <a:rPr lang="en-GB" smtClean="0"/>
              <a:t>21/12/2025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110706-06C4-44D3-85E2-07405C4D8C5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0FD70F-6126-4F3D-97CE-6FD355C50EF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B6444-213F-406E-BB90-DDF669D579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3137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12.xml"/><Relationship Id="rId1" Type="http://schemas.openxmlformats.org/officeDocument/2006/relationships/themeOverride" Target="../theme/themeOverride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13" Type="http://schemas.openxmlformats.org/officeDocument/2006/relationships/image" Target="../media/image18.png"/><Relationship Id="rId3" Type="http://schemas.openxmlformats.org/officeDocument/2006/relationships/image" Target="../media/image1.png"/><Relationship Id="rId7" Type="http://schemas.openxmlformats.org/officeDocument/2006/relationships/image" Target="../media/image12.png"/><Relationship Id="rId12" Type="http://schemas.openxmlformats.org/officeDocument/2006/relationships/image" Target="../media/image17.png"/><Relationship Id="rId17" Type="http://schemas.openxmlformats.org/officeDocument/2006/relationships/image" Target="../media/image22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1.png"/><Relationship Id="rId1" Type="http://schemas.openxmlformats.org/officeDocument/2006/relationships/themeOverride" Target="../theme/themeOverride7.xml"/><Relationship Id="rId6" Type="http://schemas.openxmlformats.org/officeDocument/2006/relationships/image" Target="../media/image11.png"/><Relationship Id="rId11" Type="http://schemas.openxmlformats.org/officeDocument/2006/relationships/image" Target="../media/image16.png"/><Relationship Id="rId5" Type="http://schemas.openxmlformats.org/officeDocument/2006/relationships/image" Target="../media/image10.png"/><Relationship Id="rId15" Type="http://schemas.openxmlformats.org/officeDocument/2006/relationships/image" Target="../media/image20.png"/><Relationship Id="rId10" Type="http://schemas.openxmlformats.org/officeDocument/2006/relationships/image" Target="../media/image15.png"/><Relationship Id="rId4" Type="http://schemas.microsoft.com/office/2007/relationships/hdphoto" Target="../media/hdphoto1.wdp"/><Relationship Id="rId9" Type="http://schemas.openxmlformats.org/officeDocument/2006/relationships/image" Target="../media/image14.png"/><Relationship Id="rId14" Type="http://schemas.openxmlformats.org/officeDocument/2006/relationships/image" Target="../media/image19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6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8.xml"/><Relationship Id="rId5" Type="http://schemas.openxmlformats.org/officeDocument/2006/relationships/image" Target="../media/image29.png"/><Relationship Id="rId4" Type="http://schemas.openxmlformats.org/officeDocument/2006/relationships/image" Target="../media/image28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png"/><Relationship Id="rId3" Type="http://schemas.openxmlformats.org/officeDocument/2006/relationships/image" Target="../media/image27.png"/><Relationship Id="rId7" Type="http://schemas.openxmlformats.org/officeDocument/2006/relationships/image" Target="../media/image31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9.xml"/><Relationship Id="rId6" Type="http://schemas.openxmlformats.org/officeDocument/2006/relationships/image" Target="../media/image30.png"/><Relationship Id="rId5" Type="http://schemas.openxmlformats.org/officeDocument/2006/relationships/image" Target="../media/image29.png"/><Relationship Id="rId4" Type="http://schemas.openxmlformats.org/officeDocument/2006/relationships/image" Target="../media/image28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microsoft.com/office/2007/relationships/hdphoto" Target="../media/hdphoto1.wdp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3.xml"/><Relationship Id="rId5" Type="http://schemas.openxmlformats.org/officeDocument/2006/relationships/image" Target="../media/image4.png"/><Relationship Id="rId4" Type="http://schemas.microsoft.com/office/2007/relationships/hdphoto" Target="../media/hdphoto1.wdp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4.xml"/><Relationship Id="rId4" Type="http://schemas.microsoft.com/office/2007/relationships/hdphoto" Target="../media/hdphoto1.wdp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9.png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5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microsoft.com/office/2007/relationships/hdphoto" Target="../media/hdphoto1.wdp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6.xml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A0E5430C-539E-F79E-51B9-AAAE679B0793}"/>
              </a:ext>
            </a:extLst>
          </p:cNvPr>
          <p:cNvSpPr/>
          <p:nvPr/>
        </p:nvSpPr>
        <p:spPr>
          <a:xfrm>
            <a:off x="1330401" y="638430"/>
            <a:ext cx="9531192" cy="3260993"/>
          </a:xfrm>
          <a:prstGeom prst="round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2525946" y="1348877"/>
            <a:ext cx="7140102" cy="141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600" b="1" dirty="0">
                <a:latin typeface="Arial" panose="020B0604020202020204" pitchFamily="34" charset="0"/>
                <a:cs typeface="Arial" panose="020B0604020202020204" pitchFamily="34" charset="0"/>
              </a:rPr>
              <a:t>Probability</a:t>
            </a:r>
            <a:endParaRPr lang="en-GB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0473C14-63B1-40AB-B09D-5C28BF1A3D95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0770466" y="5432086"/>
            <a:ext cx="1421534" cy="13286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764120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0"/>
                    </a14:imgEffect>
                  </a14:imgLayer>
                </a14:imgProps>
              </a:ext>
            </a:extLst>
          </a:blip>
          <a:srcRect/>
          <a:tile tx="0" ty="0" sx="100000" sy="100000" flip="none" algn="tl"/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CA09A17-40A2-8E6B-4308-518089416B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32A1E57E-6CC9-45B6-C99B-D2BB25731C51}"/>
              </a:ext>
            </a:extLst>
          </p:cNvPr>
          <p:cNvSpPr/>
          <p:nvPr/>
        </p:nvSpPr>
        <p:spPr>
          <a:xfrm>
            <a:off x="234852" y="680936"/>
            <a:ext cx="3672000" cy="6045146"/>
          </a:xfrm>
          <a:prstGeom prst="roundRect">
            <a:avLst>
              <a:gd name="adj" fmla="val 5568"/>
            </a:avLst>
          </a:prstGeom>
          <a:solidFill>
            <a:schemeClr val="bg1"/>
          </a:solidFill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CAD182E-D35D-3D4B-1E83-0C26E1B5312E}"/>
              </a:ext>
            </a:extLst>
          </p:cNvPr>
          <p:cNvSpPr txBox="1"/>
          <p:nvPr/>
        </p:nvSpPr>
        <p:spPr>
          <a:xfrm>
            <a:off x="4236024" y="19456"/>
            <a:ext cx="37199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latin typeface="Arial Black" panose="020B0A04020102020204" pitchFamily="34" charset="0"/>
              </a:rPr>
              <a:t>Solutions</a:t>
            </a:r>
            <a:endParaRPr lang="en-GB" sz="3200" dirty="0">
              <a:latin typeface="Arial Black" panose="020B0A04020102020204" pitchFamily="34" charset="0"/>
            </a:endParaRPr>
          </a:p>
        </p:txBody>
      </p:sp>
      <p:sp>
        <p:nvSpPr>
          <p:cNvPr id="71" name="Rectangle: Rounded Corners 70">
            <a:extLst>
              <a:ext uri="{FF2B5EF4-FFF2-40B4-BE49-F238E27FC236}">
                <a16:creationId xmlns:a16="http://schemas.microsoft.com/office/drawing/2014/main" id="{0B9D64A1-4E22-08CF-6458-A5939CC70F60}"/>
              </a:ext>
            </a:extLst>
          </p:cNvPr>
          <p:cNvSpPr/>
          <p:nvPr/>
        </p:nvSpPr>
        <p:spPr>
          <a:xfrm>
            <a:off x="4260049" y="680937"/>
            <a:ext cx="3672000" cy="6045146"/>
          </a:xfrm>
          <a:prstGeom prst="roundRect">
            <a:avLst>
              <a:gd name="adj" fmla="val 4983"/>
            </a:avLst>
          </a:prstGeom>
          <a:solidFill>
            <a:schemeClr val="bg1"/>
          </a:solidFill>
          <a:ln w="5715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0075B24-71FD-FE1C-F83D-14B224311A35}"/>
              </a:ext>
            </a:extLst>
          </p:cNvPr>
          <p:cNvSpPr txBox="1"/>
          <p:nvPr/>
        </p:nvSpPr>
        <p:spPr>
          <a:xfrm>
            <a:off x="4379615" y="816396"/>
            <a:ext cx="298422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When a fair dice is thrown, what is:</a:t>
            </a:r>
            <a:endParaRPr lang="en-GB" sz="2200" dirty="0"/>
          </a:p>
        </p:txBody>
      </p:sp>
      <p:sp>
        <p:nvSpPr>
          <p:cNvPr id="170" name="Rectangle: Rounded Corners 169">
            <a:extLst>
              <a:ext uri="{FF2B5EF4-FFF2-40B4-BE49-F238E27FC236}">
                <a16:creationId xmlns:a16="http://schemas.microsoft.com/office/drawing/2014/main" id="{839C4435-C3C4-B18D-592C-7BE5D535B12F}"/>
              </a:ext>
            </a:extLst>
          </p:cNvPr>
          <p:cNvSpPr/>
          <p:nvPr/>
        </p:nvSpPr>
        <p:spPr>
          <a:xfrm>
            <a:off x="8285247" y="680907"/>
            <a:ext cx="3672000" cy="6046398"/>
          </a:xfrm>
          <a:prstGeom prst="roundRect">
            <a:avLst>
              <a:gd name="adj" fmla="val 4120"/>
            </a:avLst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AB24BD17-3009-2FE3-92B7-F5928299F5FA}"/>
              </a:ext>
            </a:extLst>
          </p:cNvPr>
          <p:cNvSpPr txBox="1"/>
          <p:nvPr/>
        </p:nvSpPr>
        <p:spPr>
          <a:xfrm>
            <a:off x="8327964" y="814829"/>
            <a:ext cx="3600000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The numbers 4 to 104 are placed in a box. A number is taken at random.</a:t>
            </a:r>
          </a:p>
          <a:p>
            <a:endParaRPr lang="en-US" sz="2200" dirty="0"/>
          </a:p>
          <a:p>
            <a:r>
              <a:rPr lang="en-US" sz="2200" dirty="0"/>
              <a:t>Write down:</a:t>
            </a:r>
            <a:endParaRPr lang="en-GB" sz="2200" dirty="0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1B92FEE8-EF18-EF02-AB4C-E8B90FBA9E73}"/>
              </a:ext>
            </a:extLst>
          </p:cNvPr>
          <p:cNvSpPr txBox="1"/>
          <p:nvPr/>
        </p:nvSpPr>
        <p:spPr>
          <a:xfrm>
            <a:off x="320532" y="814829"/>
            <a:ext cx="341146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A fair coin is tossed once.</a:t>
            </a:r>
          </a:p>
          <a:p>
            <a:r>
              <a:rPr lang="en-US" sz="2200" dirty="0"/>
              <a:t>Write down:</a:t>
            </a:r>
            <a:endParaRPr lang="en-GB" sz="2200" dirty="0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4693D396-6874-BC03-5972-AF97B64E1610}"/>
              </a:ext>
            </a:extLst>
          </p:cNvPr>
          <p:cNvSpPr txBox="1"/>
          <p:nvPr/>
        </p:nvSpPr>
        <p:spPr>
          <a:xfrm>
            <a:off x="378900" y="1719527"/>
            <a:ext cx="45222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1.</a:t>
            </a:r>
            <a:endParaRPr lang="en-GB" sz="2200" dirty="0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42986FA8-532A-5A94-D546-64B059CC5FDC}"/>
              </a:ext>
            </a:extLst>
          </p:cNvPr>
          <p:cNvSpPr txBox="1"/>
          <p:nvPr/>
        </p:nvSpPr>
        <p:spPr>
          <a:xfrm>
            <a:off x="378900" y="2628666"/>
            <a:ext cx="45222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2.</a:t>
            </a:r>
            <a:endParaRPr lang="en-GB" sz="2200" dirty="0"/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73C1CEF0-D7E7-42C8-00B7-E4AB682F373C}"/>
              </a:ext>
            </a:extLst>
          </p:cNvPr>
          <p:cNvSpPr txBox="1"/>
          <p:nvPr/>
        </p:nvSpPr>
        <p:spPr>
          <a:xfrm>
            <a:off x="378900" y="3537805"/>
            <a:ext cx="45222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3.</a:t>
            </a:r>
            <a:endParaRPr lang="en-GB" sz="2200" dirty="0"/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5C08C4D5-4A35-0C42-4E17-BD1847011D8E}"/>
              </a:ext>
            </a:extLst>
          </p:cNvPr>
          <p:cNvSpPr txBox="1"/>
          <p:nvPr/>
        </p:nvSpPr>
        <p:spPr>
          <a:xfrm>
            <a:off x="378900" y="4446944"/>
            <a:ext cx="45222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4.</a:t>
            </a:r>
            <a:endParaRPr lang="en-GB" sz="2200" dirty="0"/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B0B3822A-0A79-FFED-E55D-8C87CCF5E57A}"/>
              </a:ext>
            </a:extLst>
          </p:cNvPr>
          <p:cNvSpPr txBox="1"/>
          <p:nvPr/>
        </p:nvSpPr>
        <p:spPr>
          <a:xfrm>
            <a:off x="378900" y="5356081"/>
            <a:ext cx="45222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5.</a:t>
            </a:r>
            <a:endParaRPr lang="en-GB" sz="2200" dirty="0"/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3B04BFD4-1E61-51DF-D1FC-E5457973FBC6}"/>
              </a:ext>
            </a:extLst>
          </p:cNvPr>
          <p:cNvSpPr txBox="1"/>
          <p:nvPr/>
        </p:nvSpPr>
        <p:spPr>
          <a:xfrm>
            <a:off x="819723" y="1719527"/>
            <a:ext cx="182766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P (Heads)</a:t>
            </a:r>
            <a:endParaRPr lang="en-GB" sz="2200" dirty="0"/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BB9859A8-EBC3-C67D-6DA0-D20FD6C103F4}"/>
              </a:ext>
            </a:extLst>
          </p:cNvPr>
          <p:cNvSpPr txBox="1"/>
          <p:nvPr/>
        </p:nvSpPr>
        <p:spPr>
          <a:xfrm>
            <a:off x="819723" y="2628366"/>
            <a:ext cx="131024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P (Tails)</a:t>
            </a:r>
            <a:endParaRPr lang="en-GB" sz="2200" dirty="0"/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413B2E24-889F-B8FA-C9E9-F137F858D593}"/>
              </a:ext>
            </a:extLst>
          </p:cNvPr>
          <p:cNvSpPr txBox="1"/>
          <p:nvPr/>
        </p:nvSpPr>
        <p:spPr>
          <a:xfrm>
            <a:off x="819723" y="3537803"/>
            <a:ext cx="215526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P (Not Tails)</a:t>
            </a:r>
            <a:endParaRPr lang="en-GB" sz="2200" dirty="0"/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37A0B70C-68DD-81E3-C70B-4C3CAE50EE3B}"/>
              </a:ext>
            </a:extLst>
          </p:cNvPr>
          <p:cNvSpPr txBox="1"/>
          <p:nvPr/>
        </p:nvSpPr>
        <p:spPr>
          <a:xfrm>
            <a:off x="819723" y="4446942"/>
            <a:ext cx="243357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P (Heads or Tails)</a:t>
            </a:r>
            <a:endParaRPr lang="en-GB" sz="2200" dirty="0"/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92FD7A77-F70E-441C-4BD0-EE5287F81D01}"/>
              </a:ext>
            </a:extLst>
          </p:cNvPr>
          <p:cNvSpPr txBox="1"/>
          <p:nvPr/>
        </p:nvSpPr>
        <p:spPr>
          <a:xfrm>
            <a:off x="819723" y="5380945"/>
            <a:ext cx="314777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P (Not Heads and Not Tails)</a:t>
            </a:r>
            <a:endParaRPr lang="en-GB" sz="2200" dirty="0"/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FE600492-448B-1140-960D-3506D3408AAD}"/>
              </a:ext>
            </a:extLst>
          </p:cNvPr>
          <p:cNvSpPr txBox="1"/>
          <p:nvPr/>
        </p:nvSpPr>
        <p:spPr>
          <a:xfrm>
            <a:off x="4513998" y="1719837"/>
            <a:ext cx="45222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1.</a:t>
            </a:r>
            <a:endParaRPr lang="en-GB" sz="2200" dirty="0"/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0B440E2C-F90E-E54B-F840-FBA904B8481C}"/>
              </a:ext>
            </a:extLst>
          </p:cNvPr>
          <p:cNvSpPr txBox="1"/>
          <p:nvPr/>
        </p:nvSpPr>
        <p:spPr>
          <a:xfrm>
            <a:off x="4513998" y="2509479"/>
            <a:ext cx="45222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2.</a:t>
            </a:r>
            <a:endParaRPr lang="en-GB" sz="2200" dirty="0"/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06ED9139-D195-2341-AE64-073443085197}"/>
              </a:ext>
            </a:extLst>
          </p:cNvPr>
          <p:cNvSpPr txBox="1"/>
          <p:nvPr/>
        </p:nvSpPr>
        <p:spPr>
          <a:xfrm>
            <a:off x="4513998" y="3299121"/>
            <a:ext cx="45222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3.</a:t>
            </a:r>
            <a:endParaRPr lang="en-GB" sz="2200" dirty="0"/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B0D2F3F9-54CA-63CE-4B5E-AD816D119D98}"/>
              </a:ext>
            </a:extLst>
          </p:cNvPr>
          <p:cNvSpPr txBox="1"/>
          <p:nvPr/>
        </p:nvSpPr>
        <p:spPr>
          <a:xfrm>
            <a:off x="4513998" y="4088763"/>
            <a:ext cx="45222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4.</a:t>
            </a:r>
            <a:endParaRPr lang="en-GB" sz="2200" dirty="0"/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53938353-EF32-DB14-327F-144A79CCC34B}"/>
              </a:ext>
            </a:extLst>
          </p:cNvPr>
          <p:cNvSpPr txBox="1"/>
          <p:nvPr/>
        </p:nvSpPr>
        <p:spPr>
          <a:xfrm>
            <a:off x="4513998" y="4878405"/>
            <a:ext cx="45222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5.</a:t>
            </a:r>
            <a:endParaRPr lang="en-GB" sz="2200" dirty="0"/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AA1DF8C3-D32C-08B6-D338-596EBE58812B}"/>
              </a:ext>
            </a:extLst>
          </p:cNvPr>
          <p:cNvSpPr txBox="1"/>
          <p:nvPr/>
        </p:nvSpPr>
        <p:spPr>
          <a:xfrm>
            <a:off x="4903362" y="1719527"/>
            <a:ext cx="83168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P (6)</a:t>
            </a:r>
            <a:endParaRPr lang="en-GB" sz="2200" dirty="0"/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647CDD3C-FC6B-43ED-4A18-5B27AF7C2110}"/>
              </a:ext>
            </a:extLst>
          </p:cNvPr>
          <p:cNvSpPr txBox="1"/>
          <p:nvPr/>
        </p:nvSpPr>
        <p:spPr>
          <a:xfrm>
            <a:off x="4892908" y="3301209"/>
            <a:ext cx="131531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P (Even)</a:t>
            </a:r>
            <a:endParaRPr lang="en-GB" sz="2200" dirty="0"/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554EDDBD-04B3-7142-EB74-FCBED26453F7}"/>
              </a:ext>
            </a:extLst>
          </p:cNvPr>
          <p:cNvSpPr txBox="1"/>
          <p:nvPr/>
        </p:nvSpPr>
        <p:spPr>
          <a:xfrm>
            <a:off x="4892907" y="4084437"/>
            <a:ext cx="143352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P (Not 5)</a:t>
            </a:r>
            <a:endParaRPr lang="en-GB" sz="2200" dirty="0"/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22E72A11-903C-2642-9B5F-0208024C66D3}"/>
              </a:ext>
            </a:extLst>
          </p:cNvPr>
          <p:cNvSpPr txBox="1"/>
          <p:nvPr/>
        </p:nvSpPr>
        <p:spPr>
          <a:xfrm>
            <a:off x="4932389" y="2511567"/>
            <a:ext cx="154220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P (1 or 2)</a:t>
            </a:r>
            <a:endParaRPr lang="en-GB" sz="2200" dirty="0"/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7F8E4CDA-3931-F978-819C-C967C4B306EB}"/>
              </a:ext>
            </a:extLst>
          </p:cNvPr>
          <p:cNvSpPr txBox="1"/>
          <p:nvPr/>
        </p:nvSpPr>
        <p:spPr>
          <a:xfrm>
            <a:off x="4537627" y="5602728"/>
            <a:ext cx="45222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6.</a:t>
            </a:r>
            <a:endParaRPr lang="en-GB" sz="2200" dirty="0"/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A5F934AC-C2CD-984D-B584-08E1136284E3}"/>
              </a:ext>
            </a:extLst>
          </p:cNvPr>
          <p:cNvSpPr txBox="1"/>
          <p:nvPr/>
        </p:nvSpPr>
        <p:spPr>
          <a:xfrm>
            <a:off x="4879733" y="4888499"/>
            <a:ext cx="109784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P (7)</a:t>
            </a:r>
            <a:endParaRPr lang="en-GB" sz="2200" dirty="0"/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F63E0FC2-52BD-534D-8B88-35309ADBFE6E}"/>
              </a:ext>
            </a:extLst>
          </p:cNvPr>
          <p:cNvSpPr txBox="1"/>
          <p:nvPr/>
        </p:nvSpPr>
        <p:spPr>
          <a:xfrm>
            <a:off x="4892160" y="5602728"/>
            <a:ext cx="158490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P (Prime)</a:t>
            </a:r>
            <a:endParaRPr lang="en-GB" sz="2200" dirty="0"/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93307376-429A-1D11-622D-D9588C9C6EA5}"/>
              </a:ext>
            </a:extLst>
          </p:cNvPr>
          <p:cNvSpPr txBox="1"/>
          <p:nvPr/>
        </p:nvSpPr>
        <p:spPr>
          <a:xfrm>
            <a:off x="8435064" y="2798868"/>
            <a:ext cx="45222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1.</a:t>
            </a:r>
            <a:endParaRPr lang="en-GB" sz="2200" dirty="0"/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DED60ACF-5D95-56E8-6390-404F0B6ABC17}"/>
              </a:ext>
            </a:extLst>
          </p:cNvPr>
          <p:cNvSpPr txBox="1"/>
          <p:nvPr/>
        </p:nvSpPr>
        <p:spPr>
          <a:xfrm>
            <a:off x="8435064" y="3588510"/>
            <a:ext cx="45222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2.</a:t>
            </a:r>
            <a:endParaRPr lang="en-GB" sz="2200" dirty="0"/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0CD69ED8-DDD6-7F7F-1206-89402F385B1A}"/>
              </a:ext>
            </a:extLst>
          </p:cNvPr>
          <p:cNvSpPr txBox="1"/>
          <p:nvPr/>
        </p:nvSpPr>
        <p:spPr>
          <a:xfrm>
            <a:off x="8435064" y="4378152"/>
            <a:ext cx="45222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3.</a:t>
            </a:r>
            <a:endParaRPr lang="en-GB" sz="2200" dirty="0"/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2950FB0F-D941-25B0-9873-33B4847F527B}"/>
              </a:ext>
            </a:extLst>
          </p:cNvPr>
          <p:cNvSpPr txBox="1"/>
          <p:nvPr/>
        </p:nvSpPr>
        <p:spPr>
          <a:xfrm>
            <a:off x="8435064" y="5167794"/>
            <a:ext cx="45222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4.</a:t>
            </a:r>
            <a:endParaRPr lang="en-GB" sz="2200" dirty="0"/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45204358-F654-C1CA-CFF5-4FFA0C5FE107}"/>
              </a:ext>
            </a:extLst>
          </p:cNvPr>
          <p:cNvSpPr txBox="1"/>
          <p:nvPr/>
        </p:nvSpPr>
        <p:spPr>
          <a:xfrm>
            <a:off x="8824428" y="2798558"/>
            <a:ext cx="141216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P (100)</a:t>
            </a:r>
            <a:endParaRPr lang="en-GB" sz="2200" dirty="0"/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84B50083-A474-47B4-B642-03A482975B8A}"/>
              </a:ext>
            </a:extLst>
          </p:cNvPr>
          <p:cNvSpPr txBox="1"/>
          <p:nvPr/>
        </p:nvSpPr>
        <p:spPr>
          <a:xfrm>
            <a:off x="8813973" y="4380240"/>
            <a:ext cx="277476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P (square number)</a:t>
            </a:r>
            <a:endParaRPr lang="en-GB" sz="2200" dirty="0"/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57006238-8356-0719-EE53-7CBE74338E58}"/>
              </a:ext>
            </a:extLst>
          </p:cNvPr>
          <p:cNvSpPr txBox="1"/>
          <p:nvPr/>
        </p:nvSpPr>
        <p:spPr>
          <a:xfrm>
            <a:off x="8813973" y="5163468"/>
            <a:ext cx="244298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P (prime number)</a:t>
            </a:r>
            <a:endParaRPr lang="en-GB" sz="2200" dirty="0"/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002C5548-B40E-BCAE-32CC-5FE2E5F28428}"/>
              </a:ext>
            </a:extLst>
          </p:cNvPr>
          <p:cNvSpPr txBox="1"/>
          <p:nvPr/>
        </p:nvSpPr>
        <p:spPr>
          <a:xfrm>
            <a:off x="8853455" y="3590598"/>
            <a:ext cx="273528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P (even number)</a:t>
            </a:r>
            <a:endParaRPr lang="en-GB" sz="22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2FF2D554-513E-E1C3-408D-515745887CEC}"/>
                  </a:ext>
                </a:extLst>
              </p:cNvPr>
              <p:cNvSpPr txBox="1"/>
              <p:nvPr/>
            </p:nvSpPr>
            <p:spPr>
              <a:xfrm>
                <a:off x="2198759" y="1609134"/>
                <a:ext cx="491343" cy="63478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en-GB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GB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</m:oMath>
                  </m:oMathPara>
                </a14:m>
                <a:endParaRPr lang="en-GB" b="1" dirty="0"/>
              </a:p>
            </p:txBody>
          </p:sp>
        </mc:Choice>
        <mc:Fallback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2FF2D554-513E-E1C3-408D-515745887CE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98759" y="1609134"/>
                <a:ext cx="491343" cy="634789"/>
              </a:xfrm>
              <a:prstGeom prst="rect">
                <a:avLst/>
              </a:prstGeom>
              <a:blipFill>
                <a:blip r:embed="rId5"/>
                <a:stretch>
                  <a:fillRect r="-5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B1F476C9-6858-650A-F0F3-1FAF470DBF22}"/>
                  </a:ext>
                </a:extLst>
              </p:cNvPr>
              <p:cNvSpPr txBox="1"/>
              <p:nvPr/>
            </p:nvSpPr>
            <p:spPr>
              <a:xfrm>
                <a:off x="1957395" y="2556437"/>
                <a:ext cx="374435" cy="63478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en-GB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GB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</m:oMath>
                  </m:oMathPara>
                </a14:m>
                <a:endParaRPr lang="en-GB" b="1" dirty="0"/>
              </a:p>
            </p:txBody>
          </p:sp>
        </mc:Choice>
        <mc:Fallback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B1F476C9-6858-650A-F0F3-1FAF470DBF2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57395" y="2556437"/>
                <a:ext cx="374435" cy="634789"/>
              </a:xfrm>
              <a:prstGeom prst="rect">
                <a:avLst/>
              </a:prstGeom>
              <a:blipFill>
                <a:blip r:embed="rId6"/>
                <a:stretch>
                  <a:fillRect r="-3709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AF9DC487-BF62-2E05-D638-2771FB78B5CC}"/>
                  </a:ext>
                </a:extLst>
              </p:cNvPr>
              <p:cNvSpPr txBox="1"/>
              <p:nvPr/>
            </p:nvSpPr>
            <p:spPr>
              <a:xfrm>
                <a:off x="2502884" y="3429000"/>
                <a:ext cx="374435" cy="63478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GB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</m:oMath>
                  </m:oMathPara>
                </a14:m>
                <a:endParaRPr lang="en-GB" b="1" dirty="0"/>
              </a:p>
            </p:txBody>
          </p:sp>
        </mc:Choice>
        <mc:Fallback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AF9DC487-BF62-2E05-D638-2771FB78B5C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02884" y="3429000"/>
                <a:ext cx="374435" cy="634789"/>
              </a:xfrm>
              <a:prstGeom prst="rect">
                <a:avLst/>
              </a:prstGeom>
              <a:blipFill>
                <a:blip r:embed="rId7"/>
                <a:stretch>
                  <a:fillRect r="-2459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CC2CF8B1-AC44-C55E-73BA-0F596D669797}"/>
                  </a:ext>
                </a:extLst>
              </p:cNvPr>
              <p:cNvSpPr txBox="1"/>
              <p:nvPr/>
            </p:nvSpPr>
            <p:spPr>
              <a:xfrm>
                <a:off x="3153789" y="4443397"/>
                <a:ext cx="37443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 </m:t>
                      </m:r>
                      <m:r>
                        <a:rPr lang="en-GB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𝟏</m:t>
                      </m:r>
                    </m:oMath>
                  </m:oMathPara>
                </a14:m>
                <a:endParaRPr lang="en-GB" b="1" dirty="0"/>
              </a:p>
            </p:txBody>
          </p:sp>
        </mc:Choice>
        <mc:Fallback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CC2CF8B1-AC44-C55E-73BA-0F596D66979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53789" y="4443397"/>
                <a:ext cx="374435" cy="369332"/>
              </a:xfrm>
              <a:prstGeom prst="rect">
                <a:avLst/>
              </a:prstGeom>
              <a:blipFill>
                <a:blip r:embed="rId8"/>
                <a:stretch>
                  <a:fillRect r="-5967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>
            <a:extLst>
              <a:ext uri="{FF2B5EF4-FFF2-40B4-BE49-F238E27FC236}">
                <a16:creationId xmlns:a16="http://schemas.microsoft.com/office/drawing/2014/main" id="{5C9DDDC4-369E-7224-F956-2CE75C1EE8BE}"/>
              </a:ext>
            </a:extLst>
          </p:cNvPr>
          <p:cNvSpPr txBox="1"/>
          <p:nvPr/>
        </p:nvSpPr>
        <p:spPr>
          <a:xfrm>
            <a:off x="1712893" y="5786968"/>
            <a:ext cx="8341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rgbClr val="FF0000"/>
                </a:solidFill>
              </a:rPr>
              <a:t>= 0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750525B0-A819-4F86-00A0-D37652A40E50}"/>
                  </a:ext>
                </a:extLst>
              </p:cNvPr>
              <p:cNvSpPr txBox="1"/>
              <p:nvPr/>
            </p:nvSpPr>
            <p:spPr>
              <a:xfrm>
                <a:off x="6250939" y="2406446"/>
                <a:ext cx="374435" cy="63478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en-GB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num>
                        <m:den>
                          <m:r>
                            <a:rPr lang="en-GB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𝟔</m:t>
                          </m:r>
                        </m:den>
                      </m:f>
                    </m:oMath>
                  </m:oMathPara>
                </a14:m>
                <a:endParaRPr lang="en-GB" b="1" dirty="0"/>
              </a:p>
            </p:txBody>
          </p:sp>
        </mc:Choice>
        <mc:Fallback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750525B0-A819-4F86-00A0-D37652A40E5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50939" y="2406446"/>
                <a:ext cx="374435" cy="634789"/>
              </a:xfrm>
              <a:prstGeom prst="rect">
                <a:avLst/>
              </a:prstGeom>
              <a:blipFill>
                <a:blip r:embed="rId9"/>
                <a:stretch>
                  <a:fillRect r="-3709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6B4AB251-5185-39CE-E2A5-828ED9468777}"/>
                  </a:ext>
                </a:extLst>
              </p:cNvPr>
              <p:cNvSpPr txBox="1"/>
              <p:nvPr/>
            </p:nvSpPr>
            <p:spPr>
              <a:xfrm>
                <a:off x="5701460" y="1591605"/>
                <a:ext cx="549479" cy="63478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en-GB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GB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𝟔</m:t>
                          </m:r>
                        </m:den>
                      </m:f>
                    </m:oMath>
                  </m:oMathPara>
                </a14:m>
                <a:endParaRPr lang="en-GB" b="1" dirty="0"/>
              </a:p>
            </p:txBody>
          </p:sp>
        </mc:Choice>
        <mc:Fallback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6B4AB251-5185-39CE-E2A5-828ED946877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01460" y="1591605"/>
                <a:ext cx="549479" cy="634789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63987EFC-4284-CFF1-B943-52F9D8D4237F}"/>
                  </a:ext>
                </a:extLst>
              </p:cNvPr>
              <p:cNvSpPr txBox="1"/>
              <p:nvPr/>
            </p:nvSpPr>
            <p:spPr>
              <a:xfrm>
                <a:off x="6154055" y="3951923"/>
                <a:ext cx="374435" cy="63478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en-GB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𝟓</m:t>
                          </m:r>
                        </m:num>
                        <m:den>
                          <m:r>
                            <a:rPr lang="en-GB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𝟔</m:t>
                          </m:r>
                        </m:den>
                      </m:f>
                    </m:oMath>
                  </m:oMathPara>
                </a14:m>
                <a:endParaRPr lang="en-GB" b="1" dirty="0"/>
              </a:p>
            </p:txBody>
          </p:sp>
        </mc:Choice>
        <mc:Fallback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63987EFC-4284-CFF1-B943-52F9D8D4237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54055" y="3951923"/>
                <a:ext cx="374435" cy="634789"/>
              </a:xfrm>
              <a:prstGeom prst="rect">
                <a:avLst/>
              </a:prstGeom>
              <a:blipFill>
                <a:blip r:embed="rId11"/>
                <a:stretch>
                  <a:fillRect r="-3770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TextBox 12">
            <a:extLst>
              <a:ext uri="{FF2B5EF4-FFF2-40B4-BE49-F238E27FC236}">
                <a16:creationId xmlns:a16="http://schemas.microsoft.com/office/drawing/2014/main" id="{E0835EB8-A7DF-F426-F53C-BF87FC0A4C43}"/>
              </a:ext>
            </a:extLst>
          </p:cNvPr>
          <p:cNvSpPr txBox="1"/>
          <p:nvPr/>
        </p:nvSpPr>
        <p:spPr>
          <a:xfrm>
            <a:off x="5720691" y="4927940"/>
            <a:ext cx="5812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rgbClr val="FF0000"/>
                </a:solidFill>
              </a:rPr>
              <a:t>= 0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2571D059-7824-2465-E59A-3E7B93E244B7}"/>
                  </a:ext>
                </a:extLst>
              </p:cNvPr>
              <p:cNvSpPr txBox="1"/>
              <p:nvPr/>
            </p:nvSpPr>
            <p:spPr>
              <a:xfrm>
                <a:off x="6266099" y="5477324"/>
                <a:ext cx="374435" cy="63478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en-GB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num>
                        <m:den>
                          <m:r>
                            <a:rPr lang="en-GB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𝟔</m:t>
                          </m:r>
                        </m:den>
                      </m:f>
                    </m:oMath>
                  </m:oMathPara>
                </a14:m>
                <a:endParaRPr lang="en-GB" b="1" dirty="0"/>
              </a:p>
            </p:txBody>
          </p:sp>
        </mc:Choice>
        <mc:Fallback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2571D059-7824-2465-E59A-3E7B93E244B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66099" y="5477324"/>
                <a:ext cx="374435" cy="634789"/>
              </a:xfrm>
              <a:prstGeom prst="rect">
                <a:avLst/>
              </a:prstGeom>
              <a:blipFill>
                <a:blip r:embed="rId12"/>
                <a:stretch>
                  <a:fillRect r="-3770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A847E216-4303-030F-0DC7-EE21AC72A11E}"/>
                  </a:ext>
                </a:extLst>
              </p:cNvPr>
              <p:cNvSpPr txBox="1"/>
              <p:nvPr/>
            </p:nvSpPr>
            <p:spPr>
              <a:xfrm>
                <a:off x="6170443" y="3183784"/>
                <a:ext cx="374435" cy="63478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en-GB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num>
                        <m:den>
                          <m:r>
                            <a:rPr lang="en-GB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𝟔</m:t>
                          </m:r>
                        </m:den>
                      </m:f>
                    </m:oMath>
                  </m:oMathPara>
                </a14:m>
                <a:endParaRPr lang="en-GB" b="1" dirty="0"/>
              </a:p>
            </p:txBody>
          </p:sp>
        </mc:Choice>
        <mc:Fallback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A847E216-4303-030F-0DC7-EE21AC72A11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70443" y="3183784"/>
                <a:ext cx="374435" cy="634789"/>
              </a:xfrm>
              <a:prstGeom prst="rect">
                <a:avLst/>
              </a:prstGeom>
              <a:blipFill>
                <a:blip r:embed="rId13"/>
                <a:stretch>
                  <a:fillRect r="-3709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5F8E2FFD-ADD3-DA40-E12F-0DF00F2A27DB}"/>
                  </a:ext>
                </a:extLst>
              </p:cNvPr>
              <p:cNvSpPr txBox="1"/>
              <p:nvPr/>
            </p:nvSpPr>
            <p:spPr>
              <a:xfrm>
                <a:off x="11090958" y="5063550"/>
                <a:ext cx="791402" cy="63478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en-GB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𝟓</m:t>
                          </m:r>
                        </m:num>
                        <m:den>
                          <m:r>
                            <a:rPr lang="en-GB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𝟏𝟎𝟏</m:t>
                          </m:r>
                        </m:den>
                      </m:f>
                    </m:oMath>
                  </m:oMathPara>
                </a14:m>
                <a:endParaRPr lang="en-GB" b="1" dirty="0"/>
              </a:p>
            </p:txBody>
          </p:sp>
        </mc:Choice>
        <mc:Fallback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5F8E2FFD-ADD3-DA40-E12F-0DF00F2A27D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090958" y="5063550"/>
                <a:ext cx="791402" cy="634789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A5C33A90-7EED-ABB9-71C7-275C8E8EFA21}"/>
                  </a:ext>
                </a:extLst>
              </p:cNvPr>
              <p:cNvSpPr txBox="1"/>
              <p:nvPr/>
            </p:nvSpPr>
            <p:spPr>
              <a:xfrm>
                <a:off x="11126198" y="4263368"/>
                <a:ext cx="791402" cy="63478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en-GB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𝟗</m:t>
                          </m:r>
                        </m:num>
                        <m:den>
                          <m:r>
                            <a:rPr lang="en-GB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𝟏𝟎𝟏</m:t>
                          </m:r>
                        </m:den>
                      </m:f>
                    </m:oMath>
                  </m:oMathPara>
                </a14:m>
                <a:endParaRPr lang="en-GB" b="1" dirty="0"/>
              </a:p>
            </p:txBody>
          </p:sp>
        </mc:Choice>
        <mc:Fallback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A5C33A90-7EED-ABB9-71C7-275C8E8EFA2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126198" y="4263368"/>
                <a:ext cx="791402" cy="634789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0B92E704-B980-94EB-6282-29A251EDBBED}"/>
                  </a:ext>
                </a:extLst>
              </p:cNvPr>
              <p:cNvSpPr txBox="1"/>
              <p:nvPr/>
            </p:nvSpPr>
            <p:spPr>
              <a:xfrm>
                <a:off x="10968493" y="3463396"/>
                <a:ext cx="791402" cy="63478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en-GB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𝟓𝟏</m:t>
                          </m:r>
                        </m:num>
                        <m:den>
                          <m:r>
                            <a:rPr lang="en-GB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𝟏𝟎𝟏</m:t>
                          </m:r>
                        </m:den>
                      </m:f>
                    </m:oMath>
                  </m:oMathPara>
                </a14:m>
                <a:endParaRPr lang="en-GB" b="1" dirty="0"/>
              </a:p>
            </p:txBody>
          </p:sp>
        </mc:Choice>
        <mc:Fallback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0B92E704-B980-94EB-6282-29A251EDBBE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968493" y="3463396"/>
                <a:ext cx="791402" cy="634789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662128AE-1E1E-34CD-1B66-466E12724C03}"/>
                  </a:ext>
                </a:extLst>
              </p:cNvPr>
              <p:cNvSpPr txBox="1"/>
              <p:nvPr/>
            </p:nvSpPr>
            <p:spPr>
              <a:xfrm>
                <a:off x="9796467" y="2675851"/>
                <a:ext cx="826033" cy="63478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en-GB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GB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𝟏𝟎𝟏</m:t>
                          </m:r>
                        </m:den>
                      </m:f>
                    </m:oMath>
                  </m:oMathPara>
                </a14:m>
                <a:endParaRPr lang="en-GB" b="1" dirty="0"/>
              </a:p>
            </p:txBody>
          </p:sp>
        </mc:Choice>
        <mc:Fallback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662128AE-1E1E-34CD-1B66-466E12724C0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96467" y="2675851"/>
                <a:ext cx="826033" cy="634789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1396554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3D9AD754-8389-EA76-1F0B-49262A24F614}"/>
              </a:ext>
            </a:extLst>
          </p:cNvPr>
          <p:cNvSpPr/>
          <p:nvPr/>
        </p:nvSpPr>
        <p:spPr>
          <a:xfrm>
            <a:off x="227409" y="199752"/>
            <a:ext cx="11737182" cy="6458495"/>
          </a:xfrm>
          <a:prstGeom prst="roundRect">
            <a:avLst>
              <a:gd name="adj" fmla="val 5784"/>
            </a:avLst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mbria"/>
              <a:ea typeface="+mn-ea"/>
              <a:cs typeface="+mn-cs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893821" y="220031"/>
            <a:ext cx="240435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Arial Black" panose="020B0A04020102020204" pitchFamily="34" charset="0"/>
              </a:rPr>
              <a:t>Example</a:t>
            </a:r>
            <a:endParaRPr lang="en-GB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507EBE22-AA1F-4EA0-8238-0DCF1306A884}"/>
                  </a:ext>
                </a:extLst>
              </p:cNvPr>
              <p:cNvSpPr txBox="1"/>
              <p:nvPr/>
            </p:nvSpPr>
            <p:spPr>
              <a:xfrm>
                <a:off x="867975" y="1372150"/>
                <a:ext cx="8630877" cy="61651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200" dirty="0"/>
                  <a:t>The probability that a train is late is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US" sz="2400" dirty="0"/>
                  <a:t> </a:t>
                </a:r>
                <a:r>
                  <a:rPr lang="en-US" sz="2200" dirty="0"/>
                  <a:t>.</a:t>
                </a:r>
              </a:p>
            </p:txBody>
          </p:sp>
        </mc:Choice>
        <mc:Fallback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507EBE22-AA1F-4EA0-8238-0DCF1306A88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7975" y="1372150"/>
                <a:ext cx="8630877" cy="616515"/>
              </a:xfrm>
              <a:prstGeom prst="rect">
                <a:avLst/>
              </a:prstGeom>
              <a:blipFill>
                <a:blip r:embed="rId2"/>
                <a:stretch>
                  <a:fillRect l="-918" b="-594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6">
            <a:extLst>
              <a:ext uri="{FF2B5EF4-FFF2-40B4-BE49-F238E27FC236}">
                <a16:creationId xmlns:a16="http://schemas.microsoft.com/office/drawing/2014/main" id="{E4EAE770-55A1-C2D6-41EC-C04A4F0169AB}"/>
              </a:ext>
            </a:extLst>
          </p:cNvPr>
          <p:cNvSpPr txBox="1"/>
          <p:nvPr/>
        </p:nvSpPr>
        <p:spPr>
          <a:xfrm>
            <a:off x="867975" y="2936196"/>
            <a:ext cx="863087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What is the probability that the train is not late?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D00D75C-DCBD-5F08-777C-F4BD5D3889D3}"/>
              </a:ext>
            </a:extLst>
          </p:cNvPr>
          <p:cNvSpPr txBox="1"/>
          <p:nvPr/>
        </p:nvSpPr>
        <p:spPr>
          <a:xfrm>
            <a:off x="867976" y="4344633"/>
            <a:ext cx="1020210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On how many days would you expect the train to be late in a month of 30 days?</a:t>
            </a:r>
          </a:p>
        </p:txBody>
      </p:sp>
    </p:spTree>
    <p:extLst>
      <p:ext uri="{BB962C8B-B14F-4D97-AF65-F5344CB8AC3E}">
        <p14:creationId xmlns:p14="http://schemas.microsoft.com/office/powerpoint/2010/main" val="25420569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C42895E3-8884-88DD-FDD8-EDA26BFE93BA}"/>
              </a:ext>
            </a:extLst>
          </p:cNvPr>
          <p:cNvSpPr/>
          <p:nvPr/>
        </p:nvSpPr>
        <p:spPr>
          <a:xfrm>
            <a:off x="378618" y="285205"/>
            <a:ext cx="11434764" cy="6287590"/>
          </a:xfrm>
          <a:prstGeom prst="roundRect">
            <a:avLst>
              <a:gd name="adj" fmla="val 5784"/>
            </a:avLst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mbria"/>
              <a:ea typeface="+mn-ea"/>
              <a:cs typeface="+mn-cs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893821" y="283040"/>
            <a:ext cx="240435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Arial Black" panose="020B0A04020102020204" pitchFamily="34" charset="0"/>
              </a:rPr>
              <a:t>Solution</a:t>
            </a:r>
            <a:endParaRPr lang="en-GB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507EBE22-AA1F-4EA0-8238-0DCF1306A884}"/>
                  </a:ext>
                </a:extLst>
              </p:cNvPr>
              <p:cNvSpPr txBox="1"/>
              <p:nvPr/>
            </p:nvSpPr>
            <p:spPr>
              <a:xfrm>
                <a:off x="867976" y="1372150"/>
                <a:ext cx="8063040" cy="61651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200" dirty="0"/>
                  <a:t>The probability that a train is late is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US" sz="2200" dirty="0"/>
                  <a:t>.</a:t>
                </a:r>
              </a:p>
            </p:txBody>
          </p:sp>
        </mc:Choice>
        <mc:Fallback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507EBE22-AA1F-4EA0-8238-0DCF1306A88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7976" y="1372150"/>
                <a:ext cx="8063040" cy="616515"/>
              </a:xfrm>
              <a:prstGeom prst="rect">
                <a:avLst/>
              </a:prstGeom>
              <a:blipFill>
                <a:blip r:embed="rId2"/>
                <a:stretch>
                  <a:fillRect l="-983" b="-594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6">
            <a:extLst>
              <a:ext uri="{FF2B5EF4-FFF2-40B4-BE49-F238E27FC236}">
                <a16:creationId xmlns:a16="http://schemas.microsoft.com/office/drawing/2014/main" id="{E4EAE770-55A1-C2D6-41EC-C04A4F0169AB}"/>
              </a:ext>
            </a:extLst>
          </p:cNvPr>
          <p:cNvSpPr txBox="1"/>
          <p:nvPr/>
        </p:nvSpPr>
        <p:spPr>
          <a:xfrm>
            <a:off x="867976" y="2936196"/>
            <a:ext cx="806304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What is the probability that the train is not late?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D00D75C-DCBD-5F08-777C-F4BD5D3889D3}"/>
              </a:ext>
            </a:extLst>
          </p:cNvPr>
          <p:cNvSpPr txBox="1"/>
          <p:nvPr/>
        </p:nvSpPr>
        <p:spPr>
          <a:xfrm>
            <a:off x="867976" y="4344633"/>
            <a:ext cx="1035774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On how many days would you expect the train to be late in a month of 30 days?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F55444A6-4D80-7DD3-61F5-18C065D9975B}"/>
                  </a:ext>
                </a:extLst>
              </p:cNvPr>
              <p:cNvSpPr txBox="1"/>
              <p:nvPr/>
            </p:nvSpPr>
            <p:spPr>
              <a:xfrm>
                <a:off x="7051317" y="2824170"/>
                <a:ext cx="224420" cy="57823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0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sz="20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den>
                      </m:f>
                    </m:oMath>
                  </m:oMathPara>
                </a14:m>
                <a:endParaRPr lang="en-GB" sz="2200" b="1" dirty="0"/>
              </a:p>
            </p:txBody>
          </p:sp>
        </mc:Choice>
        <mc:Fallback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F55444A6-4D80-7DD3-61F5-18C065D9975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51317" y="2824170"/>
                <a:ext cx="224420" cy="57823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91B5AD56-EDB7-ED8E-7928-59874CDAFABA}"/>
                  </a:ext>
                </a:extLst>
              </p:cNvPr>
              <p:cNvSpPr txBox="1"/>
              <p:nvPr/>
            </p:nvSpPr>
            <p:spPr>
              <a:xfrm>
                <a:off x="987940" y="4806805"/>
                <a:ext cx="1471557" cy="57823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0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num>
                        <m:den>
                          <m:r>
                            <a:rPr lang="en-US" sz="20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den>
                      </m:f>
                      <m:r>
                        <a:rPr lang="en-US" sz="20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r>
                        <a:rPr lang="en-US" sz="20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𝟑𝟎</m:t>
                      </m:r>
                      <m:r>
                        <a:rPr lang="en-US" sz="20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20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𝟐𝟎</m:t>
                      </m:r>
                    </m:oMath>
                  </m:oMathPara>
                </a14:m>
                <a:endParaRPr lang="en-GB" sz="2200" b="1" dirty="0"/>
              </a:p>
            </p:txBody>
          </p:sp>
        </mc:Choice>
        <mc:Fallback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91B5AD56-EDB7-ED8E-7928-59874CDAFAB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7940" y="4806805"/>
                <a:ext cx="1471557" cy="57823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4654432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>
            <a:extLst>
              <a:ext uri="{FF2B5EF4-FFF2-40B4-BE49-F238E27FC236}">
                <a16:creationId xmlns:a16="http://schemas.microsoft.com/office/drawing/2014/main" id="{A2C67DC4-8E93-4369-B242-236694446364}"/>
              </a:ext>
            </a:extLst>
          </p:cNvPr>
          <p:cNvSpPr txBox="1"/>
          <p:nvPr/>
        </p:nvSpPr>
        <p:spPr>
          <a:xfrm>
            <a:off x="539244" y="126562"/>
            <a:ext cx="509545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A biased coin has P(Heads) = 0.6.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A2C67DC4-8E93-4369-B242-236694446364}"/>
              </a:ext>
            </a:extLst>
          </p:cNvPr>
          <p:cNvSpPr txBox="1"/>
          <p:nvPr/>
        </p:nvSpPr>
        <p:spPr>
          <a:xfrm>
            <a:off x="546645" y="568109"/>
            <a:ext cx="367515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a)  What is P(tails) ? </a:t>
            </a:r>
            <a:endParaRPr lang="en-GB" sz="2200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297D6FB8-426B-647A-ED88-8F92FDBD04C5}"/>
              </a:ext>
            </a:extLst>
          </p:cNvPr>
          <p:cNvSpPr txBox="1"/>
          <p:nvPr/>
        </p:nvSpPr>
        <p:spPr>
          <a:xfrm>
            <a:off x="48168" y="112544"/>
            <a:ext cx="50521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1)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63AAD7DE-96D5-5B2B-6B13-59EC5CFA098F}"/>
              </a:ext>
            </a:extLst>
          </p:cNvPr>
          <p:cNvSpPr txBox="1"/>
          <p:nvPr/>
        </p:nvSpPr>
        <p:spPr>
          <a:xfrm>
            <a:off x="888856" y="1052052"/>
            <a:ext cx="513048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The coin is tossed 300 times</a:t>
            </a:r>
          </a:p>
          <a:p>
            <a:r>
              <a:rPr lang="en-US" sz="2200" dirty="0"/>
              <a:t>How many heads would you expect? </a:t>
            </a:r>
            <a:endParaRPr lang="en-GB" sz="2200" dirty="0"/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C5141063-28E6-B109-9DCC-78A3FE94559B}"/>
              </a:ext>
            </a:extLst>
          </p:cNvPr>
          <p:cNvCxnSpPr>
            <a:cxnSpLocks/>
          </p:cNvCxnSpPr>
          <p:nvPr/>
        </p:nvCxnSpPr>
        <p:spPr>
          <a:xfrm>
            <a:off x="5950080" y="155643"/>
            <a:ext cx="0" cy="642025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9937FB80-61A3-3EB4-F389-A93928A2D34F}"/>
                  </a:ext>
                </a:extLst>
              </p:cNvPr>
              <p:cNvSpPr txBox="1"/>
              <p:nvPr/>
            </p:nvSpPr>
            <p:spPr>
              <a:xfrm>
                <a:off x="539244" y="4813113"/>
                <a:ext cx="5099559" cy="5725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200" dirty="0"/>
                  <a:t>When a fair dice is thrown, P(6)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2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GB" sz="2200" b="0" i="1" smtClean="0">
                            <a:latin typeface="Cambria Math" panose="02040503050406030204" pitchFamily="18" charset="0"/>
                          </a:rPr>
                          <m:t>6</m:t>
                        </m:r>
                      </m:den>
                    </m:f>
                  </m:oMath>
                </a14:m>
                <a:r>
                  <a:rPr lang="en-US" sz="2200" dirty="0"/>
                  <a:t>.</a:t>
                </a: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9937FB80-61A3-3EB4-F389-A93928A2D34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9244" y="4813113"/>
                <a:ext cx="5099559" cy="572529"/>
              </a:xfrm>
              <a:prstGeom prst="rect">
                <a:avLst/>
              </a:prstGeom>
              <a:blipFill>
                <a:blip r:embed="rId3"/>
                <a:stretch>
                  <a:fillRect l="-1553" b="-860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>
            <a:extLst>
              <a:ext uri="{FF2B5EF4-FFF2-40B4-BE49-F238E27FC236}">
                <a16:creationId xmlns:a16="http://schemas.microsoft.com/office/drawing/2014/main" id="{B7C6FFA3-38B7-0D42-58BF-B46EC92DE09A}"/>
              </a:ext>
            </a:extLst>
          </p:cNvPr>
          <p:cNvSpPr txBox="1"/>
          <p:nvPr/>
        </p:nvSpPr>
        <p:spPr>
          <a:xfrm>
            <a:off x="1078832" y="5427407"/>
            <a:ext cx="314297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What is P (Not 6) ? </a:t>
            </a:r>
            <a:endParaRPr lang="en-GB" sz="22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9C94D41-2946-C68B-F87A-26312D3A81D8}"/>
              </a:ext>
            </a:extLst>
          </p:cNvPr>
          <p:cNvSpPr txBox="1"/>
          <p:nvPr/>
        </p:nvSpPr>
        <p:spPr>
          <a:xfrm>
            <a:off x="50100" y="4866548"/>
            <a:ext cx="54626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3)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990B77F-25E8-81F6-F82E-58639CB59954}"/>
              </a:ext>
            </a:extLst>
          </p:cNvPr>
          <p:cNvSpPr txBox="1"/>
          <p:nvPr/>
        </p:nvSpPr>
        <p:spPr>
          <a:xfrm>
            <a:off x="1078832" y="6000500"/>
            <a:ext cx="480198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The dice is thrown 900 times</a:t>
            </a:r>
          </a:p>
          <a:p>
            <a:r>
              <a:rPr lang="en-US" sz="2200" dirty="0"/>
              <a:t>How many sixes would you expect? </a:t>
            </a:r>
            <a:endParaRPr lang="en-GB" sz="22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B0403535-66B2-EF75-05B9-5A559E79DE66}"/>
                  </a:ext>
                </a:extLst>
              </p:cNvPr>
              <p:cNvSpPr txBox="1"/>
              <p:nvPr/>
            </p:nvSpPr>
            <p:spPr>
              <a:xfrm>
                <a:off x="479903" y="2082969"/>
                <a:ext cx="5308045" cy="91178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200" dirty="0"/>
                  <a:t>The probability that a hockey team wins any given match is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2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n-US" sz="2200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en-US" sz="2200" dirty="0"/>
                  <a:t>.</a:t>
                </a:r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B0403535-66B2-EF75-05B9-5A559E79DE6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9903" y="2082969"/>
                <a:ext cx="5308045" cy="911788"/>
              </a:xfrm>
              <a:prstGeom prst="rect">
                <a:avLst/>
              </a:prstGeom>
              <a:blipFill>
                <a:blip r:embed="rId4"/>
                <a:stretch>
                  <a:fillRect l="-1494" t="-4027" b="-469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TextBox 11">
            <a:extLst>
              <a:ext uri="{FF2B5EF4-FFF2-40B4-BE49-F238E27FC236}">
                <a16:creationId xmlns:a16="http://schemas.microsoft.com/office/drawing/2014/main" id="{1F87D8FB-F203-9823-E554-B226829C35E2}"/>
              </a:ext>
            </a:extLst>
          </p:cNvPr>
          <p:cNvSpPr txBox="1"/>
          <p:nvPr/>
        </p:nvSpPr>
        <p:spPr>
          <a:xfrm>
            <a:off x="1084902" y="2890370"/>
            <a:ext cx="472844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What is the probability that the team does not win its next match? </a:t>
            </a:r>
            <a:endParaRPr lang="en-GB" sz="22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93135644-2FE8-0028-DDEB-2EB0ACEB55C3}"/>
              </a:ext>
            </a:extLst>
          </p:cNvPr>
          <p:cNvSpPr txBox="1"/>
          <p:nvPr/>
        </p:nvSpPr>
        <p:spPr>
          <a:xfrm>
            <a:off x="48168" y="2056199"/>
            <a:ext cx="50521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2)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94CCC9E-538B-A99F-70AC-0C046719E3B2}"/>
              </a:ext>
            </a:extLst>
          </p:cNvPr>
          <p:cNvSpPr txBox="1"/>
          <p:nvPr/>
        </p:nvSpPr>
        <p:spPr>
          <a:xfrm>
            <a:off x="1078831" y="3584008"/>
            <a:ext cx="472844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A season consists of 30 matches. </a:t>
            </a:r>
          </a:p>
          <a:p>
            <a:r>
              <a:rPr lang="en-US" sz="2200" dirty="0"/>
              <a:t>How many matches would you expect the team to win in a season?</a:t>
            </a:r>
            <a:endParaRPr lang="en-GB" sz="2200" dirty="0"/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1D0CFE68-BF17-3ED6-EA39-87E38ECF889E}"/>
              </a:ext>
            </a:extLst>
          </p:cNvPr>
          <p:cNvCxnSpPr>
            <a:cxnSpLocks/>
          </p:cNvCxnSpPr>
          <p:nvPr/>
        </p:nvCxnSpPr>
        <p:spPr>
          <a:xfrm flipH="1" flipV="1">
            <a:off x="875857" y="1968618"/>
            <a:ext cx="3819727" cy="875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C3447EDE-2AB6-E801-5940-6F36AD43300E}"/>
              </a:ext>
            </a:extLst>
          </p:cNvPr>
          <p:cNvSpPr txBox="1"/>
          <p:nvPr/>
        </p:nvSpPr>
        <p:spPr>
          <a:xfrm>
            <a:off x="6512227" y="3253787"/>
            <a:ext cx="547547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The probability of a website being down at any given moment is 0.0006.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3CBAC0C2-65CE-3DBD-52C1-A51199FDDCD4}"/>
              </a:ext>
            </a:extLst>
          </p:cNvPr>
          <p:cNvSpPr txBox="1"/>
          <p:nvPr/>
        </p:nvSpPr>
        <p:spPr>
          <a:xfrm>
            <a:off x="6512226" y="4210121"/>
            <a:ext cx="562966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What the probability that the website is working correctly when I next visit? </a:t>
            </a:r>
            <a:endParaRPr lang="en-GB" sz="2200" dirty="0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12D3C19B-BB87-948E-C00D-238A055AAA13}"/>
              </a:ext>
            </a:extLst>
          </p:cNvPr>
          <p:cNvSpPr txBox="1"/>
          <p:nvPr/>
        </p:nvSpPr>
        <p:spPr>
          <a:xfrm>
            <a:off x="6096000" y="3257788"/>
            <a:ext cx="51763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5)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ACE91585-4266-6669-0780-0C395E7028E8}"/>
              </a:ext>
            </a:extLst>
          </p:cNvPr>
          <p:cNvSpPr txBox="1"/>
          <p:nvPr/>
        </p:nvSpPr>
        <p:spPr>
          <a:xfrm>
            <a:off x="6601805" y="5188368"/>
            <a:ext cx="554008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For how long would you expect the website to be down in a year of 365 days?</a:t>
            </a:r>
            <a:endParaRPr lang="en-GB" sz="2200" dirty="0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2412ADA2-F319-FD26-E5ED-6B72E9A183ED}"/>
              </a:ext>
            </a:extLst>
          </p:cNvPr>
          <p:cNvSpPr txBox="1"/>
          <p:nvPr/>
        </p:nvSpPr>
        <p:spPr>
          <a:xfrm>
            <a:off x="556260" y="1049925"/>
            <a:ext cx="50405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b)</a:t>
            </a:r>
            <a:endParaRPr lang="en-GB" sz="2200" dirty="0"/>
          </a:p>
        </p:txBody>
      </p: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6F50E1BC-61FD-6072-5A58-3CC94F8B6C39}"/>
              </a:ext>
            </a:extLst>
          </p:cNvPr>
          <p:cNvCxnSpPr>
            <a:cxnSpLocks/>
          </p:cNvCxnSpPr>
          <p:nvPr/>
        </p:nvCxnSpPr>
        <p:spPr>
          <a:xfrm flipH="1" flipV="1">
            <a:off x="772200" y="4750480"/>
            <a:ext cx="3819727" cy="875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>
            <a:extLst>
              <a:ext uri="{FF2B5EF4-FFF2-40B4-BE49-F238E27FC236}">
                <a16:creationId xmlns:a16="http://schemas.microsoft.com/office/drawing/2014/main" id="{ACE91585-4266-6669-0780-0C395E7028E8}"/>
              </a:ext>
            </a:extLst>
          </p:cNvPr>
          <p:cNvSpPr txBox="1"/>
          <p:nvPr/>
        </p:nvSpPr>
        <p:spPr>
          <a:xfrm>
            <a:off x="545268" y="3582988"/>
            <a:ext cx="50816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b)</a:t>
            </a:r>
            <a:endParaRPr lang="en-GB" sz="2200" dirty="0"/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1F87D8FB-F203-9823-E554-B226829C35E2}"/>
              </a:ext>
            </a:extLst>
          </p:cNvPr>
          <p:cNvSpPr txBox="1"/>
          <p:nvPr/>
        </p:nvSpPr>
        <p:spPr>
          <a:xfrm>
            <a:off x="553387" y="2926356"/>
            <a:ext cx="45618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a)</a:t>
            </a:r>
            <a:endParaRPr lang="en-GB" sz="2200" dirty="0"/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B7C6FFA3-38B7-0D42-58BF-B46EC92DE09A}"/>
              </a:ext>
            </a:extLst>
          </p:cNvPr>
          <p:cNvSpPr txBox="1"/>
          <p:nvPr/>
        </p:nvSpPr>
        <p:spPr>
          <a:xfrm>
            <a:off x="503409" y="5427407"/>
            <a:ext cx="63334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a)</a:t>
            </a:r>
            <a:endParaRPr lang="en-GB" sz="2200" dirty="0"/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D990B77F-25E8-81F6-F82E-58639CB59954}"/>
              </a:ext>
            </a:extLst>
          </p:cNvPr>
          <p:cNvSpPr txBox="1"/>
          <p:nvPr/>
        </p:nvSpPr>
        <p:spPr>
          <a:xfrm>
            <a:off x="503409" y="5997587"/>
            <a:ext cx="53758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b)</a:t>
            </a:r>
            <a:endParaRPr lang="en-GB" sz="2200" dirty="0"/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1F87D8FB-F203-9823-E554-B226829C35E2}"/>
              </a:ext>
            </a:extLst>
          </p:cNvPr>
          <p:cNvSpPr txBox="1"/>
          <p:nvPr/>
        </p:nvSpPr>
        <p:spPr>
          <a:xfrm>
            <a:off x="6102278" y="4208863"/>
            <a:ext cx="56747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a)</a:t>
            </a:r>
            <a:endParaRPr lang="en-GB" sz="2200" dirty="0"/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ACE91585-4266-6669-0780-0C395E7028E8}"/>
              </a:ext>
            </a:extLst>
          </p:cNvPr>
          <p:cNvSpPr txBox="1"/>
          <p:nvPr/>
        </p:nvSpPr>
        <p:spPr>
          <a:xfrm>
            <a:off x="6105474" y="5211963"/>
            <a:ext cx="50816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b)</a:t>
            </a:r>
            <a:endParaRPr lang="en-GB" sz="2200" dirty="0"/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12D3C19B-BB87-948E-C00D-238A055AAA13}"/>
              </a:ext>
            </a:extLst>
          </p:cNvPr>
          <p:cNvSpPr txBox="1"/>
          <p:nvPr/>
        </p:nvSpPr>
        <p:spPr>
          <a:xfrm>
            <a:off x="6033494" y="112544"/>
            <a:ext cx="62825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4)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8" name="TextBox 47">
                <a:extLst>
                  <a:ext uri="{FF2B5EF4-FFF2-40B4-BE49-F238E27FC236}">
                    <a16:creationId xmlns:a16="http://schemas.microsoft.com/office/drawing/2014/main" id="{C3447EDE-2AB6-E801-5940-6F36AD43300E}"/>
                  </a:ext>
                </a:extLst>
              </p:cNvPr>
              <p:cNvSpPr txBox="1"/>
              <p:nvPr/>
            </p:nvSpPr>
            <p:spPr>
              <a:xfrm>
                <a:off x="6512227" y="127811"/>
                <a:ext cx="5198682" cy="9106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200" dirty="0"/>
                  <a:t>The probability of winning a prize in weekly raffle is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2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GB" sz="2200" b="0" i="1" smtClean="0">
                            <a:latin typeface="Cambria Math" panose="02040503050406030204" pitchFamily="18" charset="0"/>
                          </a:rPr>
                          <m:t>13</m:t>
                        </m:r>
                      </m:den>
                    </m:f>
                  </m:oMath>
                </a14:m>
                <a:r>
                  <a:rPr lang="en-US" sz="2200" dirty="0"/>
                  <a:t>.</a:t>
                </a:r>
              </a:p>
            </p:txBody>
          </p:sp>
        </mc:Choice>
        <mc:Fallback xmlns="">
          <p:sp>
            <p:nvSpPr>
              <p:cNvPr id="48" name="TextBox 47">
                <a:extLst>
                  <a:ext uri="{FF2B5EF4-FFF2-40B4-BE49-F238E27FC236}">
                    <a16:creationId xmlns:a16="http://schemas.microsoft.com/office/drawing/2014/main" id="{C3447EDE-2AB6-E801-5940-6F36AD43300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12227" y="127811"/>
                <a:ext cx="5198682" cy="910699"/>
              </a:xfrm>
              <a:prstGeom prst="rect">
                <a:avLst/>
              </a:prstGeom>
              <a:blipFill>
                <a:blip r:embed="rId5"/>
                <a:stretch>
                  <a:fillRect l="-1524" t="-4027" b="-469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9" name="TextBox 48">
            <a:extLst>
              <a:ext uri="{FF2B5EF4-FFF2-40B4-BE49-F238E27FC236}">
                <a16:creationId xmlns:a16="http://schemas.microsoft.com/office/drawing/2014/main" id="{3CBAC0C2-65CE-3DBD-52C1-A51199FDDCD4}"/>
              </a:ext>
            </a:extLst>
          </p:cNvPr>
          <p:cNvSpPr txBox="1"/>
          <p:nvPr/>
        </p:nvSpPr>
        <p:spPr>
          <a:xfrm>
            <a:off x="6512227" y="979330"/>
            <a:ext cx="547547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What is the probability of not winning a prize? </a:t>
            </a:r>
            <a:endParaRPr lang="en-GB" sz="2200" dirty="0"/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ACE91585-4266-6669-0780-0C395E7028E8}"/>
              </a:ext>
            </a:extLst>
          </p:cNvPr>
          <p:cNvSpPr txBox="1"/>
          <p:nvPr/>
        </p:nvSpPr>
        <p:spPr>
          <a:xfrm>
            <a:off x="6448011" y="1742657"/>
            <a:ext cx="5698451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If you entered the raffle every week for a year, how many prizes would you expect to win?</a:t>
            </a:r>
            <a:endParaRPr lang="en-GB" sz="2200" dirty="0"/>
          </a:p>
        </p:txBody>
      </p: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1D0CFE68-BF17-3ED6-EA39-87E38ECF889E}"/>
              </a:ext>
            </a:extLst>
          </p:cNvPr>
          <p:cNvCxnSpPr>
            <a:cxnSpLocks/>
          </p:cNvCxnSpPr>
          <p:nvPr/>
        </p:nvCxnSpPr>
        <p:spPr>
          <a:xfrm flipH="1" flipV="1">
            <a:off x="7218708" y="2994757"/>
            <a:ext cx="3819727" cy="875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75F1646E-F872-33FA-A5D2-785E4977C33C}"/>
              </a:ext>
            </a:extLst>
          </p:cNvPr>
          <p:cNvSpPr txBox="1"/>
          <p:nvPr/>
        </p:nvSpPr>
        <p:spPr>
          <a:xfrm>
            <a:off x="6102839" y="989121"/>
            <a:ext cx="50405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a)</a:t>
            </a:r>
            <a:endParaRPr lang="en-GB" sz="22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15AD3BA-588C-A40A-6713-A71F497DA313}"/>
              </a:ext>
            </a:extLst>
          </p:cNvPr>
          <p:cNvSpPr txBox="1"/>
          <p:nvPr/>
        </p:nvSpPr>
        <p:spPr>
          <a:xfrm>
            <a:off x="6102839" y="1734901"/>
            <a:ext cx="50405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b)</a:t>
            </a:r>
            <a:endParaRPr lang="en-GB" sz="2200" dirty="0"/>
          </a:p>
        </p:txBody>
      </p:sp>
    </p:spTree>
    <p:extLst>
      <p:ext uri="{BB962C8B-B14F-4D97-AF65-F5344CB8AC3E}">
        <p14:creationId xmlns:p14="http://schemas.microsoft.com/office/powerpoint/2010/main" val="33728302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4CDD0F3-5511-2D9A-FD71-8BB34D3908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>
            <a:extLst>
              <a:ext uri="{FF2B5EF4-FFF2-40B4-BE49-F238E27FC236}">
                <a16:creationId xmlns:a16="http://schemas.microsoft.com/office/drawing/2014/main" id="{C2A4FA1E-4362-2C61-A263-117AF60EEDAD}"/>
              </a:ext>
            </a:extLst>
          </p:cNvPr>
          <p:cNvSpPr txBox="1"/>
          <p:nvPr/>
        </p:nvSpPr>
        <p:spPr>
          <a:xfrm>
            <a:off x="539244" y="126562"/>
            <a:ext cx="509545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A biased coin has P(Heads) = 0.6.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E0A2CF89-8B44-2AA5-1275-1B94C0F65288}"/>
              </a:ext>
            </a:extLst>
          </p:cNvPr>
          <p:cNvSpPr txBox="1"/>
          <p:nvPr/>
        </p:nvSpPr>
        <p:spPr>
          <a:xfrm>
            <a:off x="546645" y="568109"/>
            <a:ext cx="367515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a)  What is P(tails) ? </a:t>
            </a:r>
            <a:endParaRPr lang="en-GB" sz="2200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81D75F89-6111-C833-6600-83ED82ADA4A7}"/>
              </a:ext>
            </a:extLst>
          </p:cNvPr>
          <p:cNvSpPr txBox="1"/>
          <p:nvPr/>
        </p:nvSpPr>
        <p:spPr>
          <a:xfrm>
            <a:off x="48168" y="112544"/>
            <a:ext cx="50521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1)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D94B8AFC-AC02-53D1-2A6D-1D548934EA5E}"/>
              </a:ext>
            </a:extLst>
          </p:cNvPr>
          <p:cNvSpPr txBox="1"/>
          <p:nvPr/>
        </p:nvSpPr>
        <p:spPr>
          <a:xfrm>
            <a:off x="888856" y="1052052"/>
            <a:ext cx="513048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The coin is tossed 300 times</a:t>
            </a:r>
          </a:p>
          <a:p>
            <a:r>
              <a:rPr lang="en-US" sz="2200" dirty="0"/>
              <a:t>How many heads would you expect? </a:t>
            </a:r>
            <a:endParaRPr lang="en-GB" sz="2200" dirty="0"/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90072261-B15D-3642-32F4-5F226B692B54}"/>
              </a:ext>
            </a:extLst>
          </p:cNvPr>
          <p:cNvCxnSpPr>
            <a:cxnSpLocks/>
          </p:cNvCxnSpPr>
          <p:nvPr/>
        </p:nvCxnSpPr>
        <p:spPr>
          <a:xfrm>
            <a:off x="5979264" y="155643"/>
            <a:ext cx="0" cy="642025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AA4B6B86-DE54-FE47-A5C5-7978F93288E4}"/>
                  </a:ext>
                </a:extLst>
              </p:cNvPr>
              <p:cNvSpPr txBox="1"/>
              <p:nvPr/>
            </p:nvSpPr>
            <p:spPr>
              <a:xfrm>
                <a:off x="539244" y="4813113"/>
                <a:ext cx="5099559" cy="5725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200" dirty="0"/>
                  <a:t>When a fair dice is thrown, P(6)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2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GB" sz="2200" b="0" i="1" smtClean="0">
                            <a:latin typeface="Cambria Math" panose="02040503050406030204" pitchFamily="18" charset="0"/>
                          </a:rPr>
                          <m:t>6</m:t>
                        </m:r>
                      </m:den>
                    </m:f>
                  </m:oMath>
                </a14:m>
                <a:r>
                  <a:rPr lang="en-US" sz="2200" dirty="0"/>
                  <a:t>.</a:t>
                </a: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AA4B6B86-DE54-FE47-A5C5-7978F93288E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9244" y="4813113"/>
                <a:ext cx="5099559" cy="572529"/>
              </a:xfrm>
              <a:prstGeom prst="rect">
                <a:avLst/>
              </a:prstGeom>
              <a:blipFill>
                <a:blip r:embed="rId3"/>
                <a:stretch>
                  <a:fillRect l="-1553" b="-860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>
            <a:extLst>
              <a:ext uri="{FF2B5EF4-FFF2-40B4-BE49-F238E27FC236}">
                <a16:creationId xmlns:a16="http://schemas.microsoft.com/office/drawing/2014/main" id="{111191F8-0595-F450-068A-3B5ED694A49F}"/>
              </a:ext>
            </a:extLst>
          </p:cNvPr>
          <p:cNvSpPr txBox="1"/>
          <p:nvPr/>
        </p:nvSpPr>
        <p:spPr>
          <a:xfrm>
            <a:off x="1078832" y="5427407"/>
            <a:ext cx="314297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What is P (Not 6) ? </a:t>
            </a:r>
            <a:endParaRPr lang="en-GB" sz="22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ECCFD4A-6C2C-E35F-AC26-25EAEADEF5BB}"/>
              </a:ext>
            </a:extLst>
          </p:cNvPr>
          <p:cNvSpPr txBox="1"/>
          <p:nvPr/>
        </p:nvSpPr>
        <p:spPr>
          <a:xfrm>
            <a:off x="50100" y="4866548"/>
            <a:ext cx="54626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3)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6502FBA-CCFA-E930-7F5B-402F0680AFCF}"/>
              </a:ext>
            </a:extLst>
          </p:cNvPr>
          <p:cNvSpPr txBox="1"/>
          <p:nvPr/>
        </p:nvSpPr>
        <p:spPr>
          <a:xfrm>
            <a:off x="1078832" y="6000500"/>
            <a:ext cx="480198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The dice is thrown 900 times</a:t>
            </a:r>
          </a:p>
          <a:p>
            <a:r>
              <a:rPr lang="en-US" sz="2200" dirty="0"/>
              <a:t>How many sixes would you expect? </a:t>
            </a:r>
            <a:endParaRPr lang="en-GB" sz="22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6E229FAE-0FBF-D4F5-E126-17E9F053CEA2}"/>
                  </a:ext>
                </a:extLst>
              </p:cNvPr>
              <p:cNvSpPr txBox="1"/>
              <p:nvPr/>
            </p:nvSpPr>
            <p:spPr>
              <a:xfrm>
                <a:off x="479903" y="2082969"/>
                <a:ext cx="5308045" cy="91178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200" dirty="0"/>
                  <a:t>The probability that a hockey team wins any given match is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2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n-US" sz="2200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en-US" sz="2200" dirty="0"/>
                  <a:t>.</a:t>
                </a:r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6E229FAE-0FBF-D4F5-E126-17E9F053CEA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9903" y="2082969"/>
                <a:ext cx="5308045" cy="911788"/>
              </a:xfrm>
              <a:prstGeom prst="rect">
                <a:avLst/>
              </a:prstGeom>
              <a:blipFill>
                <a:blip r:embed="rId4"/>
                <a:stretch>
                  <a:fillRect l="-1494" t="-4027" b="-469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TextBox 11">
            <a:extLst>
              <a:ext uri="{FF2B5EF4-FFF2-40B4-BE49-F238E27FC236}">
                <a16:creationId xmlns:a16="http://schemas.microsoft.com/office/drawing/2014/main" id="{35ACF62E-AFBA-265B-36F4-1B5C40702C33}"/>
              </a:ext>
            </a:extLst>
          </p:cNvPr>
          <p:cNvSpPr txBox="1"/>
          <p:nvPr/>
        </p:nvSpPr>
        <p:spPr>
          <a:xfrm>
            <a:off x="1084902" y="2890370"/>
            <a:ext cx="472844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What is the probability that the team does not win its next match? </a:t>
            </a:r>
            <a:endParaRPr lang="en-GB" sz="22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A2CDDB43-E336-2DFE-323C-4921A5EF9F7F}"/>
              </a:ext>
            </a:extLst>
          </p:cNvPr>
          <p:cNvSpPr txBox="1"/>
          <p:nvPr/>
        </p:nvSpPr>
        <p:spPr>
          <a:xfrm>
            <a:off x="48168" y="2056199"/>
            <a:ext cx="50521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2)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EF6D5009-8DD2-238E-B887-6DFCE7EA16B1}"/>
              </a:ext>
            </a:extLst>
          </p:cNvPr>
          <p:cNvSpPr txBox="1"/>
          <p:nvPr/>
        </p:nvSpPr>
        <p:spPr>
          <a:xfrm>
            <a:off x="1078831" y="3584008"/>
            <a:ext cx="472844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A season consists of 30 matches. </a:t>
            </a:r>
          </a:p>
          <a:p>
            <a:r>
              <a:rPr lang="en-US" sz="2200" dirty="0"/>
              <a:t>How many matches would you expect the team to win in a season?</a:t>
            </a:r>
            <a:endParaRPr lang="en-GB" sz="2200" dirty="0"/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2BD041DC-25E8-D666-1F4E-950B7988A6AF}"/>
              </a:ext>
            </a:extLst>
          </p:cNvPr>
          <p:cNvCxnSpPr>
            <a:cxnSpLocks/>
          </p:cNvCxnSpPr>
          <p:nvPr/>
        </p:nvCxnSpPr>
        <p:spPr>
          <a:xfrm flipH="1" flipV="1">
            <a:off x="875857" y="1968618"/>
            <a:ext cx="3819727" cy="875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14B04677-121D-D940-500F-C45AE9894705}"/>
              </a:ext>
            </a:extLst>
          </p:cNvPr>
          <p:cNvSpPr txBox="1"/>
          <p:nvPr/>
        </p:nvSpPr>
        <p:spPr>
          <a:xfrm>
            <a:off x="6512227" y="3253787"/>
            <a:ext cx="547547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The probability of a website being down at any given moment is 0.0006.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8EBD7D24-08DF-AB43-8D09-16E500E0EB99}"/>
              </a:ext>
            </a:extLst>
          </p:cNvPr>
          <p:cNvSpPr txBox="1"/>
          <p:nvPr/>
        </p:nvSpPr>
        <p:spPr>
          <a:xfrm>
            <a:off x="6512226" y="4210121"/>
            <a:ext cx="562966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What the probability that the website is working correctly when I next visit? </a:t>
            </a:r>
            <a:endParaRPr lang="en-GB" sz="2200" dirty="0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4AF0F3DD-2C8C-3E7E-552B-F70651CA53CF}"/>
              </a:ext>
            </a:extLst>
          </p:cNvPr>
          <p:cNvSpPr txBox="1"/>
          <p:nvPr/>
        </p:nvSpPr>
        <p:spPr>
          <a:xfrm>
            <a:off x="6096000" y="3257788"/>
            <a:ext cx="51763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5)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13D2D985-EE68-1495-A72A-177CCEE08B14}"/>
              </a:ext>
            </a:extLst>
          </p:cNvPr>
          <p:cNvSpPr txBox="1"/>
          <p:nvPr/>
        </p:nvSpPr>
        <p:spPr>
          <a:xfrm>
            <a:off x="6601805" y="5188368"/>
            <a:ext cx="554008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For how long would you expect the website to be down in a year of 365 days?</a:t>
            </a:r>
            <a:endParaRPr lang="en-GB" sz="2200" dirty="0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B0E85D76-2956-3F53-1B7D-083EF2344325}"/>
              </a:ext>
            </a:extLst>
          </p:cNvPr>
          <p:cNvSpPr txBox="1"/>
          <p:nvPr/>
        </p:nvSpPr>
        <p:spPr>
          <a:xfrm>
            <a:off x="556260" y="1049925"/>
            <a:ext cx="50405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b)</a:t>
            </a:r>
            <a:endParaRPr lang="en-GB" sz="2200" dirty="0"/>
          </a:p>
        </p:txBody>
      </p: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E3728793-26C0-77DA-1E17-4A409698ADC1}"/>
              </a:ext>
            </a:extLst>
          </p:cNvPr>
          <p:cNvCxnSpPr>
            <a:cxnSpLocks/>
          </p:cNvCxnSpPr>
          <p:nvPr/>
        </p:nvCxnSpPr>
        <p:spPr>
          <a:xfrm flipH="1" flipV="1">
            <a:off x="772200" y="4750480"/>
            <a:ext cx="3819727" cy="875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>
            <a:extLst>
              <a:ext uri="{FF2B5EF4-FFF2-40B4-BE49-F238E27FC236}">
                <a16:creationId xmlns:a16="http://schemas.microsoft.com/office/drawing/2014/main" id="{4B737314-D03E-E476-9E1D-4E352C354756}"/>
              </a:ext>
            </a:extLst>
          </p:cNvPr>
          <p:cNvSpPr txBox="1"/>
          <p:nvPr/>
        </p:nvSpPr>
        <p:spPr>
          <a:xfrm>
            <a:off x="545268" y="3582988"/>
            <a:ext cx="50816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b)</a:t>
            </a:r>
            <a:endParaRPr lang="en-GB" sz="2200" dirty="0"/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92D61C8C-04E2-8221-A73C-A6474A7667BD}"/>
              </a:ext>
            </a:extLst>
          </p:cNvPr>
          <p:cNvSpPr txBox="1"/>
          <p:nvPr/>
        </p:nvSpPr>
        <p:spPr>
          <a:xfrm>
            <a:off x="553387" y="2926356"/>
            <a:ext cx="45618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a)</a:t>
            </a:r>
            <a:endParaRPr lang="en-GB" sz="2200" dirty="0"/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7D06A273-E8B3-C75E-8187-4E9A6851126E}"/>
              </a:ext>
            </a:extLst>
          </p:cNvPr>
          <p:cNvSpPr txBox="1"/>
          <p:nvPr/>
        </p:nvSpPr>
        <p:spPr>
          <a:xfrm>
            <a:off x="503409" y="5427407"/>
            <a:ext cx="63334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a)</a:t>
            </a:r>
            <a:endParaRPr lang="en-GB" sz="2200" dirty="0"/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8EF0C326-A0AF-7780-0E9C-9C2BE233760E}"/>
              </a:ext>
            </a:extLst>
          </p:cNvPr>
          <p:cNvSpPr txBox="1"/>
          <p:nvPr/>
        </p:nvSpPr>
        <p:spPr>
          <a:xfrm>
            <a:off x="503409" y="5997587"/>
            <a:ext cx="53758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b)</a:t>
            </a:r>
            <a:endParaRPr lang="en-GB" sz="2200" dirty="0"/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66AB3467-A548-C6EF-7A57-32C8313D2D35}"/>
              </a:ext>
            </a:extLst>
          </p:cNvPr>
          <p:cNvSpPr txBox="1"/>
          <p:nvPr/>
        </p:nvSpPr>
        <p:spPr>
          <a:xfrm>
            <a:off x="6102278" y="4208863"/>
            <a:ext cx="56747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a)</a:t>
            </a:r>
            <a:endParaRPr lang="en-GB" sz="2200" dirty="0"/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9933FAB6-88B8-18B9-E495-80F869B60F62}"/>
              </a:ext>
            </a:extLst>
          </p:cNvPr>
          <p:cNvSpPr txBox="1"/>
          <p:nvPr/>
        </p:nvSpPr>
        <p:spPr>
          <a:xfrm>
            <a:off x="6105474" y="5211963"/>
            <a:ext cx="50816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b)</a:t>
            </a:r>
            <a:endParaRPr lang="en-GB" sz="2200" dirty="0"/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11D689F8-020D-0445-F1FB-09F488AD550A}"/>
              </a:ext>
            </a:extLst>
          </p:cNvPr>
          <p:cNvSpPr txBox="1"/>
          <p:nvPr/>
        </p:nvSpPr>
        <p:spPr>
          <a:xfrm>
            <a:off x="6033494" y="112544"/>
            <a:ext cx="62825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4)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8" name="TextBox 47">
                <a:extLst>
                  <a:ext uri="{FF2B5EF4-FFF2-40B4-BE49-F238E27FC236}">
                    <a16:creationId xmlns:a16="http://schemas.microsoft.com/office/drawing/2014/main" id="{B4B8440B-AC3F-5C2F-EF68-F063B8EBA7DD}"/>
                  </a:ext>
                </a:extLst>
              </p:cNvPr>
              <p:cNvSpPr txBox="1"/>
              <p:nvPr/>
            </p:nvSpPr>
            <p:spPr>
              <a:xfrm>
                <a:off x="6512227" y="127811"/>
                <a:ext cx="5198682" cy="9106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200" dirty="0"/>
                  <a:t>The probability of winning a prize in weekly raffle is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2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GB" sz="2200" b="0" i="1" smtClean="0">
                            <a:latin typeface="Cambria Math" panose="02040503050406030204" pitchFamily="18" charset="0"/>
                          </a:rPr>
                          <m:t>13</m:t>
                        </m:r>
                      </m:den>
                    </m:f>
                  </m:oMath>
                </a14:m>
                <a:r>
                  <a:rPr lang="en-US" sz="2200" dirty="0"/>
                  <a:t>.</a:t>
                </a:r>
              </a:p>
            </p:txBody>
          </p:sp>
        </mc:Choice>
        <mc:Fallback xmlns="">
          <p:sp>
            <p:nvSpPr>
              <p:cNvPr id="48" name="TextBox 47">
                <a:extLst>
                  <a:ext uri="{FF2B5EF4-FFF2-40B4-BE49-F238E27FC236}">
                    <a16:creationId xmlns:a16="http://schemas.microsoft.com/office/drawing/2014/main" id="{B4B8440B-AC3F-5C2F-EF68-F063B8EBA7D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12227" y="127811"/>
                <a:ext cx="5198682" cy="910699"/>
              </a:xfrm>
              <a:prstGeom prst="rect">
                <a:avLst/>
              </a:prstGeom>
              <a:blipFill>
                <a:blip r:embed="rId5"/>
                <a:stretch>
                  <a:fillRect l="-1524" t="-4027" b="-469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9" name="TextBox 48">
            <a:extLst>
              <a:ext uri="{FF2B5EF4-FFF2-40B4-BE49-F238E27FC236}">
                <a16:creationId xmlns:a16="http://schemas.microsoft.com/office/drawing/2014/main" id="{447D7F28-852E-8341-52E6-77D0AB85E345}"/>
              </a:ext>
            </a:extLst>
          </p:cNvPr>
          <p:cNvSpPr txBox="1"/>
          <p:nvPr/>
        </p:nvSpPr>
        <p:spPr>
          <a:xfrm>
            <a:off x="6512227" y="979330"/>
            <a:ext cx="547547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What is the probability of not winning a prize? </a:t>
            </a:r>
            <a:endParaRPr lang="en-GB" sz="2200" dirty="0"/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7D3D8EC7-B9B0-97EB-7636-11780F8B6BCA}"/>
              </a:ext>
            </a:extLst>
          </p:cNvPr>
          <p:cNvSpPr txBox="1"/>
          <p:nvPr/>
        </p:nvSpPr>
        <p:spPr>
          <a:xfrm>
            <a:off x="6448011" y="1742657"/>
            <a:ext cx="5698451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If you entered the raffle every week for a year, how many prizes would you expect to win?</a:t>
            </a:r>
            <a:endParaRPr lang="en-GB" sz="2200" dirty="0"/>
          </a:p>
        </p:txBody>
      </p: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7913E1C1-52BB-CB31-DF10-6EB3C50826A3}"/>
              </a:ext>
            </a:extLst>
          </p:cNvPr>
          <p:cNvCxnSpPr>
            <a:cxnSpLocks/>
          </p:cNvCxnSpPr>
          <p:nvPr/>
        </p:nvCxnSpPr>
        <p:spPr>
          <a:xfrm flipH="1" flipV="1">
            <a:off x="7218708" y="2994757"/>
            <a:ext cx="3819727" cy="875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C57BF695-D72F-C4AA-1291-5B2EB2E2C639}"/>
              </a:ext>
            </a:extLst>
          </p:cNvPr>
          <p:cNvSpPr txBox="1"/>
          <p:nvPr/>
        </p:nvSpPr>
        <p:spPr>
          <a:xfrm>
            <a:off x="6102839" y="989121"/>
            <a:ext cx="50405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a)</a:t>
            </a:r>
            <a:endParaRPr lang="en-GB" sz="22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38B976E-E9E7-CC37-7BB7-40F53DC269A8}"/>
              </a:ext>
            </a:extLst>
          </p:cNvPr>
          <p:cNvSpPr txBox="1"/>
          <p:nvPr/>
        </p:nvSpPr>
        <p:spPr>
          <a:xfrm>
            <a:off x="6102839" y="1734901"/>
            <a:ext cx="50405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b)</a:t>
            </a:r>
            <a:endParaRPr lang="en-GB" sz="22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C9DDDC4-369E-7224-F956-2CE75C1EE8BE}"/>
              </a:ext>
            </a:extLst>
          </p:cNvPr>
          <p:cNvSpPr txBox="1"/>
          <p:nvPr/>
        </p:nvSpPr>
        <p:spPr>
          <a:xfrm>
            <a:off x="3219921" y="605945"/>
            <a:ext cx="82418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b="1" dirty="0">
                <a:solidFill>
                  <a:srgbClr val="FF0000"/>
                </a:solidFill>
              </a:rPr>
              <a:t>0.4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70E23514-2E5F-3797-D766-252B8494D21F}"/>
              </a:ext>
            </a:extLst>
          </p:cNvPr>
          <p:cNvSpPr txBox="1"/>
          <p:nvPr/>
        </p:nvSpPr>
        <p:spPr>
          <a:xfrm>
            <a:off x="5357350" y="1612308"/>
            <a:ext cx="82418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>
                <a:solidFill>
                  <a:srgbClr val="FF0000"/>
                </a:solidFill>
              </a:rPr>
              <a:t>1</a:t>
            </a:r>
            <a:r>
              <a:rPr lang="en-GB" sz="2200" b="1" dirty="0">
                <a:solidFill>
                  <a:srgbClr val="FF0000"/>
                </a:solidFill>
              </a:rPr>
              <a:t>80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FEB255A7-BB35-2B7A-CE76-D2F970528010}"/>
                  </a:ext>
                </a:extLst>
              </p:cNvPr>
              <p:cNvSpPr txBox="1"/>
              <p:nvPr/>
            </p:nvSpPr>
            <p:spPr>
              <a:xfrm>
                <a:off x="3397624" y="5358659"/>
                <a:ext cx="824180" cy="63478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b="1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1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𝟓</m:t>
                          </m:r>
                        </m:num>
                        <m:den>
                          <m:r>
                            <a:rPr lang="en-GB" b="1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𝟔</m:t>
                          </m:r>
                        </m:den>
                      </m:f>
                    </m:oMath>
                  </m:oMathPara>
                </a14:m>
                <a:endParaRPr lang="en-GB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FEB255A7-BB35-2B7A-CE76-D2F97052801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97624" y="5358659"/>
                <a:ext cx="824180" cy="634789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TextBox 12">
            <a:extLst>
              <a:ext uri="{FF2B5EF4-FFF2-40B4-BE49-F238E27FC236}">
                <a16:creationId xmlns:a16="http://schemas.microsoft.com/office/drawing/2014/main" id="{31A729FE-1B99-D9C6-DC07-8BAA904D0D8B}"/>
              </a:ext>
            </a:extLst>
          </p:cNvPr>
          <p:cNvSpPr txBox="1"/>
          <p:nvPr/>
        </p:nvSpPr>
        <p:spPr>
          <a:xfrm>
            <a:off x="5398355" y="6511942"/>
            <a:ext cx="82418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>
                <a:solidFill>
                  <a:srgbClr val="FF0000"/>
                </a:solidFill>
              </a:rPr>
              <a:t>1</a:t>
            </a:r>
            <a:r>
              <a:rPr lang="en-GB" sz="2200" b="1" dirty="0">
                <a:solidFill>
                  <a:srgbClr val="FF0000"/>
                </a:solidFill>
              </a:rPr>
              <a:t>50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36E8E8F0-564D-DDE3-CA8D-26A14EF1EFB1}"/>
                  </a:ext>
                </a:extLst>
              </p:cNvPr>
              <p:cNvSpPr txBox="1"/>
              <p:nvPr/>
            </p:nvSpPr>
            <p:spPr>
              <a:xfrm>
                <a:off x="4955238" y="3170153"/>
                <a:ext cx="824180" cy="63478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b="1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1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num>
                        <m:den>
                          <m:r>
                            <a:rPr lang="en-GB" b="1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𝟓</m:t>
                          </m:r>
                        </m:den>
                      </m:f>
                    </m:oMath>
                  </m:oMathPara>
                </a14:m>
                <a:endParaRPr lang="en-GB" b="1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36E8E8F0-564D-DDE3-CA8D-26A14EF1EFB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55238" y="3170153"/>
                <a:ext cx="824180" cy="634789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TextBox 17">
            <a:extLst>
              <a:ext uri="{FF2B5EF4-FFF2-40B4-BE49-F238E27FC236}">
                <a16:creationId xmlns:a16="http://schemas.microsoft.com/office/drawing/2014/main" id="{3FB73021-289D-E2E0-42FA-C0E14ECDE28C}"/>
              </a:ext>
            </a:extLst>
          </p:cNvPr>
          <p:cNvSpPr txBox="1"/>
          <p:nvPr/>
        </p:nvSpPr>
        <p:spPr>
          <a:xfrm>
            <a:off x="5579571" y="4285273"/>
            <a:ext cx="64296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>
                <a:solidFill>
                  <a:srgbClr val="FF0000"/>
                </a:solidFill>
              </a:rPr>
              <a:t>1</a:t>
            </a:r>
            <a:r>
              <a:rPr lang="en-GB" sz="2200" b="1" dirty="0">
                <a:solidFill>
                  <a:srgbClr val="FF0000"/>
                </a:solidFill>
              </a:rPr>
              <a:t>8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D576036E-26CA-221A-C090-E9E5D2636CF1}"/>
              </a:ext>
            </a:extLst>
          </p:cNvPr>
          <p:cNvSpPr txBox="1"/>
          <p:nvPr/>
        </p:nvSpPr>
        <p:spPr>
          <a:xfrm>
            <a:off x="10952805" y="4551825"/>
            <a:ext cx="113293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b="1" dirty="0">
                <a:solidFill>
                  <a:srgbClr val="FF0000"/>
                </a:solidFill>
              </a:rPr>
              <a:t>0.9994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1" name="TextBox 50">
                <a:extLst>
                  <a:ext uri="{FF2B5EF4-FFF2-40B4-BE49-F238E27FC236}">
                    <a16:creationId xmlns:a16="http://schemas.microsoft.com/office/drawing/2014/main" id="{36E8E8F0-564D-DDE3-CA8D-26A14EF1EFB1}"/>
                  </a:ext>
                </a:extLst>
              </p:cNvPr>
              <p:cNvSpPr txBox="1"/>
              <p:nvPr/>
            </p:nvSpPr>
            <p:spPr>
              <a:xfrm>
                <a:off x="11303144" y="899062"/>
                <a:ext cx="824180" cy="63478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b="1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1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𝟏𝟐</m:t>
                          </m:r>
                        </m:num>
                        <m:den>
                          <m:r>
                            <a:rPr lang="en-GB" b="1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𝟏𝟑</m:t>
                          </m:r>
                        </m:den>
                      </m:f>
                    </m:oMath>
                  </m:oMathPara>
                </a14:m>
                <a:endParaRPr lang="en-GB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51" name="TextBox 50">
                <a:extLst>
                  <a:ext uri="{FF2B5EF4-FFF2-40B4-BE49-F238E27FC236}">
                    <a16:creationId xmlns:a16="http://schemas.microsoft.com/office/drawing/2014/main" id="{36E8E8F0-564D-DDE3-CA8D-26A14EF1EFB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303144" y="899062"/>
                <a:ext cx="824180" cy="634789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3" name="TextBox 52">
            <a:extLst>
              <a:ext uri="{FF2B5EF4-FFF2-40B4-BE49-F238E27FC236}">
                <a16:creationId xmlns:a16="http://schemas.microsoft.com/office/drawing/2014/main" id="{D576036E-26CA-221A-C090-E9E5D2636CF1}"/>
              </a:ext>
            </a:extLst>
          </p:cNvPr>
          <p:cNvSpPr txBox="1"/>
          <p:nvPr/>
        </p:nvSpPr>
        <p:spPr>
          <a:xfrm>
            <a:off x="6601805" y="5858294"/>
            <a:ext cx="510910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b="1" dirty="0">
                <a:solidFill>
                  <a:srgbClr val="FF0000"/>
                </a:solidFill>
              </a:rPr>
              <a:t>Approximately 5 hours and 15 minutes.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F31D2299-F9C3-68BB-F3B8-488A867D8A1B}"/>
              </a:ext>
            </a:extLst>
          </p:cNvPr>
          <p:cNvSpPr txBox="1"/>
          <p:nvPr/>
        </p:nvSpPr>
        <p:spPr>
          <a:xfrm>
            <a:off x="7175285" y="2431564"/>
            <a:ext cx="82418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>
                <a:solidFill>
                  <a:srgbClr val="FF0000"/>
                </a:solidFill>
              </a:rPr>
              <a:t>4</a:t>
            </a:r>
            <a:endParaRPr lang="en-GB" sz="2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833124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D2A82A02-2670-2A4B-FE69-66D95B2D3ABC}"/>
              </a:ext>
            </a:extLst>
          </p:cNvPr>
          <p:cNvSpPr/>
          <p:nvPr/>
        </p:nvSpPr>
        <p:spPr>
          <a:xfrm>
            <a:off x="0" y="0"/>
            <a:ext cx="3764604" cy="496111"/>
          </a:xfrm>
          <a:prstGeom prst="rect">
            <a:avLst/>
          </a:prstGeom>
          <a:solidFill>
            <a:srgbClr val="3B3D5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Exam Style Question</a:t>
            </a:r>
            <a:endParaRPr kumimoji="0" lang="en-GB" sz="28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367788D-F0ED-99EB-9A52-407CAE4F39B3}"/>
              </a:ext>
            </a:extLst>
          </p:cNvPr>
          <p:cNvSpPr txBox="1"/>
          <p:nvPr/>
        </p:nvSpPr>
        <p:spPr>
          <a:xfrm>
            <a:off x="358610" y="635079"/>
            <a:ext cx="7647253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A bag contains 18 counters.</a:t>
            </a:r>
          </a:p>
          <a:p>
            <a:r>
              <a:rPr lang="en-US" sz="2200" dirty="0"/>
              <a:t>9 are green, 6 are red and 3 are yellow.</a:t>
            </a:r>
          </a:p>
          <a:p>
            <a:r>
              <a:rPr lang="en-US" sz="2200" dirty="0"/>
              <a:t>A counter is taken from the bag at random.</a:t>
            </a:r>
          </a:p>
          <a:p>
            <a:endParaRPr lang="en-US" sz="2200" dirty="0"/>
          </a:p>
          <a:p>
            <a:r>
              <a:rPr lang="en-US" sz="2200" dirty="0"/>
              <a:t>Mark with an arrow (</a:t>
            </a:r>
            <a:r>
              <a:rPr lang="en-US" sz="2200" dirty="0">
                <a:sym typeface="Symbol" panose="05050102010706020507" pitchFamily="18" charset="2"/>
              </a:rPr>
              <a:t>) </a:t>
            </a:r>
            <a:r>
              <a:rPr lang="en-US" sz="2200" dirty="0"/>
              <a:t>the probability the counter is</a:t>
            </a:r>
            <a:endParaRPr lang="en-GB" sz="22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60D536D-EA54-56FA-F1AC-3C5C9719965D}"/>
              </a:ext>
            </a:extLst>
          </p:cNvPr>
          <p:cNvSpPr txBox="1"/>
          <p:nvPr/>
        </p:nvSpPr>
        <p:spPr>
          <a:xfrm>
            <a:off x="3307405" y="2825547"/>
            <a:ext cx="157158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(a)  green</a:t>
            </a:r>
            <a:endParaRPr lang="en-GB" sz="22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3E76CE6-42A5-50FF-EFAA-BBC3EBCFD76F}"/>
              </a:ext>
            </a:extLst>
          </p:cNvPr>
          <p:cNvSpPr txBox="1"/>
          <p:nvPr/>
        </p:nvSpPr>
        <p:spPr>
          <a:xfrm>
            <a:off x="3307405" y="4568786"/>
            <a:ext cx="157158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(b)  red</a:t>
            </a:r>
            <a:endParaRPr lang="en-GB" sz="22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48D0C0C-636B-CACC-8D81-EDF3DC1BC39D}"/>
              </a:ext>
            </a:extLst>
          </p:cNvPr>
          <p:cNvSpPr txBox="1"/>
          <p:nvPr/>
        </p:nvSpPr>
        <p:spPr>
          <a:xfrm>
            <a:off x="3307405" y="6086416"/>
            <a:ext cx="157158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(c)  yellow</a:t>
            </a:r>
            <a:endParaRPr lang="en-GB" sz="2200" dirty="0"/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716A98BC-39C4-B4B5-20B1-1E215DC59C5D}"/>
              </a:ext>
            </a:extLst>
          </p:cNvPr>
          <p:cNvGrpSpPr/>
          <p:nvPr/>
        </p:nvGrpSpPr>
        <p:grpSpPr>
          <a:xfrm>
            <a:off x="5464854" y="2924593"/>
            <a:ext cx="5494471" cy="582203"/>
            <a:chOff x="6732298" y="2399540"/>
            <a:chExt cx="5494471" cy="582203"/>
          </a:xfrm>
        </p:grpSpPr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FB3CA1BC-1C76-090B-8E68-B4E127A689B2}"/>
                </a:ext>
              </a:extLst>
            </p:cNvPr>
            <p:cNvCxnSpPr/>
            <p:nvPr/>
          </p:nvCxnSpPr>
          <p:spPr>
            <a:xfrm>
              <a:off x="6877878" y="2405272"/>
              <a:ext cx="5088835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41012A97-741A-96FC-A939-30CE8259F94E}"/>
                </a:ext>
              </a:extLst>
            </p:cNvPr>
            <p:cNvCxnSpPr>
              <a:cxnSpLocks/>
            </p:cNvCxnSpPr>
            <p:nvPr/>
          </p:nvCxnSpPr>
          <p:spPr>
            <a:xfrm>
              <a:off x="6889823" y="2399540"/>
              <a:ext cx="0" cy="228525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D19509D4-CF66-DCD3-F7C1-04031CBDC444}"/>
                </a:ext>
              </a:extLst>
            </p:cNvPr>
            <p:cNvCxnSpPr>
              <a:cxnSpLocks/>
            </p:cNvCxnSpPr>
            <p:nvPr/>
          </p:nvCxnSpPr>
          <p:spPr>
            <a:xfrm>
              <a:off x="7741639" y="2399540"/>
              <a:ext cx="0" cy="228525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164C54DC-C576-79E3-CBD9-3D44941ACBB2}"/>
                </a:ext>
              </a:extLst>
            </p:cNvPr>
            <p:cNvCxnSpPr>
              <a:cxnSpLocks/>
            </p:cNvCxnSpPr>
            <p:nvPr/>
          </p:nvCxnSpPr>
          <p:spPr>
            <a:xfrm>
              <a:off x="8590588" y="2399540"/>
              <a:ext cx="0" cy="228525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14973F00-29EA-3F6D-E3E3-44A12775AB37}"/>
                </a:ext>
              </a:extLst>
            </p:cNvPr>
            <p:cNvCxnSpPr>
              <a:cxnSpLocks/>
            </p:cNvCxnSpPr>
            <p:nvPr/>
          </p:nvCxnSpPr>
          <p:spPr>
            <a:xfrm>
              <a:off x="9436671" y="2399540"/>
              <a:ext cx="0" cy="228525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081F8718-0C5E-8434-15C3-C728DCFE8787}"/>
                </a:ext>
              </a:extLst>
            </p:cNvPr>
            <p:cNvCxnSpPr>
              <a:cxnSpLocks/>
            </p:cNvCxnSpPr>
            <p:nvPr/>
          </p:nvCxnSpPr>
          <p:spPr>
            <a:xfrm>
              <a:off x="10288487" y="2399540"/>
              <a:ext cx="0" cy="228525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F62D485B-DDA3-1A98-FC3C-BEB318E84F79}"/>
                </a:ext>
              </a:extLst>
            </p:cNvPr>
            <p:cNvCxnSpPr>
              <a:cxnSpLocks/>
            </p:cNvCxnSpPr>
            <p:nvPr/>
          </p:nvCxnSpPr>
          <p:spPr>
            <a:xfrm>
              <a:off x="11134569" y="2399540"/>
              <a:ext cx="0" cy="228525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33CB7EDA-C4F9-8471-BC67-90BA4140709C}"/>
                </a:ext>
              </a:extLst>
            </p:cNvPr>
            <p:cNvCxnSpPr>
              <a:cxnSpLocks/>
            </p:cNvCxnSpPr>
            <p:nvPr/>
          </p:nvCxnSpPr>
          <p:spPr>
            <a:xfrm>
              <a:off x="11956973" y="2399540"/>
              <a:ext cx="0" cy="228525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90CBA4C9-F23A-BEEC-C263-174AF9FB3358}"/>
                </a:ext>
              </a:extLst>
            </p:cNvPr>
            <p:cNvSpPr txBox="1"/>
            <p:nvPr/>
          </p:nvSpPr>
          <p:spPr>
            <a:xfrm>
              <a:off x="6732298" y="2612420"/>
              <a:ext cx="427035" cy="36932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0</a:t>
              </a:r>
              <a:endParaRPr lang="en-GB" dirty="0"/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FAC16E12-4AA6-F165-C954-02C2CE6A0E2D}"/>
                </a:ext>
              </a:extLst>
            </p:cNvPr>
            <p:cNvSpPr txBox="1"/>
            <p:nvPr/>
          </p:nvSpPr>
          <p:spPr>
            <a:xfrm>
              <a:off x="11799734" y="2610421"/>
              <a:ext cx="427035" cy="36932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1</a:t>
              </a:r>
              <a:endParaRPr lang="en-GB" dirty="0"/>
            </a:p>
          </p:txBody>
        </p:sp>
      </p:grpSp>
      <p:grpSp>
        <p:nvGrpSpPr>
          <p:cNvPr id="23" name="Group 22">
            <a:extLst>
              <a:ext uri="{FF2B5EF4-FFF2-40B4-BE49-F238E27FC236}">
                <a16:creationId xmlns:a16="http://schemas.microsoft.com/office/drawing/2014/main" id="{995398EF-1032-7CCB-A8FF-27456E274543}"/>
              </a:ext>
            </a:extLst>
          </p:cNvPr>
          <p:cNvGrpSpPr/>
          <p:nvPr/>
        </p:nvGrpSpPr>
        <p:grpSpPr>
          <a:xfrm>
            <a:off x="5464854" y="4614381"/>
            <a:ext cx="5494471" cy="582203"/>
            <a:chOff x="6732298" y="2399540"/>
            <a:chExt cx="5494471" cy="582203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0238C6EB-1D12-29A2-89D6-6DA7E0503DE4}"/>
                </a:ext>
              </a:extLst>
            </p:cNvPr>
            <p:cNvCxnSpPr/>
            <p:nvPr/>
          </p:nvCxnSpPr>
          <p:spPr>
            <a:xfrm>
              <a:off x="6877878" y="2405272"/>
              <a:ext cx="5088835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623BCC2F-5D27-4518-68BB-255FD3010949}"/>
                </a:ext>
              </a:extLst>
            </p:cNvPr>
            <p:cNvCxnSpPr>
              <a:cxnSpLocks/>
            </p:cNvCxnSpPr>
            <p:nvPr/>
          </p:nvCxnSpPr>
          <p:spPr>
            <a:xfrm>
              <a:off x="6889823" y="2399540"/>
              <a:ext cx="0" cy="228525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BE9A8C1C-490F-7215-83FE-5CB59C384FDD}"/>
                </a:ext>
              </a:extLst>
            </p:cNvPr>
            <p:cNvCxnSpPr>
              <a:cxnSpLocks/>
            </p:cNvCxnSpPr>
            <p:nvPr/>
          </p:nvCxnSpPr>
          <p:spPr>
            <a:xfrm>
              <a:off x="7741639" y="2399540"/>
              <a:ext cx="0" cy="228525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FD9FAB45-EA8A-B99D-F54E-8C1843D25005}"/>
                </a:ext>
              </a:extLst>
            </p:cNvPr>
            <p:cNvCxnSpPr>
              <a:cxnSpLocks/>
            </p:cNvCxnSpPr>
            <p:nvPr/>
          </p:nvCxnSpPr>
          <p:spPr>
            <a:xfrm>
              <a:off x="8590588" y="2399540"/>
              <a:ext cx="0" cy="228525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B11B69C0-76DA-934F-0A3A-5F53B306F9E4}"/>
                </a:ext>
              </a:extLst>
            </p:cNvPr>
            <p:cNvCxnSpPr>
              <a:cxnSpLocks/>
            </p:cNvCxnSpPr>
            <p:nvPr/>
          </p:nvCxnSpPr>
          <p:spPr>
            <a:xfrm>
              <a:off x="9436671" y="2399540"/>
              <a:ext cx="0" cy="228525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989740D3-8883-59C0-7139-38ACA53FE75E}"/>
                </a:ext>
              </a:extLst>
            </p:cNvPr>
            <p:cNvCxnSpPr>
              <a:cxnSpLocks/>
            </p:cNvCxnSpPr>
            <p:nvPr/>
          </p:nvCxnSpPr>
          <p:spPr>
            <a:xfrm>
              <a:off x="10288487" y="2399540"/>
              <a:ext cx="0" cy="228525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09907943-7F34-0295-D12D-21D001B4D937}"/>
                </a:ext>
              </a:extLst>
            </p:cNvPr>
            <p:cNvCxnSpPr>
              <a:cxnSpLocks/>
            </p:cNvCxnSpPr>
            <p:nvPr/>
          </p:nvCxnSpPr>
          <p:spPr>
            <a:xfrm>
              <a:off x="11134569" y="2399540"/>
              <a:ext cx="0" cy="228525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22BEF187-B448-33EB-B34A-BCA033351A7B}"/>
                </a:ext>
              </a:extLst>
            </p:cNvPr>
            <p:cNvCxnSpPr>
              <a:cxnSpLocks/>
            </p:cNvCxnSpPr>
            <p:nvPr/>
          </p:nvCxnSpPr>
          <p:spPr>
            <a:xfrm>
              <a:off x="11956973" y="2399540"/>
              <a:ext cx="0" cy="228525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99852B19-14E9-5D7F-391B-055009EE6EB8}"/>
                </a:ext>
              </a:extLst>
            </p:cNvPr>
            <p:cNvSpPr txBox="1"/>
            <p:nvPr/>
          </p:nvSpPr>
          <p:spPr>
            <a:xfrm>
              <a:off x="6732298" y="2612420"/>
              <a:ext cx="427035" cy="36932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0</a:t>
              </a:r>
              <a:endParaRPr lang="en-GB" dirty="0"/>
            </a:p>
          </p:txBody>
        </p:sp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7F63375E-25A6-A542-87D9-906CA45609F1}"/>
                </a:ext>
              </a:extLst>
            </p:cNvPr>
            <p:cNvSpPr txBox="1"/>
            <p:nvPr/>
          </p:nvSpPr>
          <p:spPr>
            <a:xfrm>
              <a:off x="11799734" y="2610421"/>
              <a:ext cx="427035" cy="36932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1</a:t>
              </a:r>
              <a:endParaRPr lang="en-GB" dirty="0"/>
            </a:p>
          </p:txBody>
        </p:sp>
      </p:grpSp>
      <p:grpSp>
        <p:nvGrpSpPr>
          <p:cNvPr id="34" name="Group 33">
            <a:extLst>
              <a:ext uri="{FF2B5EF4-FFF2-40B4-BE49-F238E27FC236}">
                <a16:creationId xmlns:a16="http://schemas.microsoft.com/office/drawing/2014/main" id="{12BDD4C9-BBF8-ED25-1E8D-10AFB10AEB8A}"/>
              </a:ext>
            </a:extLst>
          </p:cNvPr>
          <p:cNvGrpSpPr/>
          <p:nvPr/>
        </p:nvGrpSpPr>
        <p:grpSpPr>
          <a:xfrm>
            <a:off x="5464854" y="6096550"/>
            <a:ext cx="5494471" cy="582203"/>
            <a:chOff x="6732298" y="2399540"/>
            <a:chExt cx="5494471" cy="582203"/>
          </a:xfrm>
        </p:grpSpPr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EA3775A5-0F90-B5DC-D57B-845B71A9C8A3}"/>
                </a:ext>
              </a:extLst>
            </p:cNvPr>
            <p:cNvCxnSpPr/>
            <p:nvPr/>
          </p:nvCxnSpPr>
          <p:spPr>
            <a:xfrm>
              <a:off x="6877878" y="2405272"/>
              <a:ext cx="5088835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3D4745A2-B397-95A4-CC4F-019D63524613}"/>
                </a:ext>
              </a:extLst>
            </p:cNvPr>
            <p:cNvCxnSpPr>
              <a:cxnSpLocks/>
            </p:cNvCxnSpPr>
            <p:nvPr/>
          </p:nvCxnSpPr>
          <p:spPr>
            <a:xfrm>
              <a:off x="6889823" y="2399540"/>
              <a:ext cx="0" cy="228525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E8A7C542-F7EB-FC89-5F46-D7B17F4025A2}"/>
                </a:ext>
              </a:extLst>
            </p:cNvPr>
            <p:cNvCxnSpPr>
              <a:cxnSpLocks/>
            </p:cNvCxnSpPr>
            <p:nvPr/>
          </p:nvCxnSpPr>
          <p:spPr>
            <a:xfrm>
              <a:off x="7741639" y="2399540"/>
              <a:ext cx="0" cy="228525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0876C543-86FB-38AA-2ADB-7AC2DE8F067A}"/>
                </a:ext>
              </a:extLst>
            </p:cNvPr>
            <p:cNvCxnSpPr>
              <a:cxnSpLocks/>
            </p:cNvCxnSpPr>
            <p:nvPr/>
          </p:nvCxnSpPr>
          <p:spPr>
            <a:xfrm>
              <a:off x="8590588" y="2399540"/>
              <a:ext cx="0" cy="228525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1250D8F9-C055-019C-0D32-E2B0373CC27C}"/>
                </a:ext>
              </a:extLst>
            </p:cNvPr>
            <p:cNvCxnSpPr>
              <a:cxnSpLocks/>
            </p:cNvCxnSpPr>
            <p:nvPr/>
          </p:nvCxnSpPr>
          <p:spPr>
            <a:xfrm>
              <a:off x="9436671" y="2399540"/>
              <a:ext cx="0" cy="228525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63916961-2F16-3E18-55FE-D4C387097542}"/>
                </a:ext>
              </a:extLst>
            </p:cNvPr>
            <p:cNvCxnSpPr>
              <a:cxnSpLocks/>
            </p:cNvCxnSpPr>
            <p:nvPr/>
          </p:nvCxnSpPr>
          <p:spPr>
            <a:xfrm>
              <a:off x="10288487" y="2399540"/>
              <a:ext cx="0" cy="228525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CF7ABE32-5645-0BF3-B802-CD214FECE4BD}"/>
                </a:ext>
              </a:extLst>
            </p:cNvPr>
            <p:cNvCxnSpPr>
              <a:cxnSpLocks/>
            </p:cNvCxnSpPr>
            <p:nvPr/>
          </p:nvCxnSpPr>
          <p:spPr>
            <a:xfrm>
              <a:off x="11134569" y="2399540"/>
              <a:ext cx="0" cy="228525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0C9F5C49-5396-7163-F0B3-35F66BC5CA5B}"/>
                </a:ext>
              </a:extLst>
            </p:cNvPr>
            <p:cNvCxnSpPr>
              <a:cxnSpLocks/>
            </p:cNvCxnSpPr>
            <p:nvPr/>
          </p:nvCxnSpPr>
          <p:spPr>
            <a:xfrm>
              <a:off x="11956973" y="2399540"/>
              <a:ext cx="0" cy="228525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87952EDD-FB32-8209-DF8A-E29CA3EA5A48}"/>
                </a:ext>
              </a:extLst>
            </p:cNvPr>
            <p:cNvSpPr txBox="1"/>
            <p:nvPr/>
          </p:nvSpPr>
          <p:spPr>
            <a:xfrm>
              <a:off x="6732298" y="2612420"/>
              <a:ext cx="427035" cy="36932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0</a:t>
              </a:r>
              <a:endParaRPr lang="en-GB" dirty="0"/>
            </a:p>
          </p:txBody>
        </p:sp>
        <p:sp>
          <p:nvSpPr>
            <p:cNvPr id="44" name="TextBox 43">
              <a:extLst>
                <a:ext uri="{FF2B5EF4-FFF2-40B4-BE49-F238E27FC236}">
                  <a16:creationId xmlns:a16="http://schemas.microsoft.com/office/drawing/2014/main" id="{81D54A19-F7BB-29E9-261D-394FC704AE72}"/>
                </a:ext>
              </a:extLst>
            </p:cNvPr>
            <p:cNvSpPr txBox="1"/>
            <p:nvPr/>
          </p:nvSpPr>
          <p:spPr>
            <a:xfrm>
              <a:off x="11799734" y="2610421"/>
              <a:ext cx="427035" cy="36932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1</a:t>
              </a:r>
              <a:endParaRPr lang="en-GB" dirty="0"/>
            </a:p>
          </p:txBody>
        </p:sp>
      </p:grpSp>
    </p:spTree>
    <p:extLst>
      <p:ext uri="{BB962C8B-B14F-4D97-AF65-F5344CB8AC3E}">
        <p14:creationId xmlns:p14="http://schemas.microsoft.com/office/powerpoint/2010/main" val="6515981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C756E09-C961-0F7A-4AA8-0CFA0EED6E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480B0E02-5621-D06E-F830-B56081E33896}"/>
              </a:ext>
            </a:extLst>
          </p:cNvPr>
          <p:cNvSpPr txBox="1"/>
          <p:nvPr/>
        </p:nvSpPr>
        <p:spPr>
          <a:xfrm>
            <a:off x="358610" y="635079"/>
            <a:ext cx="7647253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A bag contains 18 counters.</a:t>
            </a:r>
          </a:p>
          <a:p>
            <a:r>
              <a:rPr lang="en-US" sz="2200" dirty="0"/>
              <a:t>9 are green, 6 are red and 3 are yellow.</a:t>
            </a:r>
          </a:p>
          <a:p>
            <a:r>
              <a:rPr lang="en-US" sz="2200" dirty="0"/>
              <a:t>A counter is taken from the bag at random.</a:t>
            </a:r>
          </a:p>
          <a:p>
            <a:endParaRPr lang="en-US" sz="2200" dirty="0"/>
          </a:p>
          <a:p>
            <a:r>
              <a:rPr lang="en-US" sz="2200" dirty="0"/>
              <a:t>Mark with an arrow (</a:t>
            </a:r>
            <a:r>
              <a:rPr lang="en-US" sz="2200" dirty="0">
                <a:sym typeface="Symbol" panose="05050102010706020507" pitchFamily="18" charset="2"/>
              </a:rPr>
              <a:t>) </a:t>
            </a:r>
            <a:r>
              <a:rPr lang="en-US" sz="2200" dirty="0"/>
              <a:t>the probability the counter is</a:t>
            </a:r>
            <a:endParaRPr lang="en-GB" sz="22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EECD7BD-3108-D329-C691-43786E15843A}"/>
              </a:ext>
            </a:extLst>
          </p:cNvPr>
          <p:cNvSpPr txBox="1"/>
          <p:nvPr/>
        </p:nvSpPr>
        <p:spPr>
          <a:xfrm>
            <a:off x="3307405" y="2825547"/>
            <a:ext cx="157158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(a) green</a:t>
            </a:r>
            <a:endParaRPr lang="en-GB" sz="22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48C72D4-3A3E-C633-BF05-F589515B1968}"/>
              </a:ext>
            </a:extLst>
          </p:cNvPr>
          <p:cNvSpPr txBox="1"/>
          <p:nvPr/>
        </p:nvSpPr>
        <p:spPr>
          <a:xfrm>
            <a:off x="3307405" y="4568786"/>
            <a:ext cx="157158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(b) red</a:t>
            </a:r>
            <a:endParaRPr lang="en-GB" sz="22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8358FDA-808C-AECF-9D05-A541C67CD5AF}"/>
              </a:ext>
            </a:extLst>
          </p:cNvPr>
          <p:cNvSpPr txBox="1"/>
          <p:nvPr/>
        </p:nvSpPr>
        <p:spPr>
          <a:xfrm>
            <a:off x="3307405" y="6086416"/>
            <a:ext cx="157158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(c) yellow</a:t>
            </a:r>
            <a:endParaRPr lang="en-GB" sz="2200" dirty="0"/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502A4F39-A49A-86C8-5602-95610ADDD00E}"/>
              </a:ext>
            </a:extLst>
          </p:cNvPr>
          <p:cNvGrpSpPr/>
          <p:nvPr/>
        </p:nvGrpSpPr>
        <p:grpSpPr>
          <a:xfrm>
            <a:off x="5464854" y="2924593"/>
            <a:ext cx="5494471" cy="582203"/>
            <a:chOff x="6732298" y="2399540"/>
            <a:chExt cx="5494471" cy="582203"/>
          </a:xfrm>
        </p:grpSpPr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FE11B8DB-C4B7-740B-FDE8-FC60B08E477F}"/>
                </a:ext>
              </a:extLst>
            </p:cNvPr>
            <p:cNvCxnSpPr/>
            <p:nvPr/>
          </p:nvCxnSpPr>
          <p:spPr>
            <a:xfrm>
              <a:off x="6877878" y="2405272"/>
              <a:ext cx="5088835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C1F6AFCE-2DC3-A47D-C95E-180014522597}"/>
                </a:ext>
              </a:extLst>
            </p:cNvPr>
            <p:cNvCxnSpPr>
              <a:cxnSpLocks/>
            </p:cNvCxnSpPr>
            <p:nvPr/>
          </p:nvCxnSpPr>
          <p:spPr>
            <a:xfrm>
              <a:off x="6889823" y="2399540"/>
              <a:ext cx="0" cy="228525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7FD74613-D37F-F23B-4B5A-EAF607CC5423}"/>
                </a:ext>
              </a:extLst>
            </p:cNvPr>
            <p:cNvCxnSpPr>
              <a:cxnSpLocks/>
            </p:cNvCxnSpPr>
            <p:nvPr/>
          </p:nvCxnSpPr>
          <p:spPr>
            <a:xfrm>
              <a:off x="7741639" y="2399540"/>
              <a:ext cx="0" cy="228525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01FB8912-265A-8882-C654-634C073671F5}"/>
                </a:ext>
              </a:extLst>
            </p:cNvPr>
            <p:cNvCxnSpPr>
              <a:cxnSpLocks/>
            </p:cNvCxnSpPr>
            <p:nvPr/>
          </p:nvCxnSpPr>
          <p:spPr>
            <a:xfrm>
              <a:off x="8590588" y="2399540"/>
              <a:ext cx="0" cy="228525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7D409C3B-8CB9-282B-7468-5A9470C6EAE7}"/>
                </a:ext>
              </a:extLst>
            </p:cNvPr>
            <p:cNvCxnSpPr>
              <a:cxnSpLocks/>
            </p:cNvCxnSpPr>
            <p:nvPr/>
          </p:nvCxnSpPr>
          <p:spPr>
            <a:xfrm>
              <a:off x="9436671" y="2399540"/>
              <a:ext cx="0" cy="228525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72A7EC66-442B-3FD4-C307-F379CAEE9AE0}"/>
                </a:ext>
              </a:extLst>
            </p:cNvPr>
            <p:cNvCxnSpPr>
              <a:cxnSpLocks/>
            </p:cNvCxnSpPr>
            <p:nvPr/>
          </p:nvCxnSpPr>
          <p:spPr>
            <a:xfrm>
              <a:off x="10288487" y="2399540"/>
              <a:ext cx="0" cy="228525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FEB28863-0D42-DA81-FDF8-7028F4C5785D}"/>
                </a:ext>
              </a:extLst>
            </p:cNvPr>
            <p:cNvCxnSpPr>
              <a:cxnSpLocks/>
            </p:cNvCxnSpPr>
            <p:nvPr/>
          </p:nvCxnSpPr>
          <p:spPr>
            <a:xfrm>
              <a:off x="11134569" y="2399540"/>
              <a:ext cx="0" cy="228525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C8FEDE56-09DB-5F73-47CF-E084E4844E06}"/>
                </a:ext>
              </a:extLst>
            </p:cNvPr>
            <p:cNvCxnSpPr>
              <a:cxnSpLocks/>
            </p:cNvCxnSpPr>
            <p:nvPr/>
          </p:nvCxnSpPr>
          <p:spPr>
            <a:xfrm>
              <a:off x="11956973" y="2399540"/>
              <a:ext cx="0" cy="228525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A6CD4C66-6D01-82A7-3CE8-7B42F8B84CF2}"/>
                </a:ext>
              </a:extLst>
            </p:cNvPr>
            <p:cNvSpPr txBox="1"/>
            <p:nvPr/>
          </p:nvSpPr>
          <p:spPr>
            <a:xfrm>
              <a:off x="6732298" y="2612420"/>
              <a:ext cx="427035" cy="36932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0</a:t>
              </a:r>
              <a:endParaRPr lang="en-GB" dirty="0"/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7CCAF9E0-0CD5-D88D-37F4-8C3B67102227}"/>
                </a:ext>
              </a:extLst>
            </p:cNvPr>
            <p:cNvSpPr txBox="1"/>
            <p:nvPr/>
          </p:nvSpPr>
          <p:spPr>
            <a:xfrm>
              <a:off x="11799734" y="2610421"/>
              <a:ext cx="427035" cy="36932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1</a:t>
              </a:r>
              <a:endParaRPr lang="en-GB" dirty="0"/>
            </a:p>
          </p:txBody>
        </p:sp>
      </p:grpSp>
      <p:grpSp>
        <p:nvGrpSpPr>
          <p:cNvPr id="23" name="Group 22">
            <a:extLst>
              <a:ext uri="{FF2B5EF4-FFF2-40B4-BE49-F238E27FC236}">
                <a16:creationId xmlns:a16="http://schemas.microsoft.com/office/drawing/2014/main" id="{9ECC0314-4108-2EBB-A2B8-71FCB5997AF6}"/>
              </a:ext>
            </a:extLst>
          </p:cNvPr>
          <p:cNvGrpSpPr/>
          <p:nvPr/>
        </p:nvGrpSpPr>
        <p:grpSpPr>
          <a:xfrm>
            <a:off x="5464854" y="4614381"/>
            <a:ext cx="5494471" cy="582203"/>
            <a:chOff x="6732298" y="2399540"/>
            <a:chExt cx="5494471" cy="582203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7C8E741D-CCA7-5378-8777-835CD2C43DCD}"/>
                </a:ext>
              </a:extLst>
            </p:cNvPr>
            <p:cNvCxnSpPr/>
            <p:nvPr/>
          </p:nvCxnSpPr>
          <p:spPr>
            <a:xfrm>
              <a:off x="6877878" y="2405272"/>
              <a:ext cx="5088835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774689D8-C192-E7D7-CE37-1CC6A4B654B3}"/>
                </a:ext>
              </a:extLst>
            </p:cNvPr>
            <p:cNvCxnSpPr>
              <a:cxnSpLocks/>
            </p:cNvCxnSpPr>
            <p:nvPr/>
          </p:nvCxnSpPr>
          <p:spPr>
            <a:xfrm>
              <a:off x="6889823" y="2399540"/>
              <a:ext cx="0" cy="228525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123F936D-FF79-80A4-62A8-F57C07CB9394}"/>
                </a:ext>
              </a:extLst>
            </p:cNvPr>
            <p:cNvCxnSpPr>
              <a:cxnSpLocks/>
            </p:cNvCxnSpPr>
            <p:nvPr/>
          </p:nvCxnSpPr>
          <p:spPr>
            <a:xfrm>
              <a:off x="7741639" y="2399540"/>
              <a:ext cx="0" cy="228525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7F0643B2-FE07-0302-7C93-4D30006DA1A1}"/>
                </a:ext>
              </a:extLst>
            </p:cNvPr>
            <p:cNvCxnSpPr>
              <a:cxnSpLocks/>
            </p:cNvCxnSpPr>
            <p:nvPr/>
          </p:nvCxnSpPr>
          <p:spPr>
            <a:xfrm>
              <a:off x="8590588" y="2399540"/>
              <a:ext cx="0" cy="228525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D2D58D00-2579-5052-17D7-9B865B52802D}"/>
                </a:ext>
              </a:extLst>
            </p:cNvPr>
            <p:cNvCxnSpPr>
              <a:cxnSpLocks/>
            </p:cNvCxnSpPr>
            <p:nvPr/>
          </p:nvCxnSpPr>
          <p:spPr>
            <a:xfrm>
              <a:off x="9436671" y="2399540"/>
              <a:ext cx="0" cy="228525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EA3AA629-0BB1-2B03-2CF0-087B3821AC2C}"/>
                </a:ext>
              </a:extLst>
            </p:cNvPr>
            <p:cNvCxnSpPr>
              <a:cxnSpLocks/>
            </p:cNvCxnSpPr>
            <p:nvPr/>
          </p:nvCxnSpPr>
          <p:spPr>
            <a:xfrm>
              <a:off x="10288487" y="2399540"/>
              <a:ext cx="0" cy="228525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850A899E-AC16-1071-242A-0A409713E8BC}"/>
                </a:ext>
              </a:extLst>
            </p:cNvPr>
            <p:cNvCxnSpPr>
              <a:cxnSpLocks/>
            </p:cNvCxnSpPr>
            <p:nvPr/>
          </p:nvCxnSpPr>
          <p:spPr>
            <a:xfrm>
              <a:off x="11134569" y="2399540"/>
              <a:ext cx="0" cy="228525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18A5037B-BA15-551F-FB62-3DD762C2946A}"/>
                </a:ext>
              </a:extLst>
            </p:cNvPr>
            <p:cNvCxnSpPr>
              <a:cxnSpLocks/>
            </p:cNvCxnSpPr>
            <p:nvPr/>
          </p:nvCxnSpPr>
          <p:spPr>
            <a:xfrm>
              <a:off x="11956973" y="2399540"/>
              <a:ext cx="0" cy="228525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984E7FAF-50F5-04D5-E8D4-910F16BFD8A4}"/>
                </a:ext>
              </a:extLst>
            </p:cNvPr>
            <p:cNvSpPr txBox="1"/>
            <p:nvPr/>
          </p:nvSpPr>
          <p:spPr>
            <a:xfrm>
              <a:off x="6732298" y="2612420"/>
              <a:ext cx="427035" cy="36932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0</a:t>
              </a:r>
              <a:endParaRPr lang="en-GB" dirty="0"/>
            </a:p>
          </p:txBody>
        </p:sp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58DCB669-D35A-6AA1-EBA7-389D86095B31}"/>
                </a:ext>
              </a:extLst>
            </p:cNvPr>
            <p:cNvSpPr txBox="1"/>
            <p:nvPr/>
          </p:nvSpPr>
          <p:spPr>
            <a:xfrm>
              <a:off x="11799734" y="2610421"/>
              <a:ext cx="427035" cy="36932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1</a:t>
              </a:r>
              <a:endParaRPr lang="en-GB" dirty="0"/>
            </a:p>
          </p:txBody>
        </p:sp>
      </p:grpSp>
      <p:grpSp>
        <p:nvGrpSpPr>
          <p:cNvPr id="34" name="Group 33">
            <a:extLst>
              <a:ext uri="{FF2B5EF4-FFF2-40B4-BE49-F238E27FC236}">
                <a16:creationId xmlns:a16="http://schemas.microsoft.com/office/drawing/2014/main" id="{A5AC646F-4881-0D62-CB00-01586EDF5BF6}"/>
              </a:ext>
            </a:extLst>
          </p:cNvPr>
          <p:cNvGrpSpPr/>
          <p:nvPr/>
        </p:nvGrpSpPr>
        <p:grpSpPr>
          <a:xfrm>
            <a:off x="5464854" y="6096550"/>
            <a:ext cx="5494471" cy="582203"/>
            <a:chOff x="6732298" y="2399540"/>
            <a:chExt cx="5494471" cy="582203"/>
          </a:xfrm>
        </p:grpSpPr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589F8353-9EC2-554C-C223-8CC784C61D22}"/>
                </a:ext>
              </a:extLst>
            </p:cNvPr>
            <p:cNvCxnSpPr/>
            <p:nvPr/>
          </p:nvCxnSpPr>
          <p:spPr>
            <a:xfrm>
              <a:off x="6877878" y="2405272"/>
              <a:ext cx="5088835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F05CABA7-B1E3-D8EB-40F0-A4BBC93ABD04}"/>
                </a:ext>
              </a:extLst>
            </p:cNvPr>
            <p:cNvCxnSpPr>
              <a:cxnSpLocks/>
            </p:cNvCxnSpPr>
            <p:nvPr/>
          </p:nvCxnSpPr>
          <p:spPr>
            <a:xfrm>
              <a:off x="6889823" y="2399540"/>
              <a:ext cx="0" cy="228525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F3C42EB7-D8D4-18F2-431F-6DAA823BAF0A}"/>
                </a:ext>
              </a:extLst>
            </p:cNvPr>
            <p:cNvCxnSpPr>
              <a:cxnSpLocks/>
            </p:cNvCxnSpPr>
            <p:nvPr/>
          </p:nvCxnSpPr>
          <p:spPr>
            <a:xfrm>
              <a:off x="7741639" y="2399540"/>
              <a:ext cx="0" cy="228525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9EEDBED8-95FA-966D-674C-0CC42468F340}"/>
                </a:ext>
              </a:extLst>
            </p:cNvPr>
            <p:cNvCxnSpPr>
              <a:cxnSpLocks/>
            </p:cNvCxnSpPr>
            <p:nvPr/>
          </p:nvCxnSpPr>
          <p:spPr>
            <a:xfrm>
              <a:off x="8590588" y="2399540"/>
              <a:ext cx="0" cy="228525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9D887476-A44E-CFDB-B04C-93C7F291873E}"/>
                </a:ext>
              </a:extLst>
            </p:cNvPr>
            <p:cNvCxnSpPr>
              <a:cxnSpLocks/>
            </p:cNvCxnSpPr>
            <p:nvPr/>
          </p:nvCxnSpPr>
          <p:spPr>
            <a:xfrm>
              <a:off x="9436671" y="2399540"/>
              <a:ext cx="0" cy="228525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B51DAE41-EDEF-3E95-5B63-B291960139FD}"/>
                </a:ext>
              </a:extLst>
            </p:cNvPr>
            <p:cNvCxnSpPr>
              <a:cxnSpLocks/>
            </p:cNvCxnSpPr>
            <p:nvPr/>
          </p:nvCxnSpPr>
          <p:spPr>
            <a:xfrm>
              <a:off x="10288487" y="2399540"/>
              <a:ext cx="0" cy="228525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B37A82FD-AE18-99E3-20B5-CB8D9F9508DA}"/>
                </a:ext>
              </a:extLst>
            </p:cNvPr>
            <p:cNvCxnSpPr>
              <a:cxnSpLocks/>
            </p:cNvCxnSpPr>
            <p:nvPr/>
          </p:nvCxnSpPr>
          <p:spPr>
            <a:xfrm>
              <a:off x="11134569" y="2399540"/>
              <a:ext cx="0" cy="228525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7BFF76C5-95DE-69C0-4981-DD9CA38479A3}"/>
                </a:ext>
              </a:extLst>
            </p:cNvPr>
            <p:cNvCxnSpPr>
              <a:cxnSpLocks/>
            </p:cNvCxnSpPr>
            <p:nvPr/>
          </p:nvCxnSpPr>
          <p:spPr>
            <a:xfrm>
              <a:off x="11956973" y="2399540"/>
              <a:ext cx="0" cy="228525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8AE92CC0-791F-6825-6C11-DC862AD7C8EF}"/>
                </a:ext>
              </a:extLst>
            </p:cNvPr>
            <p:cNvSpPr txBox="1"/>
            <p:nvPr/>
          </p:nvSpPr>
          <p:spPr>
            <a:xfrm>
              <a:off x="6732298" y="2612420"/>
              <a:ext cx="427035" cy="36932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0</a:t>
              </a:r>
              <a:endParaRPr lang="en-GB" dirty="0"/>
            </a:p>
          </p:txBody>
        </p:sp>
        <p:sp>
          <p:nvSpPr>
            <p:cNvPr id="44" name="TextBox 43">
              <a:extLst>
                <a:ext uri="{FF2B5EF4-FFF2-40B4-BE49-F238E27FC236}">
                  <a16:creationId xmlns:a16="http://schemas.microsoft.com/office/drawing/2014/main" id="{F1CC486D-635D-4C17-8DBB-FD1B4FEA5EF9}"/>
                </a:ext>
              </a:extLst>
            </p:cNvPr>
            <p:cNvSpPr txBox="1"/>
            <p:nvPr/>
          </p:nvSpPr>
          <p:spPr>
            <a:xfrm>
              <a:off x="11799734" y="2610421"/>
              <a:ext cx="427035" cy="36932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1</a:t>
              </a:r>
              <a:endParaRPr lang="en-GB" dirty="0"/>
            </a:p>
          </p:txBody>
        </p:sp>
      </p:grpSp>
      <p:sp>
        <p:nvSpPr>
          <p:cNvPr id="4" name="Rectangle 3">
            <a:extLst>
              <a:ext uri="{FF2B5EF4-FFF2-40B4-BE49-F238E27FC236}">
                <a16:creationId xmlns:a16="http://schemas.microsoft.com/office/drawing/2014/main" id="{816DBA85-1360-4B13-8ADE-13B11D86123D}"/>
              </a:ext>
            </a:extLst>
          </p:cNvPr>
          <p:cNvSpPr/>
          <p:nvPr/>
        </p:nvSpPr>
        <p:spPr>
          <a:xfrm>
            <a:off x="1" y="0"/>
            <a:ext cx="1712067" cy="457200"/>
          </a:xfrm>
          <a:prstGeom prst="rect">
            <a:avLst/>
          </a:prstGeom>
          <a:solidFill>
            <a:srgbClr val="57382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b="1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Solution</a:t>
            </a:r>
            <a:endParaRPr lang="en-GB" sz="2800" b="1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cxnSp>
        <p:nvCxnSpPr>
          <p:cNvPr id="54" name="Straight Arrow Connector 53"/>
          <p:cNvCxnSpPr/>
          <p:nvPr/>
        </p:nvCxnSpPr>
        <p:spPr>
          <a:xfrm>
            <a:off x="8169227" y="2043421"/>
            <a:ext cx="0" cy="881172"/>
          </a:xfrm>
          <a:prstGeom prst="straightConnector1">
            <a:avLst/>
          </a:prstGeom>
          <a:ln w="57150">
            <a:solidFill>
              <a:srgbClr val="FF000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/>
          <p:cNvCxnSpPr/>
          <p:nvPr/>
        </p:nvCxnSpPr>
        <p:spPr>
          <a:xfrm>
            <a:off x="7329189" y="3732771"/>
            <a:ext cx="0" cy="881172"/>
          </a:xfrm>
          <a:prstGeom prst="straightConnector1">
            <a:avLst/>
          </a:prstGeom>
          <a:ln w="57150">
            <a:solidFill>
              <a:srgbClr val="FF000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/>
          <p:cNvCxnSpPr/>
          <p:nvPr/>
        </p:nvCxnSpPr>
        <p:spPr>
          <a:xfrm>
            <a:off x="6475227" y="5214940"/>
            <a:ext cx="0" cy="881172"/>
          </a:xfrm>
          <a:prstGeom prst="straightConnector1">
            <a:avLst/>
          </a:prstGeom>
          <a:ln w="57150">
            <a:solidFill>
              <a:srgbClr val="FF000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049239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extBox 46">
            <a:extLst>
              <a:ext uri="{FF2B5EF4-FFF2-40B4-BE49-F238E27FC236}">
                <a16:creationId xmlns:a16="http://schemas.microsoft.com/office/drawing/2014/main" id="{0367788D-F0ED-99EB-9A52-407CAE4F39B3}"/>
              </a:ext>
            </a:extLst>
          </p:cNvPr>
          <p:cNvSpPr txBox="1"/>
          <p:nvPr/>
        </p:nvSpPr>
        <p:spPr>
          <a:xfrm>
            <a:off x="430566" y="683693"/>
            <a:ext cx="10435229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There are only red counters, blue counters and green counters in a box.</a:t>
            </a:r>
          </a:p>
          <a:p>
            <a:endParaRPr lang="en-US" sz="2200" dirty="0"/>
          </a:p>
          <a:p>
            <a:r>
              <a:rPr lang="en-US" sz="2200" dirty="0"/>
              <a:t>The table shows the probability of taking at random a red counter from the box.</a:t>
            </a:r>
            <a:endParaRPr lang="en-GB" sz="2200" dirty="0"/>
          </a:p>
        </p:txBody>
      </p:sp>
      <p:grpSp>
        <p:nvGrpSpPr>
          <p:cNvPr id="3" name="Group 2"/>
          <p:cNvGrpSpPr/>
          <p:nvPr/>
        </p:nvGrpSpPr>
        <p:grpSpPr>
          <a:xfrm>
            <a:off x="2502536" y="2147444"/>
            <a:ext cx="5192043" cy="1229532"/>
            <a:chOff x="5641143" y="1005382"/>
            <a:chExt cx="4486125" cy="1229532"/>
          </a:xfrm>
        </p:grpSpPr>
        <p:sp>
          <p:nvSpPr>
            <p:cNvPr id="2" name="Rectangle 1"/>
            <p:cNvSpPr/>
            <p:nvPr/>
          </p:nvSpPr>
          <p:spPr>
            <a:xfrm>
              <a:off x="5641145" y="1423441"/>
              <a:ext cx="1392701" cy="411364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2200"/>
            </a:p>
          </p:txBody>
        </p:sp>
        <p:sp>
          <p:nvSpPr>
            <p:cNvPr id="48" name="TextBox 47">
              <a:extLst>
                <a:ext uri="{FF2B5EF4-FFF2-40B4-BE49-F238E27FC236}">
                  <a16:creationId xmlns:a16="http://schemas.microsoft.com/office/drawing/2014/main" id="{0367788D-F0ED-99EB-9A52-407CAE4F39B3}"/>
                </a:ext>
              </a:extLst>
            </p:cNvPr>
            <p:cNvSpPr txBox="1"/>
            <p:nvPr/>
          </p:nvSpPr>
          <p:spPr>
            <a:xfrm>
              <a:off x="5641143" y="1033093"/>
              <a:ext cx="1083356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200" b="1" dirty="0" err="1"/>
                <a:t>Colour</a:t>
              </a:r>
              <a:endParaRPr lang="en-GB" sz="2200" b="1" dirty="0"/>
            </a:p>
          </p:txBody>
        </p:sp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0367788D-F0ED-99EB-9A52-407CAE4F39B3}"/>
                </a:ext>
              </a:extLst>
            </p:cNvPr>
            <p:cNvSpPr txBox="1"/>
            <p:nvPr/>
          </p:nvSpPr>
          <p:spPr>
            <a:xfrm>
              <a:off x="5641145" y="1465473"/>
              <a:ext cx="1589792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200" b="1" dirty="0"/>
                <a:t>Probability</a:t>
              </a:r>
              <a:endParaRPr lang="en-GB" sz="2200" b="1" dirty="0"/>
            </a:p>
          </p:txBody>
        </p:sp>
        <p:sp>
          <p:nvSpPr>
            <p:cNvPr id="50" name="Rectangle 49"/>
            <p:cNvSpPr/>
            <p:nvPr/>
          </p:nvSpPr>
          <p:spPr>
            <a:xfrm>
              <a:off x="5641144" y="1011585"/>
              <a:ext cx="1392701" cy="411364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2200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7033845" y="1011585"/>
              <a:ext cx="1030655" cy="411364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2200"/>
            </a:p>
          </p:txBody>
        </p:sp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id="{0367788D-F0ED-99EB-9A52-407CAE4F39B3}"/>
                </a:ext>
              </a:extLst>
            </p:cNvPr>
            <p:cNvSpPr txBox="1"/>
            <p:nvPr/>
          </p:nvSpPr>
          <p:spPr>
            <a:xfrm>
              <a:off x="7254755" y="1465473"/>
              <a:ext cx="707561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200" dirty="0"/>
                <a:t>0.4</a:t>
              </a:r>
              <a:endParaRPr lang="en-GB" sz="2200" dirty="0"/>
            </a:p>
          </p:txBody>
        </p:sp>
        <p:sp>
          <p:nvSpPr>
            <p:cNvPr id="53" name="TextBox 52">
              <a:extLst>
                <a:ext uri="{FF2B5EF4-FFF2-40B4-BE49-F238E27FC236}">
                  <a16:creationId xmlns:a16="http://schemas.microsoft.com/office/drawing/2014/main" id="{0367788D-F0ED-99EB-9A52-407CAE4F39B3}"/>
                </a:ext>
              </a:extLst>
            </p:cNvPr>
            <p:cNvSpPr txBox="1"/>
            <p:nvPr/>
          </p:nvSpPr>
          <p:spPr>
            <a:xfrm>
              <a:off x="9180864" y="1005382"/>
              <a:ext cx="895459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200" dirty="0"/>
                <a:t>green</a:t>
              </a:r>
              <a:endParaRPr lang="en-GB" sz="2200" dirty="0"/>
            </a:p>
          </p:txBody>
        </p:sp>
        <p:sp>
          <p:nvSpPr>
            <p:cNvPr id="54" name="TextBox 53">
              <a:extLst>
                <a:ext uri="{FF2B5EF4-FFF2-40B4-BE49-F238E27FC236}">
                  <a16:creationId xmlns:a16="http://schemas.microsoft.com/office/drawing/2014/main" id="{0367788D-F0ED-99EB-9A52-407CAE4F39B3}"/>
                </a:ext>
              </a:extLst>
            </p:cNvPr>
            <p:cNvSpPr txBox="1"/>
            <p:nvPr/>
          </p:nvSpPr>
          <p:spPr>
            <a:xfrm>
              <a:off x="7221741" y="1005382"/>
              <a:ext cx="895459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200" dirty="0"/>
                <a:t>red</a:t>
              </a:r>
              <a:endParaRPr lang="en-GB" sz="2200" dirty="0"/>
            </a:p>
          </p:txBody>
        </p:sp>
        <p:sp>
          <p:nvSpPr>
            <p:cNvPr id="55" name="TextBox 54">
              <a:extLst>
                <a:ext uri="{FF2B5EF4-FFF2-40B4-BE49-F238E27FC236}">
                  <a16:creationId xmlns:a16="http://schemas.microsoft.com/office/drawing/2014/main" id="{0367788D-F0ED-99EB-9A52-407CAE4F39B3}"/>
                </a:ext>
              </a:extLst>
            </p:cNvPr>
            <p:cNvSpPr txBox="1"/>
            <p:nvPr/>
          </p:nvSpPr>
          <p:spPr>
            <a:xfrm>
              <a:off x="8189831" y="1005382"/>
              <a:ext cx="895459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200" dirty="0"/>
                <a:t>blue</a:t>
              </a:r>
              <a:endParaRPr lang="en-GB" sz="2200" dirty="0"/>
            </a:p>
          </p:txBody>
        </p:sp>
        <p:sp>
          <p:nvSpPr>
            <p:cNvPr id="57" name="Rectangle 56"/>
            <p:cNvSpPr/>
            <p:nvPr/>
          </p:nvSpPr>
          <p:spPr>
            <a:xfrm>
              <a:off x="8064500" y="1011585"/>
              <a:ext cx="1030655" cy="411364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2200"/>
            </a:p>
          </p:txBody>
        </p:sp>
        <p:sp>
          <p:nvSpPr>
            <p:cNvPr id="58" name="Rectangle 57"/>
            <p:cNvSpPr/>
            <p:nvPr/>
          </p:nvSpPr>
          <p:spPr>
            <a:xfrm>
              <a:off x="9095154" y="1011585"/>
              <a:ext cx="1030655" cy="411364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2200"/>
            </a:p>
          </p:txBody>
        </p:sp>
        <p:sp>
          <p:nvSpPr>
            <p:cNvPr id="59" name="Rectangle 58"/>
            <p:cNvSpPr/>
            <p:nvPr/>
          </p:nvSpPr>
          <p:spPr>
            <a:xfrm>
              <a:off x="7038808" y="1422235"/>
              <a:ext cx="1030655" cy="411364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2200"/>
            </a:p>
          </p:txBody>
        </p:sp>
        <p:sp>
          <p:nvSpPr>
            <p:cNvPr id="60" name="Rectangle 59"/>
            <p:cNvSpPr/>
            <p:nvPr/>
          </p:nvSpPr>
          <p:spPr>
            <a:xfrm>
              <a:off x="9096613" y="1421740"/>
              <a:ext cx="1030655" cy="411364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2200"/>
            </a:p>
          </p:txBody>
        </p:sp>
        <p:sp>
          <p:nvSpPr>
            <p:cNvPr id="61" name="Rectangle 60"/>
            <p:cNvSpPr/>
            <p:nvPr/>
          </p:nvSpPr>
          <p:spPr>
            <a:xfrm>
              <a:off x="8065229" y="1422156"/>
              <a:ext cx="1030655" cy="411364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2200"/>
            </a:p>
          </p:txBody>
        </p:sp>
      </p:grpSp>
      <p:sp>
        <p:nvSpPr>
          <p:cNvPr id="62" name="TextBox 61">
            <a:extLst>
              <a:ext uri="{FF2B5EF4-FFF2-40B4-BE49-F238E27FC236}">
                <a16:creationId xmlns:a16="http://schemas.microsoft.com/office/drawing/2014/main" id="{0367788D-F0ED-99EB-9A52-407CAE4F39B3}"/>
              </a:ext>
            </a:extLst>
          </p:cNvPr>
          <p:cNvSpPr txBox="1"/>
          <p:nvPr/>
        </p:nvSpPr>
        <p:spPr>
          <a:xfrm>
            <a:off x="430566" y="3259521"/>
            <a:ext cx="982238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The ratio       </a:t>
            </a:r>
            <a:r>
              <a:rPr lang="en-US" sz="2200" b="1" i="1" dirty="0"/>
              <a:t>number of blue cubes : number of green cubes</a:t>
            </a:r>
            <a:r>
              <a:rPr lang="en-US" sz="2200" dirty="0"/>
              <a:t>    =    4 : 1 </a:t>
            </a:r>
            <a:endParaRPr lang="en-GB" sz="2200" dirty="0"/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0367788D-F0ED-99EB-9A52-407CAE4F39B3}"/>
              </a:ext>
            </a:extLst>
          </p:cNvPr>
          <p:cNvSpPr txBox="1"/>
          <p:nvPr/>
        </p:nvSpPr>
        <p:spPr>
          <a:xfrm>
            <a:off x="702940" y="3776372"/>
            <a:ext cx="390128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a)  Complete the table.</a:t>
            </a:r>
            <a:endParaRPr lang="en-GB" sz="2200" dirty="0"/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0367788D-F0ED-99EB-9A52-407CAE4F39B3}"/>
              </a:ext>
            </a:extLst>
          </p:cNvPr>
          <p:cNvSpPr txBox="1"/>
          <p:nvPr/>
        </p:nvSpPr>
        <p:spPr>
          <a:xfrm>
            <a:off x="702940" y="5280500"/>
            <a:ext cx="764725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b)  Work out the total number of cubes in the box.</a:t>
            </a:r>
            <a:endParaRPr lang="en-GB" sz="2200" dirty="0"/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0367788D-F0ED-99EB-9A52-407CAE4F39B3}"/>
              </a:ext>
            </a:extLst>
          </p:cNvPr>
          <p:cNvSpPr txBox="1"/>
          <p:nvPr/>
        </p:nvSpPr>
        <p:spPr>
          <a:xfrm>
            <a:off x="430566" y="4724112"/>
            <a:ext cx="764725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There are 80 red cubes in the box.</a:t>
            </a:r>
            <a:endParaRPr lang="en-GB" sz="220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8C84E88-E063-80E8-D683-34ECE2D475EB}"/>
              </a:ext>
            </a:extLst>
          </p:cNvPr>
          <p:cNvSpPr/>
          <p:nvPr/>
        </p:nvSpPr>
        <p:spPr>
          <a:xfrm>
            <a:off x="0" y="0"/>
            <a:ext cx="3764604" cy="496111"/>
          </a:xfrm>
          <a:prstGeom prst="rect">
            <a:avLst/>
          </a:prstGeom>
          <a:solidFill>
            <a:srgbClr val="3B3D5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Exam Style Question</a:t>
            </a:r>
            <a:endParaRPr kumimoji="0" lang="en-GB" sz="28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0016406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73D4259-F4E7-F492-35EF-5D95A5B781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extBox 46">
            <a:extLst>
              <a:ext uri="{FF2B5EF4-FFF2-40B4-BE49-F238E27FC236}">
                <a16:creationId xmlns:a16="http://schemas.microsoft.com/office/drawing/2014/main" id="{6901B8C4-E73C-560F-EF1B-EB9D2D9A431C}"/>
              </a:ext>
            </a:extLst>
          </p:cNvPr>
          <p:cNvSpPr txBox="1"/>
          <p:nvPr/>
        </p:nvSpPr>
        <p:spPr>
          <a:xfrm>
            <a:off x="430566" y="683693"/>
            <a:ext cx="10435229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There are only red counters, blue counters and green counters in a box.</a:t>
            </a:r>
          </a:p>
          <a:p>
            <a:endParaRPr lang="en-US" sz="2200" dirty="0"/>
          </a:p>
          <a:p>
            <a:r>
              <a:rPr lang="en-US" sz="2200" dirty="0"/>
              <a:t>The table shows the probability of taking at random a red counter from the box.</a:t>
            </a:r>
            <a:endParaRPr lang="en-GB" sz="2200" dirty="0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71EAC6F7-CCBD-A7E6-0EB8-CE8A1E4299BE}"/>
              </a:ext>
            </a:extLst>
          </p:cNvPr>
          <p:cNvGrpSpPr/>
          <p:nvPr/>
        </p:nvGrpSpPr>
        <p:grpSpPr>
          <a:xfrm>
            <a:off x="2502536" y="2147444"/>
            <a:ext cx="5192043" cy="1229532"/>
            <a:chOff x="5641143" y="1005382"/>
            <a:chExt cx="4486125" cy="1229532"/>
          </a:xfrm>
        </p:grpSpPr>
        <p:sp>
          <p:nvSpPr>
            <p:cNvPr id="2" name="Rectangle 1">
              <a:extLst>
                <a:ext uri="{FF2B5EF4-FFF2-40B4-BE49-F238E27FC236}">
                  <a16:creationId xmlns:a16="http://schemas.microsoft.com/office/drawing/2014/main" id="{61D3E473-0E7B-0953-BE8C-C71C053E421E}"/>
                </a:ext>
              </a:extLst>
            </p:cNvPr>
            <p:cNvSpPr/>
            <p:nvPr/>
          </p:nvSpPr>
          <p:spPr>
            <a:xfrm>
              <a:off x="5641145" y="1423441"/>
              <a:ext cx="1392701" cy="411364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2200"/>
            </a:p>
          </p:txBody>
        </p:sp>
        <p:sp>
          <p:nvSpPr>
            <p:cNvPr id="48" name="TextBox 47">
              <a:extLst>
                <a:ext uri="{FF2B5EF4-FFF2-40B4-BE49-F238E27FC236}">
                  <a16:creationId xmlns:a16="http://schemas.microsoft.com/office/drawing/2014/main" id="{6462A0ED-36E1-FE3E-9776-0DBAECF4FD2A}"/>
                </a:ext>
              </a:extLst>
            </p:cNvPr>
            <p:cNvSpPr txBox="1"/>
            <p:nvPr/>
          </p:nvSpPr>
          <p:spPr>
            <a:xfrm>
              <a:off x="5641143" y="1033093"/>
              <a:ext cx="1083356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200" b="1" dirty="0" err="1"/>
                <a:t>Colour</a:t>
              </a:r>
              <a:endParaRPr lang="en-GB" sz="2200" b="1" dirty="0"/>
            </a:p>
          </p:txBody>
        </p:sp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25F35B96-01EA-E9BF-B1C9-E5947CEA6857}"/>
                </a:ext>
              </a:extLst>
            </p:cNvPr>
            <p:cNvSpPr txBox="1"/>
            <p:nvPr/>
          </p:nvSpPr>
          <p:spPr>
            <a:xfrm>
              <a:off x="5641145" y="1465473"/>
              <a:ext cx="1589792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200" b="1" dirty="0"/>
                <a:t>Probability</a:t>
              </a:r>
              <a:endParaRPr lang="en-GB" sz="2200" b="1" dirty="0"/>
            </a:p>
          </p:txBody>
        </p:sp>
        <p:sp>
          <p:nvSpPr>
            <p:cNvPr id="50" name="Rectangle 49">
              <a:extLst>
                <a:ext uri="{FF2B5EF4-FFF2-40B4-BE49-F238E27FC236}">
                  <a16:creationId xmlns:a16="http://schemas.microsoft.com/office/drawing/2014/main" id="{EF80DB86-B1C7-568E-0216-F7A708626143}"/>
                </a:ext>
              </a:extLst>
            </p:cNvPr>
            <p:cNvSpPr/>
            <p:nvPr/>
          </p:nvSpPr>
          <p:spPr>
            <a:xfrm>
              <a:off x="5641144" y="1011585"/>
              <a:ext cx="1392701" cy="411364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2200"/>
            </a:p>
          </p:txBody>
        </p:sp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id="{57024ED2-CE08-FA16-971F-BC5D5DEDDB3A}"/>
                </a:ext>
              </a:extLst>
            </p:cNvPr>
            <p:cNvSpPr/>
            <p:nvPr/>
          </p:nvSpPr>
          <p:spPr>
            <a:xfrm>
              <a:off x="7033845" y="1011585"/>
              <a:ext cx="1030655" cy="411364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2200"/>
            </a:p>
          </p:txBody>
        </p:sp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id="{3CA000AF-158C-CFD6-85DD-953F2CEBFD5E}"/>
                </a:ext>
              </a:extLst>
            </p:cNvPr>
            <p:cNvSpPr txBox="1"/>
            <p:nvPr/>
          </p:nvSpPr>
          <p:spPr>
            <a:xfrm>
              <a:off x="7254755" y="1465473"/>
              <a:ext cx="707561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200" dirty="0"/>
                <a:t>0.4</a:t>
              </a:r>
              <a:endParaRPr lang="en-GB" sz="2200" dirty="0"/>
            </a:p>
          </p:txBody>
        </p:sp>
        <p:sp>
          <p:nvSpPr>
            <p:cNvPr id="53" name="TextBox 52">
              <a:extLst>
                <a:ext uri="{FF2B5EF4-FFF2-40B4-BE49-F238E27FC236}">
                  <a16:creationId xmlns:a16="http://schemas.microsoft.com/office/drawing/2014/main" id="{CB48A113-6FC9-FEB7-0871-F50196C1A28B}"/>
                </a:ext>
              </a:extLst>
            </p:cNvPr>
            <p:cNvSpPr txBox="1"/>
            <p:nvPr/>
          </p:nvSpPr>
          <p:spPr>
            <a:xfrm>
              <a:off x="9180864" y="1005382"/>
              <a:ext cx="895459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200" dirty="0"/>
                <a:t>green</a:t>
              </a:r>
              <a:endParaRPr lang="en-GB" sz="2200" dirty="0"/>
            </a:p>
          </p:txBody>
        </p:sp>
        <p:sp>
          <p:nvSpPr>
            <p:cNvPr id="54" name="TextBox 53">
              <a:extLst>
                <a:ext uri="{FF2B5EF4-FFF2-40B4-BE49-F238E27FC236}">
                  <a16:creationId xmlns:a16="http://schemas.microsoft.com/office/drawing/2014/main" id="{86DA27A2-F3A7-9E00-D4B6-A241B2663F20}"/>
                </a:ext>
              </a:extLst>
            </p:cNvPr>
            <p:cNvSpPr txBox="1"/>
            <p:nvPr/>
          </p:nvSpPr>
          <p:spPr>
            <a:xfrm>
              <a:off x="7221741" y="1005382"/>
              <a:ext cx="895459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200" dirty="0"/>
                <a:t>red</a:t>
              </a:r>
              <a:endParaRPr lang="en-GB" sz="2200" dirty="0"/>
            </a:p>
          </p:txBody>
        </p:sp>
        <p:sp>
          <p:nvSpPr>
            <p:cNvPr id="55" name="TextBox 54">
              <a:extLst>
                <a:ext uri="{FF2B5EF4-FFF2-40B4-BE49-F238E27FC236}">
                  <a16:creationId xmlns:a16="http://schemas.microsoft.com/office/drawing/2014/main" id="{B3779B2D-F805-E402-1E76-8B5897970250}"/>
                </a:ext>
              </a:extLst>
            </p:cNvPr>
            <p:cNvSpPr txBox="1"/>
            <p:nvPr/>
          </p:nvSpPr>
          <p:spPr>
            <a:xfrm>
              <a:off x="8189831" y="1005382"/>
              <a:ext cx="895459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200" dirty="0"/>
                <a:t>blue</a:t>
              </a:r>
              <a:endParaRPr lang="en-GB" sz="2200" dirty="0"/>
            </a:p>
          </p:txBody>
        </p:sp>
        <p:sp>
          <p:nvSpPr>
            <p:cNvPr id="57" name="Rectangle 56">
              <a:extLst>
                <a:ext uri="{FF2B5EF4-FFF2-40B4-BE49-F238E27FC236}">
                  <a16:creationId xmlns:a16="http://schemas.microsoft.com/office/drawing/2014/main" id="{71437FE4-50C5-5A7E-0237-6FA2F3E5217C}"/>
                </a:ext>
              </a:extLst>
            </p:cNvPr>
            <p:cNvSpPr/>
            <p:nvPr/>
          </p:nvSpPr>
          <p:spPr>
            <a:xfrm>
              <a:off x="8064500" y="1011585"/>
              <a:ext cx="1030655" cy="411364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2200"/>
            </a:p>
          </p:txBody>
        </p:sp>
        <p:sp>
          <p:nvSpPr>
            <p:cNvPr id="58" name="Rectangle 57">
              <a:extLst>
                <a:ext uri="{FF2B5EF4-FFF2-40B4-BE49-F238E27FC236}">
                  <a16:creationId xmlns:a16="http://schemas.microsoft.com/office/drawing/2014/main" id="{94802430-7314-368C-42BF-3ACE297E7C30}"/>
                </a:ext>
              </a:extLst>
            </p:cNvPr>
            <p:cNvSpPr/>
            <p:nvPr/>
          </p:nvSpPr>
          <p:spPr>
            <a:xfrm>
              <a:off x="9095154" y="1011585"/>
              <a:ext cx="1030655" cy="411364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2200"/>
            </a:p>
          </p:txBody>
        </p:sp>
        <p:sp>
          <p:nvSpPr>
            <p:cNvPr id="59" name="Rectangle 58">
              <a:extLst>
                <a:ext uri="{FF2B5EF4-FFF2-40B4-BE49-F238E27FC236}">
                  <a16:creationId xmlns:a16="http://schemas.microsoft.com/office/drawing/2014/main" id="{26DE4764-251C-D606-00B8-7A11EACCDA58}"/>
                </a:ext>
              </a:extLst>
            </p:cNvPr>
            <p:cNvSpPr/>
            <p:nvPr/>
          </p:nvSpPr>
          <p:spPr>
            <a:xfrm>
              <a:off x="7038808" y="1422235"/>
              <a:ext cx="1030655" cy="411364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2200"/>
            </a:p>
          </p:txBody>
        </p:sp>
        <p:sp>
          <p:nvSpPr>
            <p:cNvPr id="60" name="Rectangle 59">
              <a:extLst>
                <a:ext uri="{FF2B5EF4-FFF2-40B4-BE49-F238E27FC236}">
                  <a16:creationId xmlns:a16="http://schemas.microsoft.com/office/drawing/2014/main" id="{ACDA8899-4D87-76D1-929D-E07530AC646C}"/>
                </a:ext>
              </a:extLst>
            </p:cNvPr>
            <p:cNvSpPr/>
            <p:nvPr/>
          </p:nvSpPr>
          <p:spPr>
            <a:xfrm>
              <a:off x="9096613" y="1421740"/>
              <a:ext cx="1030655" cy="411364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2200"/>
            </a:p>
          </p:txBody>
        </p:sp>
        <p:sp>
          <p:nvSpPr>
            <p:cNvPr id="61" name="Rectangle 60">
              <a:extLst>
                <a:ext uri="{FF2B5EF4-FFF2-40B4-BE49-F238E27FC236}">
                  <a16:creationId xmlns:a16="http://schemas.microsoft.com/office/drawing/2014/main" id="{83963C76-EE39-32D2-C739-4454E8A4D052}"/>
                </a:ext>
              </a:extLst>
            </p:cNvPr>
            <p:cNvSpPr/>
            <p:nvPr/>
          </p:nvSpPr>
          <p:spPr>
            <a:xfrm>
              <a:off x="8065229" y="1422156"/>
              <a:ext cx="1030655" cy="411364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2200"/>
            </a:p>
          </p:txBody>
        </p:sp>
      </p:grpSp>
      <p:sp>
        <p:nvSpPr>
          <p:cNvPr id="62" name="TextBox 61">
            <a:extLst>
              <a:ext uri="{FF2B5EF4-FFF2-40B4-BE49-F238E27FC236}">
                <a16:creationId xmlns:a16="http://schemas.microsoft.com/office/drawing/2014/main" id="{7AFBEB81-63EB-0BAC-9DB7-42A3BAAE180F}"/>
              </a:ext>
            </a:extLst>
          </p:cNvPr>
          <p:cNvSpPr txBox="1"/>
          <p:nvPr/>
        </p:nvSpPr>
        <p:spPr>
          <a:xfrm>
            <a:off x="430566" y="3259521"/>
            <a:ext cx="982238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The ratio       </a:t>
            </a:r>
            <a:r>
              <a:rPr lang="en-US" sz="2200" b="1" i="1" dirty="0"/>
              <a:t>number of blue cubes : number of green cubes</a:t>
            </a:r>
            <a:r>
              <a:rPr lang="en-US" sz="2200" dirty="0"/>
              <a:t>    =    4 : 1 </a:t>
            </a:r>
            <a:endParaRPr lang="en-GB" sz="2200" dirty="0"/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C447C17F-8AFD-9E57-6072-2E0A3C086314}"/>
              </a:ext>
            </a:extLst>
          </p:cNvPr>
          <p:cNvSpPr txBox="1"/>
          <p:nvPr/>
        </p:nvSpPr>
        <p:spPr>
          <a:xfrm>
            <a:off x="702940" y="3776372"/>
            <a:ext cx="390128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a)  Complete the table.</a:t>
            </a:r>
            <a:endParaRPr lang="en-GB" sz="2200" dirty="0"/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A2601C4C-3FF8-E288-0E0A-5E843CA793F5}"/>
              </a:ext>
            </a:extLst>
          </p:cNvPr>
          <p:cNvSpPr txBox="1"/>
          <p:nvPr/>
        </p:nvSpPr>
        <p:spPr>
          <a:xfrm>
            <a:off x="702940" y="5280500"/>
            <a:ext cx="764725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b)  Work out the total number of cubes in the box.</a:t>
            </a:r>
            <a:endParaRPr lang="en-GB" sz="2200" dirty="0"/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0091A53C-CAD7-5574-0F76-35824709881C}"/>
              </a:ext>
            </a:extLst>
          </p:cNvPr>
          <p:cNvSpPr txBox="1"/>
          <p:nvPr/>
        </p:nvSpPr>
        <p:spPr>
          <a:xfrm>
            <a:off x="430566" y="4724112"/>
            <a:ext cx="764725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There are 80 red cubes in the box.</a:t>
            </a:r>
            <a:endParaRPr lang="en-GB" sz="2200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D76BA53-FF40-7D08-B242-2498C46E441D}"/>
              </a:ext>
            </a:extLst>
          </p:cNvPr>
          <p:cNvSpPr/>
          <p:nvPr/>
        </p:nvSpPr>
        <p:spPr>
          <a:xfrm>
            <a:off x="1" y="0"/>
            <a:ext cx="1712067" cy="457200"/>
          </a:xfrm>
          <a:prstGeom prst="rect">
            <a:avLst/>
          </a:prstGeom>
          <a:solidFill>
            <a:srgbClr val="57382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b="1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Solution</a:t>
            </a:r>
            <a:endParaRPr lang="en-GB" sz="2800" b="1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222BA54-1A91-4132-A2B8-4D2A8797A09E}"/>
              </a:ext>
            </a:extLst>
          </p:cNvPr>
          <p:cNvSpPr txBox="1"/>
          <p:nvPr/>
        </p:nvSpPr>
        <p:spPr>
          <a:xfrm>
            <a:off x="5555862" y="2586519"/>
            <a:ext cx="98443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i="1" dirty="0">
                <a:solidFill>
                  <a:srgbClr val="FF0000"/>
                </a:solidFill>
                <a:latin typeface="Lucida Sans" panose="020B0602030504020204" pitchFamily="34" charset="0"/>
              </a:rPr>
              <a:t>0.48</a:t>
            </a:r>
            <a:endParaRPr lang="en-GB" sz="2000" b="1" i="1" dirty="0">
              <a:solidFill>
                <a:srgbClr val="FF0000"/>
              </a:solidFill>
              <a:latin typeface="Lucida Sans" panose="020B060203050402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222BA54-1A91-4132-A2B8-4D2A8797A09E}"/>
              </a:ext>
            </a:extLst>
          </p:cNvPr>
          <p:cNvSpPr txBox="1"/>
          <p:nvPr/>
        </p:nvSpPr>
        <p:spPr>
          <a:xfrm>
            <a:off x="6647300" y="2588184"/>
            <a:ext cx="98443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i="1" dirty="0">
                <a:solidFill>
                  <a:srgbClr val="FF0000"/>
                </a:solidFill>
                <a:latin typeface="Lucida Sans" panose="020B0602030504020204" pitchFamily="34" charset="0"/>
              </a:rPr>
              <a:t>0.12</a:t>
            </a:r>
            <a:endParaRPr lang="en-GB" sz="2000" b="1" i="1" dirty="0">
              <a:solidFill>
                <a:srgbClr val="FF0000"/>
              </a:solidFill>
              <a:latin typeface="Lucida Sans" panose="020B0602030504020204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222BA54-1A91-4132-A2B8-4D2A8797A09E}"/>
              </a:ext>
            </a:extLst>
          </p:cNvPr>
          <p:cNvSpPr txBox="1"/>
          <p:nvPr/>
        </p:nvSpPr>
        <p:spPr>
          <a:xfrm>
            <a:off x="1712068" y="5797351"/>
            <a:ext cx="337828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i="1" dirty="0">
                <a:latin typeface="Lucida Sans" panose="020B0602030504020204" pitchFamily="34" charset="0"/>
              </a:rPr>
              <a:t>80 ÷ 4 = 20 </a:t>
            </a:r>
            <a:endParaRPr lang="en-GB" sz="2000" b="1" i="1" dirty="0">
              <a:latin typeface="Lucida Sans" panose="020B0602030504020204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222BA54-1A91-4132-A2B8-4D2A8797A09E}"/>
              </a:ext>
            </a:extLst>
          </p:cNvPr>
          <p:cNvSpPr txBox="1"/>
          <p:nvPr/>
        </p:nvSpPr>
        <p:spPr>
          <a:xfrm>
            <a:off x="3912016" y="3799647"/>
            <a:ext cx="308051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i="1" dirty="0">
                <a:latin typeface="Lucida Sans" panose="020B0602030504020204" pitchFamily="34" charset="0"/>
              </a:rPr>
              <a:t>0.6 ÷ 5 = 0.12</a:t>
            </a:r>
            <a:endParaRPr lang="en-GB" sz="2000" b="1" i="1" dirty="0">
              <a:latin typeface="Lucida Sans" panose="020B0602030504020204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B222BA54-1A91-4132-A2B8-4D2A8797A09E}"/>
              </a:ext>
            </a:extLst>
          </p:cNvPr>
          <p:cNvSpPr txBox="1"/>
          <p:nvPr/>
        </p:nvSpPr>
        <p:spPr>
          <a:xfrm>
            <a:off x="3912016" y="4194401"/>
            <a:ext cx="308051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i="1" dirty="0">
                <a:latin typeface="Lucida Sans" panose="020B0602030504020204" pitchFamily="34" charset="0"/>
              </a:rPr>
              <a:t>4 x 0.12 = </a:t>
            </a:r>
            <a:r>
              <a:rPr lang="en-US" sz="2000" b="1" i="1" dirty="0">
                <a:solidFill>
                  <a:srgbClr val="FF0000"/>
                </a:solidFill>
                <a:latin typeface="Lucida Sans" panose="020B0602030504020204" pitchFamily="34" charset="0"/>
              </a:rPr>
              <a:t>0.48</a:t>
            </a:r>
            <a:endParaRPr lang="en-GB" sz="2000" b="1" i="1" dirty="0">
              <a:solidFill>
                <a:srgbClr val="FF0000"/>
              </a:solidFill>
              <a:latin typeface="Lucida Sans" panose="020B0602030504020204" pitchFamily="34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B222BA54-1A91-4132-A2B8-4D2A8797A09E}"/>
              </a:ext>
            </a:extLst>
          </p:cNvPr>
          <p:cNvSpPr txBox="1"/>
          <p:nvPr/>
        </p:nvSpPr>
        <p:spPr>
          <a:xfrm>
            <a:off x="1712067" y="6283425"/>
            <a:ext cx="337828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i="1" dirty="0">
                <a:latin typeface="Lucida Sans" panose="020B0602030504020204" pitchFamily="34" charset="0"/>
              </a:rPr>
              <a:t>20 x 10 = </a:t>
            </a:r>
            <a:r>
              <a:rPr lang="en-US" sz="2000" b="1" i="1" u="sng" dirty="0">
                <a:solidFill>
                  <a:srgbClr val="FF0000"/>
                </a:solidFill>
                <a:latin typeface="Lucida Sans" panose="020B0602030504020204" pitchFamily="34" charset="0"/>
              </a:rPr>
              <a:t>200 </a:t>
            </a:r>
            <a:endParaRPr lang="en-GB" sz="2000" b="1" i="1" u="sng" dirty="0">
              <a:solidFill>
                <a:srgbClr val="FF0000"/>
              </a:solidFill>
              <a:latin typeface="Lucida Sans" panose="020B0602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79541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44CAEB07-5851-3EA3-0C24-0B0487630DF3}"/>
              </a:ext>
            </a:extLst>
          </p:cNvPr>
          <p:cNvSpPr/>
          <p:nvPr/>
        </p:nvSpPr>
        <p:spPr>
          <a:xfrm>
            <a:off x="666887" y="481018"/>
            <a:ext cx="6191113" cy="450000"/>
          </a:xfrm>
          <a:prstGeom prst="roundRect">
            <a:avLst>
              <a:gd name="adj" fmla="val 6344"/>
            </a:avLst>
          </a:prstGeom>
          <a:solidFill>
            <a:schemeClr val="bg1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20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92599FA-7E64-8D91-D68D-97BB2434B325}"/>
              </a:ext>
            </a:extLst>
          </p:cNvPr>
          <p:cNvSpPr txBox="1"/>
          <p:nvPr/>
        </p:nvSpPr>
        <p:spPr>
          <a:xfrm>
            <a:off x="666889" y="501189"/>
            <a:ext cx="661713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Understand the probability scale from 0 to 1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7979AA49-C44D-3B66-DCAD-37DF54D7B414}"/>
              </a:ext>
            </a:extLst>
          </p:cNvPr>
          <p:cNvSpPr/>
          <p:nvPr/>
        </p:nvSpPr>
        <p:spPr>
          <a:xfrm>
            <a:off x="682264" y="1483301"/>
            <a:ext cx="6175736" cy="450000"/>
          </a:xfrm>
          <a:prstGeom prst="roundRect">
            <a:avLst>
              <a:gd name="adj" fmla="val 6344"/>
            </a:avLst>
          </a:prstGeom>
          <a:solidFill>
            <a:schemeClr val="bg1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20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0F73498-BD52-268E-0A8A-60C58D9C873E}"/>
              </a:ext>
            </a:extLst>
          </p:cNvPr>
          <p:cNvSpPr txBox="1"/>
          <p:nvPr/>
        </p:nvSpPr>
        <p:spPr>
          <a:xfrm>
            <a:off x="682264" y="1502414"/>
            <a:ext cx="677769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Write probabilities using fractions and decimals</a:t>
            </a:r>
          </a:p>
        </p:txBody>
      </p:sp>
    </p:spTree>
    <p:extLst>
      <p:ext uri="{BB962C8B-B14F-4D97-AF65-F5344CB8AC3E}">
        <p14:creationId xmlns:p14="http://schemas.microsoft.com/office/powerpoint/2010/main" val="19382222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4BB9682B-FD7B-92C5-F2EF-1C4019A14448}"/>
              </a:ext>
            </a:extLst>
          </p:cNvPr>
          <p:cNvSpPr/>
          <p:nvPr/>
        </p:nvSpPr>
        <p:spPr>
          <a:xfrm>
            <a:off x="227409" y="199752"/>
            <a:ext cx="11737182" cy="6458495"/>
          </a:xfrm>
          <a:prstGeom prst="roundRect">
            <a:avLst>
              <a:gd name="adj" fmla="val 5784"/>
            </a:avLst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mbria"/>
              <a:ea typeface="+mn-ea"/>
              <a:cs typeface="+mn-c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734894" y="287348"/>
            <a:ext cx="272221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Vocabulary</a:t>
            </a: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8CD8A2E-2C6E-40DB-B687-E3C7F7EB3F7C}"/>
              </a:ext>
            </a:extLst>
          </p:cNvPr>
          <p:cNvSpPr txBox="1"/>
          <p:nvPr/>
        </p:nvSpPr>
        <p:spPr>
          <a:xfrm>
            <a:off x="623455" y="1308558"/>
            <a:ext cx="579812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Probability</a:t>
            </a:r>
          </a:p>
          <a:p>
            <a:r>
              <a:rPr lang="en-US" sz="2200" dirty="0">
                <a:solidFill>
                  <a:srgbClr val="333333"/>
                </a:solidFill>
                <a:latin typeface="Verdana" panose="020B0604030504040204" pitchFamily="34" charset="0"/>
              </a:rPr>
              <a:t>The chance that something will happen. A probability is always denoted by a number between 0 and 1. </a:t>
            </a:r>
            <a:endParaRPr lang="en-GB" sz="2200" dirty="0">
              <a:solidFill>
                <a:srgbClr val="333333"/>
              </a:solidFill>
              <a:latin typeface="Verdana" panose="020B060403050404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C3E9098-184F-4DB8-8C7B-285C7F750D60}"/>
              </a:ext>
            </a:extLst>
          </p:cNvPr>
          <p:cNvSpPr txBox="1"/>
          <p:nvPr/>
        </p:nvSpPr>
        <p:spPr>
          <a:xfrm>
            <a:off x="6966013" y="1308558"/>
            <a:ext cx="4739821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Event</a:t>
            </a:r>
          </a:p>
          <a:p>
            <a:r>
              <a:rPr lang="en-US" sz="2200" dirty="0">
                <a:solidFill>
                  <a:srgbClr val="333333"/>
                </a:solidFill>
                <a:latin typeface="Verdana" panose="020B0604030504040204" pitchFamily="34" charset="0"/>
              </a:rPr>
              <a:t>An outcome of an experiment.</a:t>
            </a:r>
            <a:endParaRPr lang="en-GB" sz="2200" dirty="0">
              <a:solidFill>
                <a:srgbClr val="333333"/>
              </a:solidFill>
              <a:latin typeface="Verdana" panose="020B0604030504040204" pitchFamily="34" charset="0"/>
            </a:endParaRPr>
          </a:p>
          <a:p>
            <a:endParaRPr lang="en-GB" sz="2200" b="1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CF99938-29B8-43CD-91AD-8F562CE4F82B}"/>
              </a:ext>
            </a:extLst>
          </p:cNvPr>
          <p:cNvSpPr txBox="1"/>
          <p:nvPr/>
        </p:nvSpPr>
        <p:spPr>
          <a:xfrm>
            <a:off x="623455" y="3428999"/>
            <a:ext cx="3842481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Trial</a:t>
            </a:r>
            <a:endParaRPr lang="en-US" sz="2200" b="0" i="0" dirty="0">
              <a:solidFill>
                <a:srgbClr val="333333"/>
              </a:solidFill>
              <a:effectLst/>
              <a:latin typeface="Verdana" panose="020B0604030504040204" pitchFamily="34" charset="0"/>
            </a:endParaRPr>
          </a:p>
          <a:p>
            <a:r>
              <a:rPr lang="en-US" sz="2200" b="0" i="0" dirty="0">
                <a:solidFill>
                  <a:srgbClr val="333333"/>
                </a:solidFill>
                <a:effectLst/>
                <a:latin typeface="Verdana" panose="020B0604030504040204" pitchFamily="34" charset="0"/>
              </a:rPr>
              <a:t>A single run of an experiment.</a:t>
            </a:r>
            <a:endParaRPr lang="en-GB" sz="2200" b="1" dirty="0"/>
          </a:p>
        </p:txBody>
      </p:sp>
    </p:spTree>
    <p:extLst>
      <p:ext uri="{BB962C8B-B14F-4D97-AF65-F5344CB8AC3E}">
        <p14:creationId xmlns:p14="http://schemas.microsoft.com/office/powerpoint/2010/main" val="23322841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0"/>
                    </a14:imgEffect>
                  </a14:imgLayer>
                </a14:imgProps>
              </a:ext>
            </a:extLst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77D950DA-BD38-631F-A870-CB09B5560D96}"/>
              </a:ext>
            </a:extLst>
          </p:cNvPr>
          <p:cNvSpPr/>
          <p:nvPr/>
        </p:nvSpPr>
        <p:spPr>
          <a:xfrm>
            <a:off x="227409" y="199752"/>
            <a:ext cx="11737182" cy="6458495"/>
          </a:xfrm>
          <a:prstGeom prst="roundRect">
            <a:avLst>
              <a:gd name="adj" fmla="val 5784"/>
            </a:avLst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mbria"/>
              <a:ea typeface="+mn-ea"/>
              <a:cs typeface="+mn-cs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C8A5D67-AF68-4F88-ABEC-B8150BA8A46D}"/>
              </a:ext>
            </a:extLst>
          </p:cNvPr>
          <p:cNvSpPr txBox="1"/>
          <p:nvPr/>
        </p:nvSpPr>
        <p:spPr>
          <a:xfrm>
            <a:off x="4658335" y="296938"/>
            <a:ext cx="28753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latin typeface="Arial Black" panose="020B0A04020102020204" pitchFamily="34" charset="0"/>
              </a:rPr>
              <a:t>Key Facts</a:t>
            </a:r>
            <a:endParaRPr lang="en-GB" sz="3200" dirty="0">
              <a:latin typeface="Arial Black" panose="020B0A04020102020204" pitchFamily="34" charset="0"/>
            </a:endParaRP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7A9F54EA-876A-4F56-ACD7-89A23CFBEEA0}"/>
              </a:ext>
            </a:extLst>
          </p:cNvPr>
          <p:cNvSpPr txBox="1"/>
          <p:nvPr/>
        </p:nvSpPr>
        <p:spPr>
          <a:xfrm>
            <a:off x="802057" y="1335191"/>
            <a:ext cx="6552054" cy="43088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2200" dirty="0"/>
              <a:t>Probability is measured using a scale from 0 to 1</a:t>
            </a:r>
            <a:endParaRPr lang="en-GB" sz="2200" baseline="300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D0A2BD81-E99E-4BB5-B169-A732134D176D}"/>
                  </a:ext>
                </a:extLst>
              </p:cNvPr>
              <p:cNvSpPr txBox="1"/>
              <p:nvPr/>
            </p:nvSpPr>
            <p:spPr>
              <a:xfrm>
                <a:off x="802057" y="4810178"/>
                <a:ext cx="10579305" cy="700705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en-US" sz="2200" dirty="0">
                    <a:latin typeface="Arial" panose="020B0604020202020204" pitchFamily="34" charset="0"/>
                    <a:cs typeface="Arial" panose="020B0604020202020204" pitchFamily="34" charset="0"/>
                  </a:rPr>
                  <a:t>The probability of getting a head when we flip a fair coin is written as P(Head)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num>
                      <m:den>
                        <m:r>
                          <a:rPr lang="en-US" sz="2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den>
                    </m:f>
                    <m:r>
                      <a:rPr lang="en-US" sz="28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.</m:t>
                    </m:r>
                  </m:oMath>
                </a14:m>
                <a:r>
                  <a:rPr lang="en-US" sz="2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en-GB" sz="2200" baseline="30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D0A2BD81-E99E-4BB5-B169-A732134D176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2057" y="4810178"/>
                <a:ext cx="10579305" cy="700705"/>
              </a:xfrm>
              <a:prstGeom prst="rect">
                <a:avLst/>
              </a:prstGeom>
              <a:blipFill>
                <a:blip r:embed="rId5"/>
                <a:stretch>
                  <a:fillRect l="-749" b="-173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4" name="Picture 53">
            <a:extLst>
              <a:ext uri="{FF2B5EF4-FFF2-40B4-BE49-F238E27FC236}">
                <a16:creationId xmlns:a16="http://schemas.microsoft.com/office/drawing/2014/main" id="{707EE052-02B1-49DC-B7E8-F88CEA06BD2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423154" y="2256396"/>
            <a:ext cx="7014575" cy="19211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337242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0"/>
                    </a14:imgEffect>
                  </a14:imgLayer>
                </a14:imgProps>
              </a:ext>
            </a:extLst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58DDD946-62A1-7000-5B6E-4C6022C9132B}"/>
              </a:ext>
            </a:extLst>
          </p:cNvPr>
          <p:cNvSpPr/>
          <p:nvPr/>
        </p:nvSpPr>
        <p:spPr>
          <a:xfrm>
            <a:off x="227409" y="199752"/>
            <a:ext cx="11737182" cy="6458495"/>
          </a:xfrm>
          <a:prstGeom prst="roundRect">
            <a:avLst>
              <a:gd name="adj" fmla="val 5784"/>
            </a:avLst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mbria"/>
              <a:ea typeface="+mn-ea"/>
              <a:cs typeface="+mn-cs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8D6108A-48A1-431D-9CB4-68956AA4F949}"/>
              </a:ext>
            </a:extLst>
          </p:cNvPr>
          <p:cNvSpPr txBox="1"/>
          <p:nvPr/>
        </p:nvSpPr>
        <p:spPr>
          <a:xfrm>
            <a:off x="4985394" y="220530"/>
            <a:ext cx="22212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Arial Black" panose="020B0A04020102020204" pitchFamily="34" charset="0"/>
              </a:rPr>
              <a:t>Example</a:t>
            </a:r>
            <a:endParaRPr lang="en-GB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26BB4B7-49F0-4B4A-AE77-AF18681DEDE3}"/>
              </a:ext>
            </a:extLst>
          </p:cNvPr>
          <p:cNvSpPr txBox="1"/>
          <p:nvPr/>
        </p:nvSpPr>
        <p:spPr>
          <a:xfrm>
            <a:off x="675286" y="946041"/>
            <a:ext cx="518518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There are 10 round discs in a box.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F5E3C051-141B-469F-BFA5-DAB6C406088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776449" y="4442789"/>
            <a:ext cx="6270274" cy="1717291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8765024F-6D68-1993-BDC7-5BBAA5185E12}"/>
              </a:ext>
            </a:extLst>
          </p:cNvPr>
          <p:cNvSpPr txBox="1"/>
          <p:nvPr/>
        </p:nvSpPr>
        <p:spPr>
          <a:xfrm>
            <a:off x="1704686" y="1540844"/>
            <a:ext cx="899975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5 discs are blue		1 disc is red		4 discs are yellow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0197EC2-F75C-47B1-BF6A-139DDC05CA71}"/>
              </a:ext>
            </a:extLst>
          </p:cNvPr>
          <p:cNvSpPr txBox="1"/>
          <p:nvPr/>
        </p:nvSpPr>
        <p:spPr>
          <a:xfrm>
            <a:off x="675285" y="2285572"/>
            <a:ext cx="10858624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One disc is selected at random from the box.</a:t>
            </a:r>
          </a:p>
          <a:p>
            <a:endParaRPr lang="en-US" sz="2200" dirty="0"/>
          </a:p>
          <a:p>
            <a:r>
              <a:rPr lang="en-US" sz="2200" dirty="0"/>
              <a:t>Mark on the diagram the probability that the disc is;</a:t>
            </a:r>
          </a:p>
          <a:p>
            <a:endParaRPr lang="en-US" sz="2200" dirty="0"/>
          </a:p>
          <a:p>
            <a:r>
              <a:rPr lang="en-US" sz="2200" dirty="0"/>
              <a:t>a)  Blue	b)  Red	c)  Yellow		d)  Green		e)  Round</a:t>
            </a:r>
          </a:p>
        </p:txBody>
      </p:sp>
    </p:spTree>
    <p:extLst>
      <p:ext uri="{BB962C8B-B14F-4D97-AF65-F5344CB8AC3E}">
        <p14:creationId xmlns:p14="http://schemas.microsoft.com/office/powerpoint/2010/main" val="244653787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A2795C31-EF8F-643B-9B5D-2E5E722C8307}"/>
              </a:ext>
            </a:extLst>
          </p:cNvPr>
          <p:cNvSpPr/>
          <p:nvPr/>
        </p:nvSpPr>
        <p:spPr>
          <a:xfrm>
            <a:off x="227409" y="199752"/>
            <a:ext cx="11737182" cy="6458495"/>
          </a:xfrm>
          <a:prstGeom prst="roundRect">
            <a:avLst>
              <a:gd name="adj" fmla="val 5784"/>
            </a:avLst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mbria"/>
              <a:ea typeface="+mn-ea"/>
              <a:cs typeface="+mn-cs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A041A1B-1189-4CD3-8E8C-75C4FB5DC439}"/>
              </a:ext>
            </a:extLst>
          </p:cNvPr>
          <p:cNvSpPr txBox="1"/>
          <p:nvPr/>
        </p:nvSpPr>
        <p:spPr>
          <a:xfrm>
            <a:off x="4985394" y="240295"/>
            <a:ext cx="22212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Arial Black" panose="020B0A04020102020204" pitchFamily="34" charset="0"/>
              </a:rPr>
              <a:t>Solution</a:t>
            </a:r>
            <a:endParaRPr lang="en-GB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B424494E-361B-4D9E-9535-52EA15EA567C}"/>
                  </a:ext>
                </a:extLst>
              </p:cNvPr>
              <p:cNvSpPr txBox="1"/>
              <p:nvPr/>
            </p:nvSpPr>
            <p:spPr>
              <a:xfrm>
                <a:off x="418374" y="5054344"/>
                <a:ext cx="11279982" cy="7126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200" dirty="0"/>
                  <a:t>P(Blue)  =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28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en-US" sz="2200" dirty="0"/>
                  <a:t>.	 P(Red)  =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28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𝟏𝟎</m:t>
                        </m:r>
                      </m:den>
                    </m:f>
                    <m:r>
                      <a:rPr lang="en-US" sz="28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200" dirty="0"/>
                  <a:t>	 P(Yellow)  =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num>
                      <m:den>
                        <m:r>
                          <a:rPr lang="en-US" sz="28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𝟏𝟎</m:t>
                        </m:r>
                      </m:den>
                    </m:f>
                    <m:r>
                      <a:rPr lang="en-US" sz="28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200" dirty="0"/>
                  <a:t>	 P(Green)  =  </a:t>
                </a:r>
                <a:r>
                  <a:rPr lang="en-US" sz="2200" b="1" dirty="0">
                    <a:solidFill>
                      <a:srgbClr val="FF0000"/>
                    </a:solidFill>
                  </a:rPr>
                  <a:t>0</a:t>
                </a:r>
                <a:r>
                  <a:rPr lang="en-US" sz="2200" dirty="0"/>
                  <a:t>	 P(Round)  =  </a:t>
                </a:r>
                <a:r>
                  <a:rPr lang="en-US" sz="2200" b="1" dirty="0">
                    <a:solidFill>
                      <a:srgbClr val="FF0000"/>
                    </a:solidFill>
                  </a:rPr>
                  <a:t>1</a:t>
                </a:r>
                <a:r>
                  <a:rPr lang="en-US" sz="2200" dirty="0"/>
                  <a:t> </a:t>
                </a:r>
              </a:p>
            </p:txBody>
          </p:sp>
        </mc:Choice>
        <mc:Fallback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B424494E-361B-4D9E-9535-52EA15EA567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8374" y="5054344"/>
                <a:ext cx="11279982" cy="712631"/>
              </a:xfrm>
              <a:prstGeom prst="rect">
                <a:avLst/>
              </a:prstGeom>
              <a:blipFill>
                <a:blip r:embed="rId2"/>
                <a:stretch>
                  <a:fillRect l="-703" r="-324" b="-85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6" name="Group 5">
            <a:extLst>
              <a:ext uri="{FF2B5EF4-FFF2-40B4-BE49-F238E27FC236}">
                <a16:creationId xmlns:a16="http://schemas.microsoft.com/office/drawing/2014/main" id="{4B8CA2D6-6C4A-AF6C-6144-EAD4A911824E}"/>
              </a:ext>
            </a:extLst>
          </p:cNvPr>
          <p:cNvGrpSpPr/>
          <p:nvPr/>
        </p:nvGrpSpPr>
        <p:grpSpPr>
          <a:xfrm>
            <a:off x="2617408" y="1675455"/>
            <a:ext cx="6957184" cy="2824987"/>
            <a:chOff x="2583396" y="1615081"/>
            <a:chExt cx="6957184" cy="2824987"/>
          </a:xfrm>
        </p:grpSpPr>
        <p:cxnSp>
          <p:nvCxnSpPr>
            <p:cNvPr id="4" name="Straight Arrow Connector 3">
              <a:extLst>
                <a:ext uri="{FF2B5EF4-FFF2-40B4-BE49-F238E27FC236}">
                  <a16:creationId xmlns:a16="http://schemas.microsoft.com/office/drawing/2014/main" id="{C9105B80-6900-4F8B-BC38-B469E6E5ADB5}"/>
                </a:ext>
              </a:extLst>
            </p:cNvPr>
            <p:cNvCxnSpPr>
              <a:cxnSpLocks/>
            </p:cNvCxnSpPr>
            <p:nvPr/>
          </p:nvCxnSpPr>
          <p:spPr>
            <a:xfrm>
              <a:off x="5903650" y="2385741"/>
              <a:ext cx="0" cy="782275"/>
            </a:xfrm>
            <a:prstGeom prst="straightConnector1">
              <a:avLst/>
            </a:prstGeom>
            <a:ln w="57150">
              <a:solidFill>
                <a:srgbClr val="0070C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Arrow Connector 7">
              <a:extLst>
                <a:ext uri="{FF2B5EF4-FFF2-40B4-BE49-F238E27FC236}">
                  <a16:creationId xmlns:a16="http://schemas.microsoft.com/office/drawing/2014/main" id="{793B2C9A-5FB9-4344-9176-8AC555B0A2D2}"/>
                </a:ext>
              </a:extLst>
            </p:cNvPr>
            <p:cNvCxnSpPr>
              <a:cxnSpLocks/>
            </p:cNvCxnSpPr>
            <p:nvPr/>
          </p:nvCxnSpPr>
          <p:spPr>
            <a:xfrm>
              <a:off x="3519735" y="2693346"/>
              <a:ext cx="0" cy="785959"/>
            </a:xfrm>
            <a:prstGeom prst="straightConnector1">
              <a:avLst/>
            </a:prstGeom>
            <a:ln w="5715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Arrow Connector 8">
              <a:extLst>
                <a:ext uri="{FF2B5EF4-FFF2-40B4-BE49-F238E27FC236}">
                  <a16:creationId xmlns:a16="http://schemas.microsoft.com/office/drawing/2014/main" id="{F1FC873C-E153-4E9A-83EB-0BF0DA0F05C0}"/>
                </a:ext>
              </a:extLst>
            </p:cNvPr>
            <p:cNvCxnSpPr>
              <a:cxnSpLocks/>
            </p:cNvCxnSpPr>
            <p:nvPr/>
          </p:nvCxnSpPr>
          <p:spPr>
            <a:xfrm>
              <a:off x="5211387" y="2434265"/>
              <a:ext cx="0" cy="1045038"/>
            </a:xfrm>
            <a:prstGeom prst="straightConnector1">
              <a:avLst/>
            </a:prstGeom>
            <a:ln w="57150">
              <a:solidFill>
                <a:srgbClr val="FFFF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Arrow Connector 9">
              <a:extLst>
                <a:ext uri="{FF2B5EF4-FFF2-40B4-BE49-F238E27FC236}">
                  <a16:creationId xmlns:a16="http://schemas.microsoft.com/office/drawing/2014/main" id="{7FA20F25-EC2B-484E-8D7D-FFC86F13CF31}"/>
                </a:ext>
              </a:extLst>
            </p:cNvPr>
            <p:cNvCxnSpPr>
              <a:cxnSpLocks/>
            </p:cNvCxnSpPr>
            <p:nvPr/>
          </p:nvCxnSpPr>
          <p:spPr>
            <a:xfrm>
              <a:off x="2933217" y="2001336"/>
              <a:ext cx="0" cy="1001304"/>
            </a:xfrm>
            <a:prstGeom prst="straightConnector1">
              <a:avLst/>
            </a:prstGeom>
            <a:ln w="57150">
              <a:solidFill>
                <a:srgbClr val="00B05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Arrow Connector 11">
              <a:extLst>
                <a:ext uri="{FF2B5EF4-FFF2-40B4-BE49-F238E27FC236}">
                  <a16:creationId xmlns:a16="http://schemas.microsoft.com/office/drawing/2014/main" id="{2D2C4C3C-0D08-40C3-8D2E-9DAB98AEB721}"/>
                </a:ext>
              </a:extLst>
            </p:cNvPr>
            <p:cNvCxnSpPr>
              <a:cxnSpLocks/>
            </p:cNvCxnSpPr>
            <p:nvPr/>
          </p:nvCxnSpPr>
          <p:spPr>
            <a:xfrm>
              <a:off x="8892425" y="2183200"/>
              <a:ext cx="0" cy="747650"/>
            </a:xfrm>
            <a:prstGeom prst="straightConnector1">
              <a:avLst/>
            </a:prstGeom>
            <a:ln w="571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B794E690-5C03-43BD-B21F-42330C3CD465}"/>
                </a:ext>
              </a:extLst>
            </p:cNvPr>
            <p:cNvSpPr txBox="1"/>
            <p:nvPr/>
          </p:nvSpPr>
          <p:spPr>
            <a:xfrm>
              <a:off x="8430873" y="1799581"/>
              <a:ext cx="110970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Round</a:t>
              </a:r>
              <a:endParaRPr lang="en-GB" dirty="0"/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D829BB7C-1467-4A4F-85FE-07FADB0F6D97}"/>
                </a:ext>
              </a:extLst>
            </p:cNvPr>
            <p:cNvSpPr txBox="1"/>
            <p:nvPr/>
          </p:nvSpPr>
          <p:spPr>
            <a:xfrm>
              <a:off x="5608111" y="2033882"/>
              <a:ext cx="110970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Blue</a:t>
              </a:r>
              <a:endParaRPr lang="en-GB" dirty="0"/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BE9F828A-D444-4C09-855C-5589F105CF11}"/>
                </a:ext>
              </a:extLst>
            </p:cNvPr>
            <p:cNvSpPr txBox="1"/>
            <p:nvPr/>
          </p:nvSpPr>
          <p:spPr>
            <a:xfrm>
              <a:off x="4788174" y="2244854"/>
              <a:ext cx="110970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Yellow</a:t>
              </a:r>
              <a:endParaRPr lang="en-GB" dirty="0"/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7F28E6C8-F841-4768-8750-5F86B473DA20}"/>
                </a:ext>
              </a:extLst>
            </p:cNvPr>
            <p:cNvSpPr txBox="1"/>
            <p:nvPr/>
          </p:nvSpPr>
          <p:spPr>
            <a:xfrm>
              <a:off x="3219374" y="2243337"/>
              <a:ext cx="60460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Red</a:t>
              </a:r>
              <a:endParaRPr lang="en-GB" dirty="0"/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61B6A564-7CB6-4315-A1C3-CE54F58C5AF8}"/>
                </a:ext>
              </a:extLst>
            </p:cNvPr>
            <p:cNvSpPr txBox="1"/>
            <p:nvPr/>
          </p:nvSpPr>
          <p:spPr>
            <a:xfrm>
              <a:off x="2583396" y="1615081"/>
              <a:ext cx="110970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Green</a:t>
              </a:r>
              <a:endParaRPr lang="en-GB" dirty="0"/>
            </a:p>
          </p:txBody>
        </p:sp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4EB0CF47-E520-4118-FA6E-26B5F5F6B1B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2657486" y="3030912"/>
              <a:ext cx="6326586" cy="1409156"/>
            </a:xfrm>
            <a:prstGeom prst="rect">
              <a:avLst/>
            </a:prstGeom>
          </p:spPr>
        </p:pic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822F9CA5-50B9-46BF-AFDD-72CCC5F79DB8}"/>
              </a:ext>
            </a:extLst>
          </p:cNvPr>
          <p:cNvSpPr txBox="1"/>
          <p:nvPr/>
        </p:nvSpPr>
        <p:spPr>
          <a:xfrm>
            <a:off x="663445" y="1056045"/>
            <a:ext cx="1021410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5 discs are blue	1 disc is red	4 discs are yellow</a:t>
            </a:r>
          </a:p>
        </p:txBody>
      </p:sp>
    </p:spTree>
    <p:extLst>
      <p:ext uri="{BB962C8B-B14F-4D97-AF65-F5344CB8AC3E}">
        <p14:creationId xmlns:p14="http://schemas.microsoft.com/office/powerpoint/2010/main" val="16326910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0"/>
                    </a14:imgEffect>
                  </a14:imgLayer>
                </a14:imgProps>
              </a:ext>
            </a:extLst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28E5FDF1-A431-3A1D-3251-0B64B5F5B3AC}"/>
              </a:ext>
            </a:extLst>
          </p:cNvPr>
          <p:cNvSpPr/>
          <p:nvPr/>
        </p:nvSpPr>
        <p:spPr>
          <a:xfrm>
            <a:off x="227409" y="199752"/>
            <a:ext cx="11737182" cy="6458495"/>
          </a:xfrm>
          <a:prstGeom prst="roundRect">
            <a:avLst>
              <a:gd name="adj" fmla="val 5784"/>
            </a:avLst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mbria"/>
              <a:ea typeface="+mn-ea"/>
              <a:cs typeface="+mn-cs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8D6108A-48A1-431D-9CB4-68956AA4F949}"/>
              </a:ext>
            </a:extLst>
          </p:cNvPr>
          <p:cNvSpPr txBox="1"/>
          <p:nvPr/>
        </p:nvSpPr>
        <p:spPr>
          <a:xfrm>
            <a:off x="4985394" y="209565"/>
            <a:ext cx="22212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Arial Black" panose="020B0A04020102020204" pitchFamily="34" charset="0"/>
              </a:rPr>
              <a:t>Example</a:t>
            </a:r>
            <a:endParaRPr lang="en-GB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26BB4B7-49F0-4B4A-AE77-AF18681DEDE3}"/>
              </a:ext>
            </a:extLst>
          </p:cNvPr>
          <p:cNvSpPr txBox="1"/>
          <p:nvPr/>
        </p:nvSpPr>
        <p:spPr>
          <a:xfrm>
            <a:off x="682448" y="1115259"/>
            <a:ext cx="862021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Nathaniel has some cards with the letters of his name on.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1563530" y="1936047"/>
            <a:ext cx="9064941" cy="1200150"/>
            <a:chOff x="2112591" y="2386861"/>
            <a:chExt cx="9064941" cy="1200150"/>
          </a:xfrm>
        </p:grpSpPr>
        <p:sp>
          <p:nvSpPr>
            <p:cNvPr id="2" name="Rounded Rectangle 1"/>
            <p:cNvSpPr/>
            <p:nvPr/>
          </p:nvSpPr>
          <p:spPr>
            <a:xfrm>
              <a:off x="2112591" y="2386861"/>
              <a:ext cx="802958" cy="120015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4800" b="1" dirty="0">
                  <a:latin typeface="Arial Rounded MT Bold" panose="020F0704030504030204" pitchFamily="34" charset="0"/>
                </a:rPr>
                <a:t>N</a:t>
              </a:r>
            </a:p>
          </p:txBody>
        </p:sp>
        <p:sp>
          <p:nvSpPr>
            <p:cNvPr id="7" name="Rounded Rectangle 6"/>
            <p:cNvSpPr/>
            <p:nvPr/>
          </p:nvSpPr>
          <p:spPr>
            <a:xfrm>
              <a:off x="7276331" y="2386861"/>
              <a:ext cx="802958" cy="120015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4800" b="1" dirty="0">
                  <a:latin typeface="Arial Rounded MT Bold" panose="020F0704030504030204" pitchFamily="34" charset="0"/>
                </a:rPr>
                <a:t>N</a:t>
              </a:r>
            </a:p>
          </p:txBody>
        </p:sp>
        <p:sp>
          <p:nvSpPr>
            <p:cNvPr id="8" name="Rounded Rectangle 7"/>
            <p:cNvSpPr/>
            <p:nvPr/>
          </p:nvSpPr>
          <p:spPr>
            <a:xfrm>
              <a:off x="3145339" y="2386861"/>
              <a:ext cx="802958" cy="120015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4800" b="1" dirty="0">
                  <a:latin typeface="Arial Rounded MT Bold" panose="020F0704030504030204" pitchFamily="34" charset="0"/>
                </a:rPr>
                <a:t>A</a:t>
              </a:r>
            </a:p>
          </p:txBody>
        </p:sp>
        <p:sp>
          <p:nvSpPr>
            <p:cNvPr id="9" name="Rounded Rectangle 8"/>
            <p:cNvSpPr/>
            <p:nvPr/>
          </p:nvSpPr>
          <p:spPr>
            <a:xfrm>
              <a:off x="6243583" y="2386861"/>
              <a:ext cx="802958" cy="120015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4800" b="1" dirty="0">
                  <a:latin typeface="Arial Rounded MT Bold" panose="020F0704030504030204" pitchFamily="34" charset="0"/>
                </a:rPr>
                <a:t>A</a:t>
              </a:r>
            </a:p>
          </p:txBody>
        </p:sp>
        <p:sp>
          <p:nvSpPr>
            <p:cNvPr id="10" name="Rounded Rectangle 9"/>
            <p:cNvSpPr/>
            <p:nvPr/>
          </p:nvSpPr>
          <p:spPr>
            <a:xfrm>
              <a:off x="4178087" y="2386861"/>
              <a:ext cx="802958" cy="120015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4800" b="1" dirty="0">
                  <a:latin typeface="Arial Rounded MT Bold" panose="020F0704030504030204" pitchFamily="34" charset="0"/>
                </a:rPr>
                <a:t>T</a:t>
              </a:r>
            </a:p>
          </p:txBody>
        </p:sp>
        <p:sp>
          <p:nvSpPr>
            <p:cNvPr id="12" name="Rounded Rectangle 11"/>
            <p:cNvSpPr/>
            <p:nvPr/>
          </p:nvSpPr>
          <p:spPr>
            <a:xfrm>
              <a:off x="5210835" y="2386861"/>
              <a:ext cx="802958" cy="120015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4800" b="1" dirty="0">
                  <a:latin typeface="Arial Rounded MT Bold" panose="020F0704030504030204" pitchFamily="34" charset="0"/>
                </a:rPr>
                <a:t>H</a:t>
              </a:r>
            </a:p>
          </p:txBody>
        </p:sp>
        <p:sp>
          <p:nvSpPr>
            <p:cNvPr id="13" name="Rounded Rectangle 12"/>
            <p:cNvSpPr/>
            <p:nvPr/>
          </p:nvSpPr>
          <p:spPr>
            <a:xfrm>
              <a:off x="8309079" y="2386861"/>
              <a:ext cx="802958" cy="120015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4800" b="1" dirty="0">
                  <a:latin typeface="Arial Rounded MT Bold" panose="020F0704030504030204" pitchFamily="34" charset="0"/>
                </a:rPr>
                <a:t>I</a:t>
              </a:r>
            </a:p>
          </p:txBody>
        </p:sp>
        <p:sp>
          <p:nvSpPr>
            <p:cNvPr id="14" name="Rounded Rectangle 13"/>
            <p:cNvSpPr/>
            <p:nvPr/>
          </p:nvSpPr>
          <p:spPr>
            <a:xfrm>
              <a:off x="9341827" y="2386861"/>
              <a:ext cx="802958" cy="120015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4800" b="1" dirty="0">
                  <a:latin typeface="Arial Rounded MT Bold" panose="020F0704030504030204" pitchFamily="34" charset="0"/>
                </a:rPr>
                <a:t>E</a:t>
              </a:r>
            </a:p>
          </p:txBody>
        </p:sp>
        <p:sp>
          <p:nvSpPr>
            <p:cNvPr id="15" name="Rounded Rectangle 14"/>
            <p:cNvSpPr/>
            <p:nvPr/>
          </p:nvSpPr>
          <p:spPr>
            <a:xfrm>
              <a:off x="10374574" y="2386861"/>
              <a:ext cx="802958" cy="120015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4800" b="1" dirty="0">
                  <a:latin typeface="Arial Rounded MT Bold" panose="020F0704030504030204" pitchFamily="34" charset="0"/>
                </a:rPr>
                <a:t>L</a:t>
              </a:r>
            </a:p>
          </p:txBody>
        </p:sp>
      </p:grpSp>
      <p:sp>
        <p:nvSpPr>
          <p:cNvPr id="16" name="TextBox 15">
            <a:extLst>
              <a:ext uri="{FF2B5EF4-FFF2-40B4-BE49-F238E27FC236}">
                <a16:creationId xmlns:a16="http://schemas.microsoft.com/office/drawing/2014/main" id="{426BB4B7-49F0-4B4A-AE77-AF18681DEDE3}"/>
              </a:ext>
            </a:extLst>
          </p:cNvPr>
          <p:cNvSpPr txBox="1"/>
          <p:nvPr/>
        </p:nvSpPr>
        <p:spPr>
          <a:xfrm>
            <a:off x="682448" y="3584772"/>
            <a:ext cx="403018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He picks one card at random.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426BB4B7-49F0-4B4A-AE77-AF18681DEDE3}"/>
              </a:ext>
            </a:extLst>
          </p:cNvPr>
          <p:cNvSpPr txBox="1"/>
          <p:nvPr/>
        </p:nvSpPr>
        <p:spPr>
          <a:xfrm>
            <a:off x="682447" y="4500049"/>
            <a:ext cx="186855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Write down: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426BB4B7-49F0-4B4A-AE77-AF18681DEDE3}"/>
              </a:ext>
            </a:extLst>
          </p:cNvPr>
          <p:cNvSpPr txBox="1"/>
          <p:nvPr/>
        </p:nvSpPr>
        <p:spPr>
          <a:xfrm>
            <a:off x="994289" y="5112772"/>
            <a:ext cx="53147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a)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426BB4B7-49F0-4B4A-AE77-AF18681DEDE3}"/>
              </a:ext>
            </a:extLst>
          </p:cNvPr>
          <p:cNvSpPr txBox="1"/>
          <p:nvPr/>
        </p:nvSpPr>
        <p:spPr>
          <a:xfrm>
            <a:off x="3331741" y="5134832"/>
            <a:ext cx="53147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b)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426BB4B7-49F0-4B4A-AE77-AF18681DEDE3}"/>
              </a:ext>
            </a:extLst>
          </p:cNvPr>
          <p:cNvSpPr txBox="1"/>
          <p:nvPr/>
        </p:nvSpPr>
        <p:spPr>
          <a:xfrm>
            <a:off x="5974518" y="5131921"/>
            <a:ext cx="204138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c)   P(M)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426BB4B7-49F0-4B4A-AE77-AF18681DEDE3}"/>
              </a:ext>
            </a:extLst>
          </p:cNvPr>
          <p:cNvSpPr txBox="1"/>
          <p:nvPr/>
        </p:nvSpPr>
        <p:spPr>
          <a:xfrm>
            <a:off x="1367648" y="5131921"/>
            <a:ext cx="186855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P(H)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426BB4B7-49F0-4B4A-AE77-AF18681DEDE3}"/>
              </a:ext>
            </a:extLst>
          </p:cNvPr>
          <p:cNvSpPr txBox="1"/>
          <p:nvPr/>
        </p:nvSpPr>
        <p:spPr>
          <a:xfrm>
            <a:off x="3784197" y="5112772"/>
            <a:ext cx="186855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P(A)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426BB4B7-49F0-4B4A-AE77-AF18681DEDE3}"/>
              </a:ext>
            </a:extLst>
          </p:cNvPr>
          <p:cNvSpPr txBox="1"/>
          <p:nvPr/>
        </p:nvSpPr>
        <p:spPr>
          <a:xfrm>
            <a:off x="8625999" y="5112772"/>
            <a:ext cx="204138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d</a:t>
            </a:r>
            <a:r>
              <a:rPr lang="en-US" sz="2200"/>
              <a:t>)   P</a:t>
            </a:r>
            <a:r>
              <a:rPr lang="en-US" sz="2200" dirty="0"/>
              <a:t>(Vowel)</a:t>
            </a:r>
          </a:p>
        </p:txBody>
      </p:sp>
    </p:spTree>
    <p:extLst>
      <p:ext uri="{BB962C8B-B14F-4D97-AF65-F5344CB8AC3E}">
        <p14:creationId xmlns:p14="http://schemas.microsoft.com/office/powerpoint/2010/main" val="220720546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0"/>
                    </a14:imgEffect>
                  </a14:imgLayer>
                </a14:imgProps>
              </a:ext>
            </a:extLst>
          </a:blip>
          <a:srcRect/>
          <a:tile tx="0" ty="0" sx="100000" sy="100000" flip="none" algn="tl"/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9675E75-D90D-8445-5C80-9DD2938772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: Rounded Corners 26">
            <a:extLst>
              <a:ext uri="{FF2B5EF4-FFF2-40B4-BE49-F238E27FC236}">
                <a16:creationId xmlns:a16="http://schemas.microsoft.com/office/drawing/2014/main" id="{06AA5EBB-F4B2-2140-1FB5-73CFAFA3502D}"/>
              </a:ext>
            </a:extLst>
          </p:cNvPr>
          <p:cNvSpPr/>
          <p:nvPr/>
        </p:nvSpPr>
        <p:spPr>
          <a:xfrm>
            <a:off x="227409" y="199752"/>
            <a:ext cx="11737182" cy="6458495"/>
          </a:xfrm>
          <a:prstGeom prst="roundRect">
            <a:avLst>
              <a:gd name="adj" fmla="val 5784"/>
            </a:avLst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mbria"/>
              <a:ea typeface="+mn-ea"/>
              <a:cs typeface="+mn-cs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B65E4E6-A7DD-BDC3-24F4-B9ED73D82E1C}"/>
              </a:ext>
            </a:extLst>
          </p:cNvPr>
          <p:cNvSpPr txBox="1"/>
          <p:nvPr/>
        </p:nvSpPr>
        <p:spPr>
          <a:xfrm>
            <a:off x="4985394" y="230347"/>
            <a:ext cx="22212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Arial Black" panose="020B0A04020102020204" pitchFamily="34" charset="0"/>
              </a:rPr>
              <a:t>Example</a:t>
            </a:r>
            <a:endParaRPr lang="en-GB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6E8E9C5-538C-B931-F2E1-15B470C2A0E8}"/>
              </a:ext>
            </a:extLst>
          </p:cNvPr>
          <p:cNvSpPr txBox="1"/>
          <p:nvPr/>
        </p:nvSpPr>
        <p:spPr>
          <a:xfrm>
            <a:off x="682448" y="1115259"/>
            <a:ext cx="862021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Nathaniel has some cards with the letters of his name on.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90805A65-F2B4-F4C6-22C9-0D0C1C83EA03}"/>
              </a:ext>
            </a:extLst>
          </p:cNvPr>
          <p:cNvGrpSpPr/>
          <p:nvPr/>
        </p:nvGrpSpPr>
        <p:grpSpPr>
          <a:xfrm>
            <a:off x="1563530" y="1936047"/>
            <a:ext cx="9064941" cy="1200150"/>
            <a:chOff x="2112591" y="2386861"/>
            <a:chExt cx="9064941" cy="1200150"/>
          </a:xfrm>
        </p:grpSpPr>
        <p:sp>
          <p:nvSpPr>
            <p:cNvPr id="2" name="Rounded Rectangle 1">
              <a:extLst>
                <a:ext uri="{FF2B5EF4-FFF2-40B4-BE49-F238E27FC236}">
                  <a16:creationId xmlns:a16="http://schemas.microsoft.com/office/drawing/2014/main" id="{98828BF2-E85D-A184-7EA4-404E25FA49D9}"/>
                </a:ext>
              </a:extLst>
            </p:cNvPr>
            <p:cNvSpPr/>
            <p:nvPr/>
          </p:nvSpPr>
          <p:spPr>
            <a:xfrm>
              <a:off x="2112591" y="2386861"/>
              <a:ext cx="802958" cy="120015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4800" b="1" dirty="0">
                  <a:latin typeface="Arial Rounded MT Bold" panose="020F0704030504030204" pitchFamily="34" charset="0"/>
                </a:rPr>
                <a:t>N</a:t>
              </a:r>
            </a:p>
          </p:txBody>
        </p:sp>
        <p:sp>
          <p:nvSpPr>
            <p:cNvPr id="7" name="Rounded Rectangle 6">
              <a:extLst>
                <a:ext uri="{FF2B5EF4-FFF2-40B4-BE49-F238E27FC236}">
                  <a16:creationId xmlns:a16="http://schemas.microsoft.com/office/drawing/2014/main" id="{8BE1B24E-EA88-F97C-A492-6257B79EC27C}"/>
                </a:ext>
              </a:extLst>
            </p:cNvPr>
            <p:cNvSpPr/>
            <p:nvPr/>
          </p:nvSpPr>
          <p:spPr>
            <a:xfrm>
              <a:off x="7276331" y="2386861"/>
              <a:ext cx="802958" cy="120015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4800" b="1" dirty="0">
                  <a:latin typeface="Arial Rounded MT Bold" panose="020F0704030504030204" pitchFamily="34" charset="0"/>
                </a:rPr>
                <a:t>N</a:t>
              </a:r>
            </a:p>
          </p:txBody>
        </p:sp>
        <p:sp>
          <p:nvSpPr>
            <p:cNvPr id="8" name="Rounded Rectangle 7">
              <a:extLst>
                <a:ext uri="{FF2B5EF4-FFF2-40B4-BE49-F238E27FC236}">
                  <a16:creationId xmlns:a16="http://schemas.microsoft.com/office/drawing/2014/main" id="{263DF7AC-38E9-EE5D-7664-0E6EDDF7B1D8}"/>
                </a:ext>
              </a:extLst>
            </p:cNvPr>
            <p:cNvSpPr/>
            <p:nvPr/>
          </p:nvSpPr>
          <p:spPr>
            <a:xfrm>
              <a:off x="3145339" y="2386861"/>
              <a:ext cx="802958" cy="120015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4800" b="1" dirty="0">
                  <a:latin typeface="Arial Rounded MT Bold" panose="020F0704030504030204" pitchFamily="34" charset="0"/>
                </a:rPr>
                <a:t>A</a:t>
              </a:r>
            </a:p>
          </p:txBody>
        </p:sp>
        <p:sp>
          <p:nvSpPr>
            <p:cNvPr id="9" name="Rounded Rectangle 8">
              <a:extLst>
                <a:ext uri="{FF2B5EF4-FFF2-40B4-BE49-F238E27FC236}">
                  <a16:creationId xmlns:a16="http://schemas.microsoft.com/office/drawing/2014/main" id="{8763ED13-B035-F76A-D0E5-8489BC90E4AA}"/>
                </a:ext>
              </a:extLst>
            </p:cNvPr>
            <p:cNvSpPr/>
            <p:nvPr/>
          </p:nvSpPr>
          <p:spPr>
            <a:xfrm>
              <a:off x="6243583" y="2386861"/>
              <a:ext cx="802958" cy="120015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4800" b="1" dirty="0">
                  <a:latin typeface="Arial Rounded MT Bold" panose="020F0704030504030204" pitchFamily="34" charset="0"/>
                </a:rPr>
                <a:t>A</a:t>
              </a:r>
            </a:p>
          </p:txBody>
        </p:sp>
        <p:sp>
          <p:nvSpPr>
            <p:cNvPr id="10" name="Rounded Rectangle 9">
              <a:extLst>
                <a:ext uri="{FF2B5EF4-FFF2-40B4-BE49-F238E27FC236}">
                  <a16:creationId xmlns:a16="http://schemas.microsoft.com/office/drawing/2014/main" id="{F529D8B7-90FA-49E0-92C1-3A9515EA0D64}"/>
                </a:ext>
              </a:extLst>
            </p:cNvPr>
            <p:cNvSpPr/>
            <p:nvPr/>
          </p:nvSpPr>
          <p:spPr>
            <a:xfrm>
              <a:off x="4178087" y="2386861"/>
              <a:ext cx="802958" cy="120015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4800" b="1" dirty="0">
                  <a:latin typeface="Arial Rounded MT Bold" panose="020F0704030504030204" pitchFamily="34" charset="0"/>
                </a:rPr>
                <a:t>T</a:t>
              </a:r>
            </a:p>
          </p:txBody>
        </p:sp>
        <p:sp>
          <p:nvSpPr>
            <p:cNvPr id="12" name="Rounded Rectangle 11">
              <a:extLst>
                <a:ext uri="{FF2B5EF4-FFF2-40B4-BE49-F238E27FC236}">
                  <a16:creationId xmlns:a16="http://schemas.microsoft.com/office/drawing/2014/main" id="{8BE598C3-7A1D-7849-833C-79193ACDD015}"/>
                </a:ext>
              </a:extLst>
            </p:cNvPr>
            <p:cNvSpPr/>
            <p:nvPr/>
          </p:nvSpPr>
          <p:spPr>
            <a:xfrm>
              <a:off x="5210835" y="2386861"/>
              <a:ext cx="802958" cy="120015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4800" b="1" dirty="0">
                  <a:latin typeface="Arial Rounded MT Bold" panose="020F0704030504030204" pitchFamily="34" charset="0"/>
                </a:rPr>
                <a:t>H</a:t>
              </a:r>
            </a:p>
          </p:txBody>
        </p:sp>
        <p:sp>
          <p:nvSpPr>
            <p:cNvPr id="13" name="Rounded Rectangle 12">
              <a:extLst>
                <a:ext uri="{FF2B5EF4-FFF2-40B4-BE49-F238E27FC236}">
                  <a16:creationId xmlns:a16="http://schemas.microsoft.com/office/drawing/2014/main" id="{4693FACD-056E-EFE2-CD4B-FA8AFAD6E4CA}"/>
                </a:ext>
              </a:extLst>
            </p:cNvPr>
            <p:cNvSpPr/>
            <p:nvPr/>
          </p:nvSpPr>
          <p:spPr>
            <a:xfrm>
              <a:off x="8309079" y="2386861"/>
              <a:ext cx="802958" cy="120015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4800" b="1" dirty="0">
                  <a:latin typeface="Arial Rounded MT Bold" panose="020F0704030504030204" pitchFamily="34" charset="0"/>
                </a:rPr>
                <a:t>I</a:t>
              </a:r>
            </a:p>
          </p:txBody>
        </p:sp>
        <p:sp>
          <p:nvSpPr>
            <p:cNvPr id="14" name="Rounded Rectangle 13">
              <a:extLst>
                <a:ext uri="{FF2B5EF4-FFF2-40B4-BE49-F238E27FC236}">
                  <a16:creationId xmlns:a16="http://schemas.microsoft.com/office/drawing/2014/main" id="{B27EC89C-E54D-E8C0-040F-8AEF1AEF91C3}"/>
                </a:ext>
              </a:extLst>
            </p:cNvPr>
            <p:cNvSpPr/>
            <p:nvPr/>
          </p:nvSpPr>
          <p:spPr>
            <a:xfrm>
              <a:off x="9341827" y="2386861"/>
              <a:ext cx="802958" cy="120015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4800" b="1" dirty="0">
                  <a:latin typeface="Arial Rounded MT Bold" panose="020F0704030504030204" pitchFamily="34" charset="0"/>
                </a:rPr>
                <a:t>E</a:t>
              </a:r>
            </a:p>
          </p:txBody>
        </p:sp>
        <p:sp>
          <p:nvSpPr>
            <p:cNvPr id="15" name="Rounded Rectangle 14">
              <a:extLst>
                <a:ext uri="{FF2B5EF4-FFF2-40B4-BE49-F238E27FC236}">
                  <a16:creationId xmlns:a16="http://schemas.microsoft.com/office/drawing/2014/main" id="{2DD2C240-25AD-5CD7-CE76-F1B69832BB76}"/>
                </a:ext>
              </a:extLst>
            </p:cNvPr>
            <p:cNvSpPr/>
            <p:nvPr/>
          </p:nvSpPr>
          <p:spPr>
            <a:xfrm>
              <a:off x="10374574" y="2386861"/>
              <a:ext cx="802958" cy="120015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4800" b="1" dirty="0">
                  <a:latin typeface="Arial Rounded MT Bold" panose="020F0704030504030204" pitchFamily="34" charset="0"/>
                </a:rPr>
                <a:t>L</a:t>
              </a:r>
            </a:p>
          </p:txBody>
        </p:sp>
      </p:grpSp>
      <p:sp>
        <p:nvSpPr>
          <p:cNvPr id="16" name="TextBox 15">
            <a:extLst>
              <a:ext uri="{FF2B5EF4-FFF2-40B4-BE49-F238E27FC236}">
                <a16:creationId xmlns:a16="http://schemas.microsoft.com/office/drawing/2014/main" id="{119E0CB2-5A2E-1DC6-6BDC-22012C793D8D}"/>
              </a:ext>
            </a:extLst>
          </p:cNvPr>
          <p:cNvSpPr txBox="1"/>
          <p:nvPr/>
        </p:nvSpPr>
        <p:spPr>
          <a:xfrm>
            <a:off x="682448" y="3584772"/>
            <a:ext cx="403018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He picks one card at random.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B2B5607C-F6B2-0883-1CF6-91A43AC0A85A}"/>
              </a:ext>
            </a:extLst>
          </p:cNvPr>
          <p:cNvSpPr txBox="1"/>
          <p:nvPr/>
        </p:nvSpPr>
        <p:spPr>
          <a:xfrm>
            <a:off x="682447" y="4500049"/>
            <a:ext cx="186855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Write down: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8E99E42F-3D16-3533-C012-D2DBE1242D2C}"/>
              </a:ext>
            </a:extLst>
          </p:cNvPr>
          <p:cNvSpPr txBox="1"/>
          <p:nvPr/>
        </p:nvSpPr>
        <p:spPr>
          <a:xfrm>
            <a:off x="994289" y="5112772"/>
            <a:ext cx="53147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a)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05BD8AD0-7F16-7745-5827-6EC2DFA593D3}"/>
              </a:ext>
            </a:extLst>
          </p:cNvPr>
          <p:cNvSpPr txBox="1"/>
          <p:nvPr/>
        </p:nvSpPr>
        <p:spPr>
          <a:xfrm>
            <a:off x="3331741" y="5134832"/>
            <a:ext cx="53147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b)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6DE16FA8-0241-24B3-55E3-C3C0615DE904}"/>
              </a:ext>
            </a:extLst>
          </p:cNvPr>
          <p:cNvSpPr txBox="1"/>
          <p:nvPr/>
        </p:nvSpPr>
        <p:spPr>
          <a:xfrm>
            <a:off x="5974518" y="5131921"/>
            <a:ext cx="204138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c)   P(M)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E0E7436F-02B5-700D-52C1-4BCCDB1AC8D6}"/>
              </a:ext>
            </a:extLst>
          </p:cNvPr>
          <p:cNvSpPr txBox="1"/>
          <p:nvPr/>
        </p:nvSpPr>
        <p:spPr>
          <a:xfrm>
            <a:off x="1367648" y="5131921"/>
            <a:ext cx="186855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P(H)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B134F390-6712-71FD-E6E4-B7FA2AAD8864}"/>
              </a:ext>
            </a:extLst>
          </p:cNvPr>
          <p:cNvSpPr txBox="1"/>
          <p:nvPr/>
        </p:nvSpPr>
        <p:spPr>
          <a:xfrm>
            <a:off x="3784197" y="5112772"/>
            <a:ext cx="186855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P(A)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15FD69B0-72BE-85A7-05F3-30B002C09743}"/>
              </a:ext>
            </a:extLst>
          </p:cNvPr>
          <p:cNvSpPr txBox="1"/>
          <p:nvPr/>
        </p:nvSpPr>
        <p:spPr>
          <a:xfrm>
            <a:off x="8625999" y="5112772"/>
            <a:ext cx="204138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d</a:t>
            </a:r>
            <a:r>
              <a:rPr lang="en-US" sz="2200"/>
              <a:t>)   P</a:t>
            </a:r>
            <a:r>
              <a:rPr lang="en-US" sz="2200" dirty="0"/>
              <a:t>(Vowel)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7C56BF17-569C-7A6C-ED98-9B7F7F5BDDFD}"/>
                  </a:ext>
                </a:extLst>
              </p:cNvPr>
              <p:cNvSpPr txBox="1"/>
              <p:nvPr/>
            </p:nvSpPr>
            <p:spPr>
              <a:xfrm>
                <a:off x="2128456" y="4990022"/>
                <a:ext cx="810354" cy="71468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200" b="1" dirty="0">
                    <a:solidFill>
                      <a:srgbClr val="FF0000"/>
                    </a:solidFill>
                  </a:rPr>
                  <a:t>=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28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</m:den>
                    </m:f>
                  </m:oMath>
                </a14:m>
                <a:endParaRPr lang="en-US" sz="2200" b="1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7C56BF17-569C-7A6C-ED98-9B7F7F5BDDF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28456" y="4990022"/>
                <a:ext cx="810354" cy="714683"/>
              </a:xfrm>
              <a:prstGeom prst="rect">
                <a:avLst/>
              </a:prstGeom>
              <a:blipFill>
                <a:blip r:embed="rId5"/>
                <a:stretch>
                  <a:fillRect l="-977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34382D49-EEFB-DCDE-6DD3-D3EE3740FED4}"/>
                  </a:ext>
                </a:extLst>
              </p:cNvPr>
              <p:cNvSpPr txBox="1"/>
              <p:nvPr/>
            </p:nvSpPr>
            <p:spPr>
              <a:xfrm>
                <a:off x="4499015" y="4970873"/>
                <a:ext cx="728934" cy="71468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200" b="1" dirty="0">
                    <a:solidFill>
                      <a:srgbClr val="FF0000"/>
                    </a:solidFill>
                  </a:rPr>
                  <a:t>=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en-US" sz="28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</m:den>
                    </m:f>
                  </m:oMath>
                </a14:m>
                <a:endParaRPr lang="en-US" sz="2200" b="1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34382D49-EEFB-DCDE-6DD3-D3EE3740FED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99015" y="4970873"/>
                <a:ext cx="728934" cy="714683"/>
              </a:xfrm>
              <a:prstGeom prst="rect">
                <a:avLst/>
              </a:prstGeom>
              <a:blipFill>
                <a:blip r:embed="rId6"/>
                <a:stretch>
                  <a:fillRect l="-1083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" name="TextBox 22">
            <a:extLst>
              <a:ext uri="{FF2B5EF4-FFF2-40B4-BE49-F238E27FC236}">
                <a16:creationId xmlns:a16="http://schemas.microsoft.com/office/drawing/2014/main" id="{64A90BF9-4946-E6D9-239C-982CA84B517F}"/>
              </a:ext>
            </a:extLst>
          </p:cNvPr>
          <p:cNvSpPr txBox="1"/>
          <p:nvPr/>
        </p:nvSpPr>
        <p:spPr>
          <a:xfrm>
            <a:off x="7167480" y="5112772"/>
            <a:ext cx="81035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>
                <a:solidFill>
                  <a:srgbClr val="FF0000"/>
                </a:solidFill>
              </a:rPr>
              <a:t>=  0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3CA293AD-4D25-C54E-8A8D-F6B1E65AD1B2}"/>
                  </a:ext>
                </a:extLst>
              </p:cNvPr>
              <p:cNvSpPr txBox="1"/>
              <p:nvPr/>
            </p:nvSpPr>
            <p:spPr>
              <a:xfrm>
                <a:off x="10302916" y="4970873"/>
                <a:ext cx="728933" cy="7135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200" b="1" dirty="0">
                    <a:solidFill>
                      <a:srgbClr val="FF0000"/>
                    </a:solidFill>
                  </a:rPr>
                  <a:t>=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num>
                      <m:den>
                        <m:r>
                          <a:rPr lang="en-US" sz="28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</m:den>
                    </m:f>
                  </m:oMath>
                </a14:m>
                <a:endParaRPr lang="en-US" sz="2200" b="1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3CA293AD-4D25-C54E-8A8D-F6B1E65AD1B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302916" y="4970873"/>
                <a:ext cx="728933" cy="713529"/>
              </a:xfrm>
              <a:prstGeom prst="rect">
                <a:avLst/>
              </a:prstGeom>
              <a:blipFill>
                <a:blip r:embed="rId7"/>
                <a:stretch>
                  <a:fillRect l="-10833" b="-85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8012556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0"/>
                    </a14:imgEffect>
                  </a14:imgLayer>
                </a14:imgProps>
              </a:ext>
            </a:extLst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6D06C8A0-7451-497D-BAB9-FB0AEE967B75}"/>
              </a:ext>
            </a:extLst>
          </p:cNvPr>
          <p:cNvSpPr/>
          <p:nvPr/>
        </p:nvSpPr>
        <p:spPr>
          <a:xfrm>
            <a:off x="234852" y="680936"/>
            <a:ext cx="3672000" cy="6045146"/>
          </a:xfrm>
          <a:prstGeom prst="roundRect">
            <a:avLst>
              <a:gd name="adj" fmla="val 5568"/>
            </a:avLst>
          </a:prstGeom>
          <a:solidFill>
            <a:schemeClr val="bg1"/>
          </a:solidFill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362C3C6-DC19-43D9-8F8D-081E55F8857D}"/>
              </a:ext>
            </a:extLst>
          </p:cNvPr>
          <p:cNvSpPr txBox="1"/>
          <p:nvPr/>
        </p:nvSpPr>
        <p:spPr>
          <a:xfrm>
            <a:off x="4236024" y="19456"/>
            <a:ext cx="37199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latin typeface="Arial Black" panose="020B0A04020102020204" pitchFamily="34" charset="0"/>
              </a:rPr>
              <a:t>Exercise</a:t>
            </a:r>
            <a:endParaRPr lang="en-GB" sz="3200" dirty="0">
              <a:latin typeface="Arial Black" panose="020B0A04020102020204" pitchFamily="34" charset="0"/>
            </a:endParaRPr>
          </a:p>
        </p:txBody>
      </p:sp>
      <p:sp>
        <p:nvSpPr>
          <p:cNvPr id="71" name="Rectangle: Rounded Corners 70">
            <a:extLst>
              <a:ext uri="{FF2B5EF4-FFF2-40B4-BE49-F238E27FC236}">
                <a16:creationId xmlns:a16="http://schemas.microsoft.com/office/drawing/2014/main" id="{1402E703-C130-4EAA-AAD7-AC8D86E9C1A8}"/>
              </a:ext>
            </a:extLst>
          </p:cNvPr>
          <p:cNvSpPr/>
          <p:nvPr/>
        </p:nvSpPr>
        <p:spPr>
          <a:xfrm>
            <a:off x="4260049" y="680937"/>
            <a:ext cx="3672000" cy="6045146"/>
          </a:xfrm>
          <a:prstGeom prst="roundRect">
            <a:avLst>
              <a:gd name="adj" fmla="val 4983"/>
            </a:avLst>
          </a:prstGeom>
          <a:solidFill>
            <a:schemeClr val="bg1"/>
          </a:solidFill>
          <a:ln w="5715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2C67DC4-8E93-4369-B242-236694446364}"/>
              </a:ext>
            </a:extLst>
          </p:cNvPr>
          <p:cNvSpPr txBox="1"/>
          <p:nvPr/>
        </p:nvSpPr>
        <p:spPr>
          <a:xfrm>
            <a:off x="4379615" y="816396"/>
            <a:ext cx="298422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When a fair dice is thrown, what is:</a:t>
            </a:r>
            <a:endParaRPr lang="en-GB" sz="2200" dirty="0"/>
          </a:p>
        </p:txBody>
      </p:sp>
      <p:sp>
        <p:nvSpPr>
          <p:cNvPr id="170" name="Rectangle: Rounded Corners 169">
            <a:extLst>
              <a:ext uri="{FF2B5EF4-FFF2-40B4-BE49-F238E27FC236}">
                <a16:creationId xmlns:a16="http://schemas.microsoft.com/office/drawing/2014/main" id="{89041FC1-DC6C-4459-86BC-8C9309E23D6A}"/>
              </a:ext>
            </a:extLst>
          </p:cNvPr>
          <p:cNvSpPr/>
          <p:nvPr/>
        </p:nvSpPr>
        <p:spPr>
          <a:xfrm>
            <a:off x="8285247" y="680907"/>
            <a:ext cx="3672000" cy="6046398"/>
          </a:xfrm>
          <a:prstGeom prst="roundRect">
            <a:avLst>
              <a:gd name="adj" fmla="val 4120"/>
            </a:avLst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1E92B895-2E9F-4A2B-A47F-11868350D181}"/>
              </a:ext>
            </a:extLst>
          </p:cNvPr>
          <p:cNvSpPr txBox="1"/>
          <p:nvPr/>
        </p:nvSpPr>
        <p:spPr>
          <a:xfrm>
            <a:off x="8327964" y="814829"/>
            <a:ext cx="3600000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The numbers 4 to 104 are placed in a box. A number is taken at random.</a:t>
            </a:r>
          </a:p>
          <a:p>
            <a:endParaRPr lang="en-US" sz="2200" dirty="0"/>
          </a:p>
          <a:p>
            <a:r>
              <a:rPr lang="en-US" sz="2200" dirty="0"/>
              <a:t>Write down:</a:t>
            </a:r>
            <a:endParaRPr lang="en-GB" sz="2200" dirty="0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A2C67DC4-8E93-4369-B242-236694446364}"/>
              </a:ext>
            </a:extLst>
          </p:cNvPr>
          <p:cNvSpPr txBox="1"/>
          <p:nvPr/>
        </p:nvSpPr>
        <p:spPr>
          <a:xfrm>
            <a:off x="320532" y="814829"/>
            <a:ext cx="341146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A fair coin is tossed once.</a:t>
            </a:r>
          </a:p>
          <a:p>
            <a:r>
              <a:rPr lang="en-US" sz="2200" dirty="0"/>
              <a:t>Write down:</a:t>
            </a:r>
            <a:endParaRPr lang="en-GB" sz="2200" dirty="0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A2C67DC4-8E93-4369-B242-236694446364}"/>
              </a:ext>
            </a:extLst>
          </p:cNvPr>
          <p:cNvSpPr txBox="1"/>
          <p:nvPr/>
        </p:nvSpPr>
        <p:spPr>
          <a:xfrm>
            <a:off x="378900" y="1719527"/>
            <a:ext cx="45222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1.</a:t>
            </a:r>
            <a:endParaRPr lang="en-GB" sz="2200" dirty="0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A2C67DC4-8E93-4369-B242-236694446364}"/>
              </a:ext>
            </a:extLst>
          </p:cNvPr>
          <p:cNvSpPr txBox="1"/>
          <p:nvPr/>
        </p:nvSpPr>
        <p:spPr>
          <a:xfrm>
            <a:off x="378900" y="2628666"/>
            <a:ext cx="45222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2.</a:t>
            </a:r>
            <a:endParaRPr lang="en-GB" sz="2200" dirty="0"/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A2C67DC4-8E93-4369-B242-236694446364}"/>
              </a:ext>
            </a:extLst>
          </p:cNvPr>
          <p:cNvSpPr txBox="1"/>
          <p:nvPr/>
        </p:nvSpPr>
        <p:spPr>
          <a:xfrm>
            <a:off x="378900" y="3537805"/>
            <a:ext cx="45222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3.</a:t>
            </a:r>
            <a:endParaRPr lang="en-GB" sz="2200" dirty="0"/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A2C67DC4-8E93-4369-B242-236694446364}"/>
              </a:ext>
            </a:extLst>
          </p:cNvPr>
          <p:cNvSpPr txBox="1"/>
          <p:nvPr/>
        </p:nvSpPr>
        <p:spPr>
          <a:xfrm>
            <a:off x="378900" y="4446944"/>
            <a:ext cx="45222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4.</a:t>
            </a:r>
            <a:endParaRPr lang="en-GB" sz="2200" dirty="0"/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A2C67DC4-8E93-4369-B242-236694446364}"/>
              </a:ext>
            </a:extLst>
          </p:cNvPr>
          <p:cNvSpPr txBox="1"/>
          <p:nvPr/>
        </p:nvSpPr>
        <p:spPr>
          <a:xfrm>
            <a:off x="378900" y="5356081"/>
            <a:ext cx="45222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5.</a:t>
            </a:r>
            <a:endParaRPr lang="en-GB" sz="2200" dirty="0"/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A2C67DC4-8E93-4369-B242-236694446364}"/>
              </a:ext>
            </a:extLst>
          </p:cNvPr>
          <p:cNvSpPr txBox="1"/>
          <p:nvPr/>
        </p:nvSpPr>
        <p:spPr>
          <a:xfrm>
            <a:off x="819723" y="1719527"/>
            <a:ext cx="182766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P (Heads)</a:t>
            </a:r>
            <a:endParaRPr lang="en-GB" sz="2200" dirty="0"/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A2C67DC4-8E93-4369-B242-236694446364}"/>
              </a:ext>
            </a:extLst>
          </p:cNvPr>
          <p:cNvSpPr txBox="1"/>
          <p:nvPr/>
        </p:nvSpPr>
        <p:spPr>
          <a:xfrm>
            <a:off x="819723" y="2628366"/>
            <a:ext cx="131024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P (Tails)</a:t>
            </a:r>
            <a:endParaRPr lang="en-GB" sz="2200" dirty="0"/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A2C67DC4-8E93-4369-B242-236694446364}"/>
              </a:ext>
            </a:extLst>
          </p:cNvPr>
          <p:cNvSpPr txBox="1"/>
          <p:nvPr/>
        </p:nvSpPr>
        <p:spPr>
          <a:xfrm>
            <a:off x="819723" y="3537803"/>
            <a:ext cx="215526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P (Not Tails)</a:t>
            </a:r>
            <a:endParaRPr lang="en-GB" sz="2200" dirty="0"/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A2C67DC4-8E93-4369-B242-236694446364}"/>
              </a:ext>
            </a:extLst>
          </p:cNvPr>
          <p:cNvSpPr txBox="1"/>
          <p:nvPr/>
        </p:nvSpPr>
        <p:spPr>
          <a:xfrm>
            <a:off x="819723" y="4446942"/>
            <a:ext cx="243357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P (Heads or Tails)</a:t>
            </a:r>
            <a:endParaRPr lang="en-GB" sz="2200" dirty="0"/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A2C67DC4-8E93-4369-B242-236694446364}"/>
              </a:ext>
            </a:extLst>
          </p:cNvPr>
          <p:cNvSpPr txBox="1"/>
          <p:nvPr/>
        </p:nvSpPr>
        <p:spPr>
          <a:xfrm>
            <a:off x="819723" y="5380945"/>
            <a:ext cx="314777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P (Not Heads and Not Tails)</a:t>
            </a:r>
            <a:endParaRPr lang="en-GB" sz="2200" dirty="0"/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A2C67DC4-8E93-4369-B242-236694446364}"/>
              </a:ext>
            </a:extLst>
          </p:cNvPr>
          <p:cNvSpPr txBox="1"/>
          <p:nvPr/>
        </p:nvSpPr>
        <p:spPr>
          <a:xfrm>
            <a:off x="4513998" y="1719837"/>
            <a:ext cx="45222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1.</a:t>
            </a:r>
            <a:endParaRPr lang="en-GB" sz="2200" dirty="0"/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A2C67DC4-8E93-4369-B242-236694446364}"/>
              </a:ext>
            </a:extLst>
          </p:cNvPr>
          <p:cNvSpPr txBox="1"/>
          <p:nvPr/>
        </p:nvSpPr>
        <p:spPr>
          <a:xfrm>
            <a:off x="4513998" y="2509479"/>
            <a:ext cx="45222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2.</a:t>
            </a:r>
            <a:endParaRPr lang="en-GB" sz="2200" dirty="0"/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A2C67DC4-8E93-4369-B242-236694446364}"/>
              </a:ext>
            </a:extLst>
          </p:cNvPr>
          <p:cNvSpPr txBox="1"/>
          <p:nvPr/>
        </p:nvSpPr>
        <p:spPr>
          <a:xfrm>
            <a:off x="4513998" y="3299121"/>
            <a:ext cx="45222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3.</a:t>
            </a:r>
            <a:endParaRPr lang="en-GB" sz="2200" dirty="0"/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A2C67DC4-8E93-4369-B242-236694446364}"/>
              </a:ext>
            </a:extLst>
          </p:cNvPr>
          <p:cNvSpPr txBox="1"/>
          <p:nvPr/>
        </p:nvSpPr>
        <p:spPr>
          <a:xfrm>
            <a:off x="4513998" y="4088763"/>
            <a:ext cx="45222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4.</a:t>
            </a:r>
            <a:endParaRPr lang="en-GB" sz="2200" dirty="0"/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A2C67DC4-8E93-4369-B242-236694446364}"/>
              </a:ext>
            </a:extLst>
          </p:cNvPr>
          <p:cNvSpPr txBox="1"/>
          <p:nvPr/>
        </p:nvSpPr>
        <p:spPr>
          <a:xfrm>
            <a:off x="4513998" y="4878405"/>
            <a:ext cx="45222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5.</a:t>
            </a:r>
            <a:endParaRPr lang="en-GB" sz="2200" dirty="0"/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A2C67DC4-8E93-4369-B242-236694446364}"/>
              </a:ext>
            </a:extLst>
          </p:cNvPr>
          <p:cNvSpPr txBox="1"/>
          <p:nvPr/>
        </p:nvSpPr>
        <p:spPr>
          <a:xfrm>
            <a:off x="4903362" y="1719527"/>
            <a:ext cx="83168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P (6)</a:t>
            </a:r>
            <a:endParaRPr lang="en-GB" sz="2200" dirty="0"/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A2C67DC4-8E93-4369-B242-236694446364}"/>
              </a:ext>
            </a:extLst>
          </p:cNvPr>
          <p:cNvSpPr txBox="1"/>
          <p:nvPr/>
        </p:nvSpPr>
        <p:spPr>
          <a:xfrm>
            <a:off x="4892908" y="3301209"/>
            <a:ext cx="131531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P (Even)</a:t>
            </a:r>
            <a:endParaRPr lang="en-GB" sz="2200" dirty="0"/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A2C67DC4-8E93-4369-B242-236694446364}"/>
              </a:ext>
            </a:extLst>
          </p:cNvPr>
          <p:cNvSpPr txBox="1"/>
          <p:nvPr/>
        </p:nvSpPr>
        <p:spPr>
          <a:xfrm>
            <a:off x="4892907" y="4084437"/>
            <a:ext cx="143352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P (Not 5)</a:t>
            </a:r>
            <a:endParaRPr lang="en-GB" sz="2200" dirty="0"/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A2C67DC4-8E93-4369-B242-236694446364}"/>
              </a:ext>
            </a:extLst>
          </p:cNvPr>
          <p:cNvSpPr txBox="1"/>
          <p:nvPr/>
        </p:nvSpPr>
        <p:spPr>
          <a:xfrm>
            <a:off x="4932389" y="2511567"/>
            <a:ext cx="154220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P (1 or 2)</a:t>
            </a:r>
            <a:endParaRPr lang="en-GB" sz="2200" dirty="0"/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A2C67DC4-8E93-4369-B242-236694446364}"/>
              </a:ext>
            </a:extLst>
          </p:cNvPr>
          <p:cNvSpPr txBox="1"/>
          <p:nvPr/>
        </p:nvSpPr>
        <p:spPr>
          <a:xfrm>
            <a:off x="4537627" y="5602728"/>
            <a:ext cx="45222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6.</a:t>
            </a:r>
            <a:endParaRPr lang="en-GB" sz="2200" dirty="0"/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A2C67DC4-8E93-4369-B242-236694446364}"/>
              </a:ext>
            </a:extLst>
          </p:cNvPr>
          <p:cNvSpPr txBox="1"/>
          <p:nvPr/>
        </p:nvSpPr>
        <p:spPr>
          <a:xfrm>
            <a:off x="4879733" y="4888499"/>
            <a:ext cx="109784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P (7)</a:t>
            </a:r>
            <a:endParaRPr lang="en-GB" sz="2200" dirty="0"/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A2C67DC4-8E93-4369-B242-236694446364}"/>
              </a:ext>
            </a:extLst>
          </p:cNvPr>
          <p:cNvSpPr txBox="1"/>
          <p:nvPr/>
        </p:nvSpPr>
        <p:spPr>
          <a:xfrm>
            <a:off x="4892160" y="5602728"/>
            <a:ext cx="158490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P (Prime)</a:t>
            </a:r>
            <a:endParaRPr lang="en-GB" sz="2200" dirty="0"/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A2C67DC4-8E93-4369-B242-236694446364}"/>
              </a:ext>
            </a:extLst>
          </p:cNvPr>
          <p:cNvSpPr txBox="1"/>
          <p:nvPr/>
        </p:nvSpPr>
        <p:spPr>
          <a:xfrm>
            <a:off x="8538974" y="2798868"/>
            <a:ext cx="45222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1.</a:t>
            </a:r>
            <a:endParaRPr lang="en-GB" sz="2200" dirty="0"/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A2C67DC4-8E93-4369-B242-236694446364}"/>
              </a:ext>
            </a:extLst>
          </p:cNvPr>
          <p:cNvSpPr txBox="1"/>
          <p:nvPr/>
        </p:nvSpPr>
        <p:spPr>
          <a:xfrm>
            <a:off x="8538974" y="3588510"/>
            <a:ext cx="45222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2.</a:t>
            </a:r>
            <a:endParaRPr lang="en-GB" sz="2200" dirty="0"/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A2C67DC4-8E93-4369-B242-236694446364}"/>
              </a:ext>
            </a:extLst>
          </p:cNvPr>
          <p:cNvSpPr txBox="1"/>
          <p:nvPr/>
        </p:nvSpPr>
        <p:spPr>
          <a:xfrm>
            <a:off x="8538974" y="4378152"/>
            <a:ext cx="45222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3.</a:t>
            </a:r>
            <a:endParaRPr lang="en-GB" sz="2200" dirty="0"/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A2C67DC4-8E93-4369-B242-236694446364}"/>
              </a:ext>
            </a:extLst>
          </p:cNvPr>
          <p:cNvSpPr txBox="1"/>
          <p:nvPr/>
        </p:nvSpPr>
        <p:spPr>
          <a:xfrm>
            <a:off x="8538974" y="5167794"/>
            <a:ext cx="45222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4.</a:t>
            </a:r>
            <a:endParaRPr lang="en-GB" sz="2200" dirty="0"/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A2C67DC4-8E93-4369-B242-236694446364}"/>
              </a:ext>
            </a:extLst>
          </p:cNvPr>
          <p:cNvSpPr txBox="1"/>
          <p:nvPr/>
        </p:nvSpPr>
        <p:spPr>
          <a:xfrm>
            <a:off x="8928338" y="2798558"/>
            <a:ext cx="141216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P (100)</a:t>
            </a:r>
            <a:endParaRPr lang="en-GB" sz="2200" dirty="0"/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A2C67DC4-8E93-4369-B242-236694446364}"/>
              </a:ext>
            </a:extLst>
          </p:cNvPr>
          <p:cNvSpPr txBox="1"/>
          <p:nvPr/>
        </p:nvSpPr>
        <p:spPr>
          <a:xfrm>
            <a:off x="8917883" y="4380240"/>
            <a:ext cx="277476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P (square number)</a:t>
            </a:r>
            <a:endParaRPr lang="en-GB" sz="2200" dirty="0"/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A2C67DC4-8E93-4369-B242-236694446364}"/>
              </a:ext>
            </a:extLst>
          </p:cNvPr>
          <p:cNvSpPr txBox="1"/>
          <p:nvPr/>
        </p:nvSpPr>
        <p:spPr>
          <a:xfrm>
            <a:off x="8917883" y="5163468"/>
            <a:ext cx="244298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P (prime number)</a:t>
            </a:r>
            <a:endParaRPr lang="en-GB" sz="2200" dirty="0"/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A2C67DC4-8E93-4369-B242-236694446364}"/>
              </a:ext>
            </a:extLst>
          </p:cNvPr>
          <p:cNvSpPr txBox="1"/>
          <p:nvPr/>
        </p:nvSpPr>
        <p:spPr>
          <a:xfrm>
            <a:off x="8957365" y="3590598"/>
            <a:ext cx="273528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P (even number)</a:t>
            </a:r>
            <a:endParaRPr lang="en-GB" sz="2200" dirty="0"/>
          </a:p>
        </p:txBody>
      </p:sp>
    </p:spTree>
    <p:extLst>
      <p:ext uri="{BB962C8B-B14F-4D97-AF65-F5344CB8AC3E}">
        <p14:creationId xmlns:p14="http://schemas.microsoft.com/office/powerpoint/2010/main" val="401397451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3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3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8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9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15205</TotalTime>
  <Words>1530</Words>
  <Application>Microsoft Office PowerPoint</Application>
  <PresentationFormat>Widescreen</PresentationFormat>
  <Paragraphs>308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18</vt:i4>
      </vt:variant>
    </vt:vector>
  </HeadingPairs>
  <TitlesOfParts>
    <vt:vector size="28" baseType="lpstr">
      <vt:lpstr>Arial</vt:lpstr>
      <vt:lpstr>Arial Black</vt:lpstr>
      <vt:lpstr>Arial Rounded MT Bold</vt:lpstr>
      <vt:lpstr>Cambria</vt:lpstr>
      <vt:lpstr>Cambria Math</vt:lpstr>
      <vt:lpstr>Lucida Sans</vt:lpstr>
      <vt:lpstr>Symbol</vt:lpstr>
      <vt:lpstr>Verdana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TBCC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Doug Downs</dc:creator>
  <cp:lastModifiedBy>Doug Downs</cp:lastModifiedBy>
  <cp:revision>124</cp:revision>
  <dcterms:created xsi:type="dcterms:W3CDTF">2020-11-17T21:02:19Z</dcterms:created>
  <dcterms:modified xsi:type="dcterms:W3CDTF">2025-12-22T17:07:23Z</dcterms:modified>
</cp:coreProperties>
</file>