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385" r:id="rId3"/>
    <p:sldId id="344" r:id="rId4"/>
    <p:sldId id="356" r:id="rId5"/>
    <p:sldId id="261" r:id="rId6"/>
    <p:sldId id="354" r:id="rId7"/>
    <p:sldId id="386" r:id="rId8"/>
    <p:sldId id="394" r:id="rId9"/>
    <p:sldId id="266" r:id="rId10"/>
    <p:sldId id="395" r:id="rId11"/>
    <p:sldId id="268" r:id="rId12"/>
    <p:sldId id="352" r:id="rId13"/>
    <p:sldId id="351" r:id="rId14"/>
    <p:sldId id="353" r:id="rId15"/>
    <p:sldId id="391" r:id="rId16"/>
    <p:sldId id="392" r:id="rId17"/>
    <p:sldId id="388" r:id="rId18"/>
    <p:sldId id="390" r:id="rId19"/>
    <p:sldId id="349" r:id="rId20"/>
    <p:sldId id="396" r:id="rId21"/>
    <p:sldId id="259" r:id="rId22"/>
    <p:sldId id="397" r:id="rId23"/>
    <p:sldId id="269" r:id="rId24"/>
    <p:sldId id="347" r:id="rId25"/>
    <p:sldId id="348" r:id="rId26"/>
    <p:sldId id="345" r:id="rId27"/>
    <p:sldId id="273"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28F"/>
    <a:srgbClr val="FFFFFF"/>
    <a:srgbClr val="3B3D5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70" d="100"/>
          <a:sy n="70" d="100"/>
        </p:scale>
        <p:origin x="1166" y="2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ug Downs" userId="4d504ec9b0c77c7e" providerId="LiveId" clId="{77AECE9A-4C32-470E-9FD8-18CDA6D98F56}"/>
    <pc:docChg chg="undo custSel addSld delSld modSld sldOrd">
      <pc:chgData name="Doug Downs" userId="4d504ec9b0c77c7e" providerId="LiveId" clId="{77AECE9A-4C32-470E-9FD8-18CDA6D98F56}" dt="2025-01-21T20:15:05.845" v="1426" actId="1076"/>
      <pc:docMkLst>
        <pc:docMk/>
      </pc:docMkLst>
      <pc:sldChg chg="addSp delSp modSp mod">
        <pc:chgData name="Doug Downs" userId="4d504ec9b0c77c7e" providerId="LiveId" clId="{77AECE9A-4C32-470E-9FD8-18CDA6D98F56}" dt="2025-01-20T20:28:33.055" v="1161" actId="14100"/>
        <pc:sldMkLst>
          <pc:docMk/>
          <pc:sldMk cId="1927998880" sldId="259"/>
        </pc:sldMkLst>
        <pc:spChg chg="add mod ord">
          <ac:chgData name="Doug Downs" userId="4d504ec9b0c77c7e" providerId="LiveId" clId="{77AECE9A-4C32-470E-9FD8-18CDA6D98F56}" dt="2025-01-20T20:23:24.155" v="1055" actId="1076"/>
          <ac:spMkLst>
            <pc:docMk/>
            <pc:sldMk cId="1927998880" sldId="259"/>
            <ac:spMk id="8" creationId="{056E63BE-E344-F70A-AC6A-B9BAD8570C12}"/>
          </ac:spMkLst>
        </pc:spChg>
        <pc:spChg chg="mod">
          <ac:chgData name="Doug Downs" userId="4d504ec9b0c77c7e" providerId="LiveId" clId="{77AECE9A-4C32-470E-9FD8-18CDA6D98F56}" dt="2025-01-20T20:20:10.100" v="1014" actId="1076"/>
          <ac:spMkLst>
            <pc:docMk/>
            <pc:sldMk cId="1927998880" sldId="259"/>
            <ac:spMk id="13" creationId="{FB51A76A-5EE2-4E62-803D-0812415CAC29}"/>
          </ac:spMkLst>
        </pc:spChg>
        <pc:spChg chg="mod">
          <ac:chgData name="Doug Downs" userId="4d504ec9b0c77c7e" providerId="LiveId" clId="{77AECE9A-4C32-470E-9FD8-18CDA6D98F56}" dt="2025-01-20T20:25:20.181" v="1092" actId="1035"/>
          <ac:spMkLst>
            <pc:docMk/>
            <pc:sldMk cId="1927998880" sldId="259"/>
            <ac:spMk id="29" creationId="{B9912E27-0F69-4939-96EE-2763EAFAEE04}"/>
          </ac:spMkLst>
        </pc:spChg>
        <pc:spChg chg="mod">
          <ac:chgData name="Doug Downs" userId="4d504ec9b0c77c7e" providerId="LiveId" clId="{77AECE9A-4C32-470E-9FD8-18CDA6D98F56}" dt="2025-01-20T20:20:40.533" v="1023" actId="1076"/>
          <ac:spMkLst>
            <pc:docMk/>
            <pc:sldMk cId="1927998880" sldId="259"/>
            <ac:spMk id="31" creationId="{0A637AB3-A49C-4364-A184-E92A6F8375BB}"/>
          </ac:spMkLst>
        </pc:spChg>
        <pc:spChg chg="mod">
          <ac:chgData name="Doug Downs" userId="4d504ec9b0c77c7e" providerId="LiveId" clId="{77AECE9A-4C32-470E-9FD8-18CDA6D98F56}" dt="2025-01-20T20:20:30.979" v="1020" actId="1076"/>
          <ac:spMkLst>
            <pc:docMk/>
            <pc:sldMk cId="1927998880" sldId="259"/>
            <ac:spMk id="32" creationId="{9FD96EB5-96A8-436F-9867-9B2431161C40}"/>
          </ac:spMkLst>
        </pc:spChg>
        <pc:spChg chg="mod">
          <ac:chgData name="Doug Downs" userId="4d504ec9b0c77c7e" providerId="LiveId" clId="{77AECE9A-4C32-470E-9FD8-18CDA6D98F56}" dt="2025-01-20T20:20:22.896" v="1017" actId="1076"/>
          <ac:spMkLst>
            <pc:docMk/>
            <pc:sldMk cId="1927998880" sldId="259"/>
            <ac:spMk id="35" creationId="{D931519F-680F-4B57-958C-CD9381368D25}"/>
          </ac:spMkLst>
        </pc:spChg>
        <pc:spChg chg="mod">
          <ac:chgData name="Doug Downs" userId="4d504ec9b0c77c7e" providerId="LiveId" clId="{77AECE9A-4C32-470E-9FD8-18CDA6D98F56}" dt="2025-01-20T20:25:20.181" v="1092" actId="1035"/>
          <ac:spMkLst>
            <pc:docMk/>
            <pc:sldMk cId="1927998880" sldId="259"/>
            <ac:spMk id="38" creationId="{71343181-1380-43A8-A215-9E31D4A755A9}"/>
          </ac:spMkLst>
        </pc:spChg>
        <pc:spChg chg="mod">
          <ac:chgData name="Doug Downs" userId="4d504ec9b0c77c7e" providerId="LiveId" clId="{77AECE9A-4C32-470E-9FD8-18CDA6D98F56}" dt="2025-01-20T20:21:09.229" v="1033" actId="1076"/>
          <ac:spMkLst>
            <pc:docMk/>
            <pc:sldMk cId="1927998880" sldId="259"/>
            <ac:spMk id="47" creationId="{D6D56FB4-B716-4DB1-9221-069B57103908}"/>
          </ac:spMkLst>
        </pc:spChg>
        <pc:spChg chg="mod">
          <ac:chgData name="Doug Downs" userId="4d504ec9b0c77c7e" providerId="LiveId" clId="{77AECE9A-4C32-470E-9FD8-18CDA6D98F56}" dt="2025-01-20T20:25:51.334" v="1105" actId="1037"/>
          <ac:spMkLst>
            <pc:docMk/>
            <pc:sldMk cId="1927998880" sldId="259"/>
            <ac:spMk id="50" creationId="{29025A67-BC83-4410-AEAF-0873A48D77B7}"/>
          </ac:spMkLst>
        </pc:spChg>
        <pc:spChg chg="mod">
          <ac:chgData name="Doug Downs" userId="4d504ec9b0c77c7e" providerId="LiveId" clId="{77AECE9A-4C32-470E-9FD8-18CDA6D98F56}" dt="2025-01-20T20:25:33.429" v="1094" actId="1076"/>
          <ac:spMkLst>
            <pc:docMk/>
            <pc:sldMk cId="1927998880" sldId="259"/>
            <ac:spMk id="51" creationId="{417548AD-2E1E-4269-9353-2CA6D98EE47A}"/>
          </ac:spMkLst>
        </pc:spChg>
        <pc:spChg chg="mod">
          <ac:chgData name="Doug Downs" userId="4d504ec9b0c77c7e" providerId="LiveId" clId="{77AECE9A-4C32-470E-9FD8-18CDA6D98F56}" dt="2025-01-20T20:25:37.775" v="1095" actId="1076"/>
          <ac:spMkLst>
            <pc:docMk/>
            <pc:sldMk cId="1927998880" sldId="259"/>
            <ac:spMk id="54" creationId="{693860F9-AB27-46EC-9172-96A0CC472447}"/>
          </ac:spMkLst>
        </pc:spChg>
        <pc:spChg chg="mod">
          <ac:chgData name="Doug Downs" userId="4d504ec9b0c77c7e" providerId="LiveId" clId="{77AECE9A-4C32-470E-9FD8-18CDA6D98F56}" dt="2025-01-20T20:24:15.037" v="1063" actId="14100"/>
          <ac:spMkLst>
            <pc:docMk/>
            <pc:sldMk cId="1927998880" sldId="259"/>
            <ac:spMk id="55" creationId="{4107DCF8-954F-4847-9311-8877DF549CD6}"/>
          </ac:spMkLst>
        </pc:spChg>
        <pc:spChg chg="mod">
          <ac:chgData name="Doug Downs" userId="4d504ec9b0c77c7e" providerId="LiveId" clId="{77AECE9A-4C32-470E-9FD8-18CDA6D98F56}" dt="2025-01-20T20:21:35.110" v="1035" actId="255"/>
          <ac:spMkLst>
            <pc:docMk/>
            <pc:sldMk cId="1927998880" sldId="259"/>
            <ac:spMk id="71" creationId="{84D11064-78B9-4F07-B9C6-7A30179B0724}"/>
          </ac:spMkLst>
        </pc:spChg>
        <pc:spChg chg="mod">
          <ac:chgData name="Doug Downs" userId="4d504ec9b0c77c7e" providerId="LiveId" clId="{77AECE9A-4C32-470E-9FD8-18CDA6D98F56}" dt="2025-01-20T20:21:35.110" v="1035" actId="255"/>
          <ac:spMkLst>
            <pc:docMk/>
            <pc:sldMk cId="1927998880" sldId="259"/>
            <ac:spMk id="72" creationId="{049CC872-7C80-44B8-BBEF-101C8AC08D7D}"/>
          </ac:spMkLst>
        </pc:spChg>
        <pc:spChg chg="mod">
          <ac:chgData name="Doug Downs" userId="4d504ec9b0c77c7e" providerId="LiveId" clId="{77AECE9A-4C32-470E-9FD8-18CDA6D98F56}" dt="2025-01-20T20:20:59.996" v="1029" actId="403"/>
          <ac:spMkLst>
            <pc:docMk/>
            <pc:sldMk cId="1927998880" sldId="259"/>
            <ac:spMk id="73" creationId="{B4C72858-1211-4A25-95AA-FBDB75AF7CA5}"/>
          </ac:spMkLst>
        </pc:spChg>
        <pc:spChg chg="mod">
          <ac:chgData name="Doug Downs" userId="4d504ec9b0c77c7e" providerId="LiveId" clId="{77AECE9A-4C32-470E-9FD8-18CDA6D98F56}" dt="2025-01-20T20:21:17.992" v="1034" actId="1076"/>
          <ac:spMkLst>
            <pc:docMk/>
            <pc:sldMk cId="1927998880" sldId="259"/>
            <ac:spMk id="74" creationId="{64791775-4020-4C85-8F8C-F402B877EFFB}"/>
          </ac:spMkLst>
        </pc:spChg>
        <pc:spChg chg="mod">
          <ac:chgData name="Doug Downs" userId="4d504ec9b0c77c7e" providerId="LiveId" clId="{77AECE9A-4C32-470E-9FD8-18CDA6D98F56}" dt="2025-01-20T20:20:51.168" v="1025" actId="403"/>
          <ac:spMkLst>
            <pc:docMk/>
            <pc:sldMk cId="1927998880" sldId="259"/>
            <ac:spMk id="75" creationId="{F90C79B9-D611-4A3B-9B61-DB3E31FC7F10}"/>
          </ac:spMkLst>
        </pc:spChg>
        <pc:spChg chg="mod">
          <ac:chgData name="Doug Downs" userId="4d504ec9b0c77c7e" providerId="LiveId" clId="{77AECE9A-4C32-470E-9FD8-18CDA6D98F56}" dt="2025-01-20T20:21:35.110" v="1035" actId="255"/>
          <ac:spMkLst>
            <pc:docMk/>
            <pc:sldMk cId="1927998880" sldId="259"/>
            <ac:spMk id="76" creationId="{2EF22DC3-8716-4B1C-99D3-420102EB0BB4}"/>
          </ac:spMkLst>
        </pc:spChg>
        <pc:spChg chg="mod">
          <ac:chgData name="Doug Downs" userId="4d504ec9b0c77c7e" providerId="LiveId" clId="{77AECE9A-4C32-470E-9FD8-18CDA6D98F56}" dt="2025-01-20T20:21:41.449" v="1036" actId="1076"/>
          <ac:spMkLst>
            <pc:docMk/>
            <pc:sldMk cId="1927998880" sldId="259"/>
            <ac:spMk id="77" creationId="{6D6B0165-2FA9-4FD7-9038-DDB5747BD266}"/>
          </ac:spMkLst>
        </pc:spChg>
        <pc:spChg chg="mod">
          <ac:chgData name="Doug Downs" userId="4d504ec9b0c77c7e" providerId="LiveId" clId="{77AECE9A-4C32-470E-9FD8-18CDA6D98F56}" dt="2025-01-20T20:21:45.875" v="1037" actId="1076"/>
          <ac:spMkLst>
            <pc:docMk/>
            <pc:sldMk cId="1927998880" sldId="259"/>
            <ac:spMk id="78" creationId="{6A3448F2-32CA-432C-B821-161A36643BB8}"/>
          </ac:spMkLst>
        </pc:spChg>
        <pc:spChg chg="mod">
          <ac:chgData name="Doug Downs" userId="4d504ec9b0c77c7e" providerId="LiveId" clId="{77AECE9A-4C32-470E-9FD8-18CDA6D98F56}" dt="2025-01-20T20:21:50.647" v="1038" actId="1076"/>
          <ac:spMkLst>
            <pc:docMk/>
            <pc:sldMk cId="1927998880" sldId="259"/>
            <ac:spMk id="79" creationId="{92FE7EF3-6D8D-4A98-B92B-C0EE458D3765}"/>
          </ac:spMkLst>
        </pc:spChg>
        <pc:spChg chg="mod">
          <ac:chgData name="Doug Downs" userId="4d504ec9b0c77c7e" providerId="LiveId" clId="{77AECE9A-4C32-470E-9FD8-18CDA6D98F56}" dt="2025-01-20T20:21:57.698" v="1039" actId="1076"/>
          <ac:spMkLst>
            <pc:docMk/>
            <pc:sldMk cId="1927998880" sldId="259"/>
            <ac:spMk id="80" creationId="{B9E133BF-14CD-49BE-A744-7A00AE982A3C}"/>
          </ac:spMkLst>
        </pc:spChg>
        <pc:spChg chg="del">
          <ac:chgData name="Doug Downs" userId="4d504ec9b0c77c7e" providerId="LiveId" clId="{77AECE9A-4C32-470E-9FD8-18CDA6D98F56}" dt="2025-01-20T20:22:51.827" v="1048" actId="478"/>
          <ac:spMkLst>
            <pc:docMk/>
            <pc:sldMk cId="1927998880" sldId="259"/>
            <ac:spMk id="85" creationId="{366A62ED-522C-431E-8412-0E3B80050948}"/>
          </ac:spMkLst>
        </pc:spChg>
        <pc:spChg chg="mod">
          <ac:chgData name="Doug Downs" userId="4d504ec9b0c77c7e" providerId="LiveId" clId="{77AECE9A-4C32-470E-9FD8-18CDA6D98F56}" dt="2025-01-20T20:23:07.781" v="1050" actId="1076"/>
          <ac:spMkLst>
            <pc:docMk/>
            <pc:sldMk cId="1927998880" sldId="259"/>
            <ac:spMk id="98" creationId="{31DAA1C1-87FA-4898-8E72-13FEE85A714D}"/>
          </ac:spMkLst>
        </pc:spChg>
        <pc:spChg chg="mod">
          <ac:chgData name="Doug Downs" userId="4d504ec9b0c77c7e" providerId="LiveId" clId="{77AECE9A-4C32-470E-9FD8-18CDA6D98F56}" dt="2025-01-20T20:24:11.345" v="1062" actId="1076"/>
          <ac:spMkLst>
            <pc:docMk/>
            <pc:sldMk cId="1927998880" sldId="259"/>
            <ac:spMk id="100" creationId="{855F56A4-C163-4E57-939F-058C88C98FEC}"/>
          </ac:spMkLst>
        </pc:spChg>
        <pc:spChg chg="mod">
          <ac:chgData name="Doug Downs" userId="4d504ec9b0c77c7e" providerId="LiveId" clId="{77AECE9A-4C32-470E-9FD8-18CDA6D98F56}" dt="2025-01-20T20:28:07.252" v="1159" actId="688"/>
          <ac:spMkLst>
            <pc:docMk/>
            <pc:sldMk cId="1927998880" sldId="259"/>
            <ac:spMk id="103" creationId="{B0F20D13-E786-41E9-8346-BC3A0FBB2E43}"/>
          </ac:spMkLst>
        </pc:spChg>
        <pc:spChg chg="mod">
          <ac:chgData name="Doug Downs" userId="4d504ec9b0c77c7e" providerId="LiveId" clId="{77AECE9A-4C32-470E-9FD8-18CDA6D98F56}" dt="2025-01-20T20:28:13.930" v="1160" actId="1076"/>
          <ac:spMkLst>
            <pc:docMk/>
            <pc:sldMk cId="1927998880" sldId="259"/>
            <ac:spMk id="104" creationId="{62881BB0-5622-42B0-994E-9EBBFB14D104}"/>
          </ac:spMkLst>
        </pc:spChg>
        <pc:spChg chg="mod">
          <ac:chgData name="Doug Downs" userId="4d504ec9b0c77c7e" providerId="LiveId" clId="{77AECE9A-4C32-470E-9FD8-18CDA6D98F56}" dt="2025-01-20T20:27:43.570" v="1156" actId="1076"/>
          <ac:spMkLst>
            <pc:docMk/>
            <pc:sldMk cId="1927998880" sldId="259"/>
            <ac:spMk id="106" creationId="{D26386C8-4A37-49EA-BAF3-8405DF48BAED}"/>
          </ac:spMkLst>
        </pc:spChg>
        <pc:spChg chg="mod">
          <ac:chgData name="Doug Downs" userId="4d504ec9b0c77c7e" providerId="LiveId" clId="{77AECE9A-4C32-470E-9FD8-18CDA6D98F56}" dt="2025-01-20T20:27:07.406" v="1143" actId="1038"/>
          <ac:spMkLst>
            <pc:docMk/>
            <pc:sldMk cId="1927998880" sldId="259"/>
            <ac:spMk id="107" creationId="{8316EB4B-D8F8-4E1E-8843-A2129FEFC324}"/>
          </ac:spMkLst>
        </pc:spChg>
        <pc:spChg chg="mod">
          <ac:chgData name="Doug Downs" userId="4d504ec9b0c77c7e" providerId="LiveId" clId="{77AECE9A-4C32-470E-9FD8-18CDA6D98F56}" dt="2025-01-20T20:27:15.273" v="1144" actId="1076"/>
          <ac:spMkLst>
            <pc:docMk/>
            <pc:sldMk cId="1927998880" sldId="259"/>
            <ac:spMk id="110" creationId="{AC0D6017-443B-45C5-9A5C-7E7C2598DA2E}"/>
          </ac:spMkLst>
        </pc:spChg>
        <pc:spChg chg="mod">
          <ac:chgData name="Doug Downs" userId="4d504ec9b0c77c7e" providerId="LiveId" clId="{77AECE9A-4C32-470E-9FD8-18CDA6D98F56}" dt="2025-01-20T20:27:47.315" v="1157" actId="1076"/>
          <ac:spMkLst>
            <pc:docMk/>
            <pc:sldMk cId="1927998880" sldId="259"/>
            <ac:spMk id="111" creationId="{CCEA2E4F-51D9-4B14-BBE2-1DBD7E296DA4}"/>
          </ac:spMkLst>
        </pc:spChg>
        <pc:spChg chg="mod">
          <ac:chgData name="Doug Downs" userId="4d504ec9b0c77c7e" providerId="LiveId" clId="{77AECE9A-4C32-470E-9FD8-18CDA6D98F56}" dt="2025-01-20T20:25:56.682" v="1106" actId="1076"/>
          <ac:spMkLst>
            <pc:docMk/>
            <pc:sldMk cId="1927998880" sldId="259"/>
            <ac:spMk id="112" creationId="{EAAF5487-D8FA-4928-8DF0-D96B9BCDF771}"/>
          </ac:spMkLst>
        </pc:spChg>
        <pc:spChg chg="mod">
          <ac:chgData name="Doug Downs" userId="4d504ec9b0c77c7e" providerId="LiveId" clId="{77AECE9A-4C32-470E-9FD8-18CDA6D98F56}" dt="2025-01-20T20:23:19.111" v="1053" actId="1076"/>
          <ac:spMkLst>
            <pc:docMk/>
            <pc:sldMk cId="1927998880" sldId="259"/>
            <ac:spMk id="113" creationId="{F09C6CE3-54C2-47BD-819D-DB0438397E8F}"/>
          </ac:spMkLst>
        </pc:spChg>
        <pc:spChg chg="mod">
          <ac:chgData name="Doug Downs" userId="4d504ec9b0c77c7e" providerId="LiveId" clId="{77AECE9A-4C32-470E-9FD8-18CDA6D98F56}" dt="2025-01-20T20:22:23.994" v="1043" actId="1076"/>
          <ac:spMkLst>
            <pc:docMk/>
            <pc:sldMk cId="1927998880" sldId="259"/>
            <ac:spMk id="114" creationId="{9550AB13-49F1-43CF-A87B-58B8F50F3694}"/>
          </ac:spMkLst>
        </pc:spChg>
        <pc:spChg chg="mod">
          <ac:chgData name="Doug Downs" userId="4d504ec9b0c77c7e" providerId="LiveId" clId="{77AECE9A-4C32-470E-9FD8-18CDA6D98F56}" dt="2025-01-20T20:23:33.812" v="1057" actId="1076"/>
          <ac:spMkLst>
            <pc:docMk/>
            <pc:sldMk cId="1927998880" sldId="259"/>
            <ac:spMk id="115" creationId="{D0DC5FD5-55A8-4DAF-9FEF-CA0546CEBC04}"/>
          </ac:spMkLst>
        </pc:spChg>
        <pc:spChg chg="mod">
          <ac:chgData name="Doug Downs" userId="4d504ec9b0c77c7e" providerId="LiveId" clId="{77AECE9A-4C32-470E-9FD8-18CDA6D98F56}" dt="2025-01-20T20:23:38.870" v="1058" actId="1076"/>
          <ac:spMkLst>
            <pc:docMk/>
            <pc:sldMk cId="1927998880" sldId="259"/>
            <ac:spMk id="116" creationId="{6E96769E-5E49-4148-B70F-A2652CEA468B}"/>
          </ac:spMkLst>
        </pc:spChg>
        <pc:spChg chg="mod">
          <ac:chgData name="Doug Downs" userId="4d504ec9b0c77c7e" providerId="LiveId" clId="{77AECE9A-4C32-470E-9FD8-18CDA6D98F56}" dt="2025-01-20T20:23:29.818" v="1056" actId="1076"/>
          <ac:spMkLst>
            <pc:docMk/>
            <pc:sldMk cId="1927998880" sldId="259"/>
            <ac:spMk id="117" creationId="{595336F2-FD11-436B-BA37-B7589FB3F10C}"/>
          </ac:spMkLst>
        </pc:spChg>
        <pc:spChg chg="mod">
          <ac:chgData name="Doug Downs" userId="4d504ec9b0c77c7e" providerId="LiveId" clId="{77AECE9A-4C32-470E-9FD8-18CDA6D98F56}" dt="2025-01-20T20:22:16.862" v="1041" actId="1076"/>
          <ac:spMkLst>
            <pc:docMk/>
            <pc:sldMk cId="1927998880" sldId="259"/>
            <ac:spMk id="118" creationId="{B481BE37-3094-4AC8-A4AF-23FF43660E5D}"/>
          </ac:spMkLst>
        </pc:spChg>
        <pc:spChg chg="mod">
          <ac:chgData name="Doug Downs" userId="4d504ec9b0c77c7e" providerId="LiveId" clId="{77AECE9A-4C32-470E-9FD8-18CDA6D98F56}" dt="2025-01-20T20:22:20.688" v="1042" actId="1076"/>
          <ac:spMkLst>
            <pc:docMk/>
            <pc:sldMk cId="1927998880" sldId="259"/>
            <ac:spMk id="119" creationId="{AB113BB5-3B8E-4CAF-A274-6E3DDD9B5934}"/>
          </ac:spMkLst>
        </pc:spChg>
        <pc:spChg chg="del">
          <ac:chgData name="Doug Downs" userId="4d504ec9b0c77c7e" providerId="LiveId" clId="{77AECE9A-4C32-470E-9FD8-18CDA6D98F56}" dt="2025-01-20T20:19:34.197" v="1005" actId="478"/>
          <ac:spMkLst>
            <pc:docMk/>
            <pc:sldMk cId="1927998880" sldId="259"/>
            <ac:spMk id="120" creationId="{66F81097-720D-A52B-CA70-E6040322346B}"/>
          </ac:spMkLst>
        </pc:spChg>
        <pc:spChg chg="mod">
          <ac:chgData name="Doug Downs" userId="4d504ec9b0c77c7e" providerId="LiveId" clId="{77AECE9A-4C32-470E-9FD8-18CDA6D98F56}" dt="2025-01-20T20:20:01.653" v="1012" actId="12788"/>
          <ac:spMkLst>
            <pc:docMk/>
            <pc:sldMk cId="1927998880" sldId="259"/>
            <ac:spMk id="121" creationId="{A470FFBC-E100-4877-A59A-ACFCFF621ECD}"/>
          </ac:spMkLst>
        </pc:spChg>
        <pc:cxnChg chg="mod">
          <ac:chgData name="Doug Downs" userId="4d504ec9b0c77c7e" providerId="LiveId" clId="{77AECE9A-4C32-470E-9FD8-18CDA6D98F56}" dt="2025-01-20T20:24:51.891" v="1067" actId="14100"/>
          <ac:cxnSpMkLst>
            <pc:docMk/>
            <pc:sldMk cId="1927998880" sldId="259"/>
            <ac:cxnSpMk id="28" creationId="{5C3C4AA9-55C9-410F-AD63-56748A556D7C}"/>
          </ac:cxnSpMkLst>
        </pc:cxnChg>
        <pc:cxnChg chg="mod">
          <ac:chgData name="Doug Downs" userId="4d504ec9b0c77c7e" providerId="LiveId" clId="{77AECE9A-4C32-470E-9FD8-18CDA6D98F56}" dt="2025-01-20T20:24:41.898" v="1066" actId="14100"/>
          <ac:cxnSpMkLst>
            <pc:docMk/>
            <pc:sldMk cId="1927998880" sldId="259"/>
            <ac:cxnSpMk id="36" creationId="{86FDFC0E-2784-41AA-B66D-7293A3794872}"/>
          </ac:cxnSpMkLst>
        </pc:cxnChg>
        <pc:cxnChg chg="mod">
          <ac:chgData name="Doug Downs" userId="4d504ec9b0c77c7e" providerId="LiveId" clId="{77AECE9A-4C32-470E-9FD8-18CDA6D98F56}" dt="2025-01-20T20:25:30.237" v="1093" actId="14100"/>
          <ac:cxnSpMkLst>
            <pc:docMk/>
            <pc:sldMk cId="1927998880" sldId="259"/>
            <ac:cxnSpMk id="49" creationId="{651CBC8F-3EAA-448B-85BE-BA40D37738B0}"/>
          </ac:cxnSpMkLst>
        </pc:cxnChg>
        <pc:cxnChg chg="mod">
          <ac:chgData name="Doug Downs" userId="4d504ec9b0c77c7e" providerId="LiveId" clId="{77AECE9A-4C32-470E-9FD8-18CDA6D98F56}" dt="2025-01-20T20:28:33.055" v="1161" actId="14100"/>
          <ac:cxnSpMkLst>
            <pc:docMk/>
            <pc:sldMk cId="1927998880" sldId="259"/>
            <ac:cxnSpMk id="81" creationId="{EA1BDC0C-7365-4B44-9053-D7A14F60DBCB}"/>
          </ac:cxnSpMkLst>
        </pc:cxnChg>
        <pc:cxnChg chg="mod">
          <ac:chgData name="Doug Downs" userId="4d504ec9b0c77c7e" providerId="LiveId" clId="{77AECE9A-4C32-470E-9FD8-18CDA6D98F56}" dt="2025-01-20T20:26:13.761" v="1107" actId="14100"/>
          <ac:cxnSpMkLst>
            <pc:docMk/>
            <pc:sldMk cId="1927998880" sldId="259"/>
            <ac:cxnSpMk id="83" creationId="{DC3579AA-DFFD-4AAE-BFE8-6F6B0CB74C7F}"/>
          </ac:cxnSpMkLst>
        </pc:cxnChg>
        <pc:cxnChg chg="mod">
          <ac:chgData name="Doug Downs" userId="4d504ec9b0c77c7e" providerId="LiveId" clId="{77AECE9A-4C32-470E-9FD8-18CDA6D98F56}" dt="2025-01-20T20:26:40.635" v="1110" actId="14100"/>
          <ac:cxnSpMkLst>
            <pc:docMk/>
            <pc:sldMk cId="1927998880" sldId="259"/>
            <ac:cxnSpMk id="101" creationId="{44698C60-F49F-4ABF-9CDC-D4FDE45A0C3F}"/>
          </ac:cxnSpMkLst>
        </pc:cxnChg>
        <pc:cxnChg chg="mod">
          <ac:chgData name="Doug Downs" userId="4d504ec9b0c77c7e" providerId="LiveId" clId="{77AECE9A-4C32-470E-9FD8-18CDA6D98F56}" dt="2025-01-20T20:26:30.953" v="1108" actId="14100"/>
          <ac:cxnSpMkLst>
            <pc:docMk/>
            <pc:sldMk cId="1927998880" sldId="259"/>
            <ac:cxnSpMk id="102" creationId="{563F8AAB-5C46-4E73-AECB-22C2E776FF17}"/>
          </ac:cxnSpMkLst>
        </pc:cxnChg>
      </pc:sldChg>
      <pc:sldChg chg="modSp mod">
        <pc:chgData name="Doug Downs" userId="4d504ec9b0c77c7e" providerId="LiveId" clId="{77AECE9A-4C32-470E-9FD8-18CDA6D98F56}" dt="2025-01-15T21:42:15.659" v="135" actId="12789"/>
        <pc:sldMkLst>
          <pc:docMk/>
          <pc:sldMk cId="2643372424" sldId="261"/>
        </pc:sldMkLst>
        <pc:spChg chg="mod">
          <ac:chgData name="Doug Downs" userId="4d504ec9b0c77c7e" providerId="LiveId" clId="{77AECE9A-4C32-470E-9FD8-18CDA6D98F56}" dt="2025-01-15T21:41:28.417" v="122" actId="1038"/>
          <ac:spMkLst>
            <pc:docMk/>
            <pc:sldMk cId="2643372424" sldId="261"/>
            <ac:spMk id="3" creationId="{D0A2BD81-E99E-4BB5-B169-A732134D176D}"/>
          </ac:spMkLst>
        </pc:spChg>
        <pc:spChg chg="mod">
          <ac:chgData name="Doug Downs" userId="4d504ec9b0c77c7e" providerId="LiveId" clId="{77AECE9A-4C32-470E-9FD8-18CDA6D98F56}" dt="2025-01-15T21:40:44.421" v="104" actId="12788"/>
          <ac:spMkLst>
            <pc:docMk/>
            <pc:sldMk cId="2643372424" sldId="261"/>
            <ac:spMk id="4" creationId="{0C8A5D67-AF68-4F88-ABEC-B8150BA8A46D}"/>
          </ac:spMkLst>
        </pc:spChg>
        <pc:spChg chg="mod">
          <ac:chgData name="Doug Downs" userId="4d504ec9b0c77c7e" providerId="LiveId" clId="{77AECE9A-4C32-470E-9FD8-18CDA6D98F56}" dt="2025-01-15T21:41:12.253" v="109" actId="255"/>
          <ac:spMkLst>
            <pc:docMk/>
            <pc:sldMk cId="2643372424" sldId="261"/>
            <ac:spMk id="5" creationId="{CCA6FF04-0631-13C2-4BEB-07EDA7ED33FD}"/>
          </ac:spMkLst>
        </pc:spChg>
        <pc:spChg chg="mod">
          <ac:chgData name="Doug Downs" userId="4d504ec9b0c77c7e" providerId="LiveId" clId="{77AECE9A-4C32-470E-9FD8-18CDA6D98F56}" dt="2025-01-15T21:41:12.253" v="109" actId="255"/>
          <ac:spMkLst>
            <pc:docMk/>
            <pc:sldMk cId="2643372424" sldId="261"/>
            <ac:spMk id="6" creationId="{67E4CC29-E9FF-BF8B-89F8-7176A04CF327}"/>
          </ac:spMkLst>
        </pc:spChg>
        <pc:spChg chg="mod">
          <ac:chgData name="Doug Downs" userId="4d504ec9b0c77c7e" providerId="LiveId" clId="{77AECE9A-4C32-470E-9FD8-18CDA6D98F56}" dt="2025-01-15T21:41:12.253" v="109" actId="255"/>
          <ac:spMkLst>
            <pc:docMk/>
            <pc:sldMk cId="2643372424" sldId="261"/>
            <ac:spMk id="7" creationId="{8EE17262-DDEF-5E4D-CDDE-D0CAC8831367}"/>
          </ac:spMkLst>
        </pc:spChg>
        <pc:spChg chg="mod">
          <ac:chgData name="Doug Downs" userId="4d504ec9b0c77c7e" providerId="LiveId" clId="{77AECE9A-4C32-470E-9FD8-18CDA6D98F56}" dt="2025-01-15T21:42:03.565" v="134" actId="1037"/>
          <ac:spMkLst>
            <pc:docMk/>
            <pc:sldMk cId="2643372424" sldId="261"/>
            <ac:spMk id="13" creationId="{B1356AC7-7FC6-FB95-4EFF-D5F73C684561}"/>
          </ac:spMkLst>
        </pc:spChg>
        <pc:spChg chg="mod">
          <ac:chgData name="Doug Downs" userId="4d504ec9b0c77c7e" providerId="LiveId" clId="{77AECE9A-4C32-470E-9FD8-18CDA6D98F56}" dt="2025-01-15T21:41:12.253" v="109" actId="255"/>
          <ac:spMkLst>
            <pc:docMk/>
            <pc:sldMk cId="2643372424" sldId="261"/>
            <ac:spMk id="14" creationId="{DD953ADE-FEDF-0777-348E-0BDE0E1A8E07}"/>
          </ac:spMkLst>
        </pc:spChg>
        <pc:spChg chg="mod">
          <ac:chgData name="Doug Downs" userId="4d504ec9b0c77c7e" providerId="LiveId" clId="{77AECE9A-4C32-470E-9FD8-18CDA6D98F56}" dt="2025-01-15T21:40:56.417" v="108" actId="255"/>
          <ac:spMkLst>
            <pc:docMk/>
            <pc:sldMk cId="2643372424" sldId="261"/>
            <ac:spMk id="45" creationId="{7A9F54EA-876A-4F56-ACD7-89A23CFBEEA0}"/>
          </ac:spMkLst>
        </pc:spChg>
        <pc:spChg chg="mod">
          <ac:chgData name="Doug Downs" userId="4d504ec9b0c77c7e" providerId="LiveId" clId="{77AECE9A-4C32-470E-9FD8-18CDA6D98F56}" dt="2025-01-15T21:41:39.949" v="126" actId="1035"/>
          <ac:spMkLst>
            <pc:docMk/>
            <pc:sldMk cId="2643372424" sldId="261"/>
            <ac:spMk id="60" creationId="{0442E76F-91E7-46DF-1F75-B316DD7A26E4}"/>
          </ac:spMkLst>
        </pc:spChg>
        <pc:spChg chg="mod">
          <ac:chgData name="Doug Downs" userId="4d504ec9b0c77c7e" providerId="LiveId" clId="{77AECE9A-4C32-470E-9FD8-18CDA6D98F56}" dt="2025-01-15T21:41:53.943" v="131" actId="1037"/>
          <ac:spMkLst>
            <pc:docMk/>
            <pc:sldMk cId="2643372424" sldId="261"/>
            <ac:spMk id="61" creationId="{C4D5CADD-786C-03C8-4E23-514F097A9E23}"/>
          </ac:spMkLst>
        </pc:spChg>
        <pc:grpChg chg="mod">
          <ac:chgData name="Doug Downs" userId="4d504ec9b0c77c7e" providerId="LiveId" clId="{77AECE9A-4C32-470E-9FD8-18CDA6D98F56}" dt="2025-01-15T21:42:15.659" v="135" actId="12789"/>
          <ac:grpSpMkLst>
            <pc:docMk/>
            <pc:sldMk cId="2643372424" sldId="261"/>
            <ac:grpSpMk id="8" creationId="{CACA21AF-AF38-0D82-4198-486A44B0CACB}"/>
          </ac:grpSpMkLst>
        </pc:grpChg>
        <pc:grpChg chg="mod">
          <ac:chgData name="Doug Downs" userId="4d504ec9b0c77c7e" providerId="LiveId" clId="{77AECE9A-4C32-470E-9FD8-18CDA6D98F56}" dt="2025-01-15T21:42:15.659" v="135" actId="12789"/>
          <ac:grpSpMkLst>
            <pc:docMk/>
            <pc:sldMk cId="2643372424" sldId="261"/>
            <ac:grpSpMk id="9" creationId="{9A03556D-7E20-CF2F-EAA1-504735176A56}"/>
          </ac:grpSpMkLst>
        </pc:grpChg>
        <pc:grpChg chg="mod">
          <ac:chgData name="Doug Downs" userId="4d504ec9b0c77c7e" providerId="LiveId" clId="{77AECE9A-4C32-470E-9FD8-18CDA6D98F56}" dt="2025-01-15T21:42:15.659" v="135" actId="12789"/>
          <ac:grpSpMkLst>
            <pc:docMk/>
            <pc:sldMk cId="2643372424" sldId="261"/>
            <ac:grpSpMk id="10" creationId="{2F9EB513-865A-54E0-0DD0-F5534187564E}"/>
          </ac:grpSpMkLst>
        </pc:grpChg>
        <pc:grpChg chg="mod">
          <ac:chgData name="Doug Downs" userId="4d504ec9b0c77c7e" providerId="LiveId" clId="{77AECE9A-4C32-470E-9FD8-18CDA6D98F56}" dt="2025-01-15T21:42:15.659" v="135" actId="12789"/>
          <ac:grpSpMkLst>
            <pc:docMk/>
            <pc:sldMk cId="2643372424" sldId="261"/>
            <ac:grpSpMk id="12" creationId="{CB77977D-B936-0172-72ED-8710DF025E32}"/>
          </ac:grpSpMkLst>
        </pc:grpChg>
      </pc:sldChg>
      <pc:sldChg chg="addSp delSp modSp mod">
        <pc:chgData name="Doug Downs" userId="4d504ec9b0c77c7e" providerId="LiveId" clId="{77AECE9A-4C32-470E-9FD8-18CDA6D98F56}" dt="2025-01-19T20:43:19.266" v="419" actId="20577"/>
        <pc:sldMkLst>
          <pc:docMk/>
          <pc:sldMk cId="335461076" sldId="266"/>
        </pc:sldMkLst>
        <pc:spChg chg="mod">
          <ac:chgData name="Doug Downs" userId="4d504ec9b0c77c7e" providerId="LiveId" clId="{77AECE9A-4C32-470E-9FD8-18CDA6D98F56}" dt="2025-01-19T10:10:54.325" v="213" actId="1076"/>
          <ac:spMkLst>
            <pc:docMk/>
            <pc:sldMk cId="335461076" sldId="266"/>
            <ac:spMk id="2" creationId="{3A2D7573-6251-4E49-9294-DDDDA7040325}"/>
          </ac:spMkLst>
        </pc:spChg>
        <pc:spChg chg="mod">
          <ac:chgData name="Doug Downs" userId="4d504ec9b0c77c7e" providerId="LiveId" clId="{77AECE9A-4C32-470E-9FD8-18CDA6D98F56}" dt="2025-01-19T20:40:56.996" v="388" actId="1076"/>
          <ac:spMkLst>
            <pc:docMk/>
            <pc:sldMk cId="335461076" sldId="266"/>
            <ac:spMk id="26" creationId="{3FA35B7F-7B6C-4303-80A4-17B7417595F5}"/>
          </ac:spMkLst>
        </pc:spChg>
        <pc:spChg chg="mod">
          <ac:chgData name="Doug Downs" userId="4d504ec9b0c77c7e" providerId="LiveId" clId="{77AECE9A-4C32-470E-9FD8-18CDA6D98F56}" dt="2025-01-19T20:40:51.638" v="387" actId="1076"/>
          <ac:spMkLst>
            <pc:docMk/>
            <pc:sldMk cId="335461076" sldId="266"/>
            <ac:spMk id="27" creationId="{FC60A167-D268-497B-A874-109EAFEA6463}"/>
          </ac:spMkLst>
        </pc:spChg>
        <pc:spChg chg="mod">
          <ac:chgData name="Doug Downs" userId="4d504ec9b0c77c7e" providerId="LiveId" clId="{77AECE9A-4C32-470E-9FD8-18CDA6D98F56}" dt="2025-01-19T10:13:42.181" v="233" actId="1076"/>
          <ac:spMkLst>
            <pc:docMk/>
            <pc:sldMk cId="335461076" sldId="266"/>
            <ac:spMk id="28" creationId="{5D42BE89-0802-4417-A140-D6C2FA10F8AA}"/>
          </ac:spMkLst>
        </pc:spChg>
        <pc:spChg chg="mod">
          <ac:chgData name="Doug Downs" userId="4d504ec9b0c77c7e" providerId="LiveId" clId="{77AECE9A-4C32-470E-9FD8-18CDA6D98F56}" dt="2025-01-19T20:41:56.314" v="398" actId="1582"/>
          <ac:spMkLst>
            <pc:docMk/>
            <pc:sldMk cId="335461076" sldId="266"/>
            <ac:spMk id="37" creationId="{D3BAD2AE-6230-49A8-9F12-909A9A661A0C}"/>
          </ac:spMkLst>
        </pc:spChg>
        <pc:spChg chg="mod ord">
          <ac:chgData name="Doug Downs" userId="4d504ec9b0c77c7e" providerId="LiveId" clId="{77AECE9A-4C32-470E-9FD8-18CDA6D98F56}" dt="2025-01-19T20:41:46.670" v="397" actId="108"/>
          <ac:spMkLst>
            <pc:docMk/>
            <pc:sldMk cId="335461076" sldId="266"/>
            <ac:spMk id="38" creationId="{880108E9-B296-48E4-A25C-F8952A159C3B}"/>
          </ac:spMkLst>
        </pc:spChg>
        <pc:spChg chg="mod">
          <ac:chgData name="Doug Downs" userId="4d504ec9b0c77c7e" providerId="LiveId" clId="{77AECE9A-4C32-470E-9FD8-18CDA6D98F56}" dt="2025-01-19T20:41:46.670" v="397" actId="108"/>
          <ac:spMkLst>
            <pc:docMk/>
            <pc:sldMk cId="335461076" sldId="266"/>
            <ac:spMk id="39" creationId="{6D7722F5-D79C-4F7A-84BA-0939BC270004}"/>
          </ac:spMkLst>
        </pc:spChg>
        <pc:spChg chg="mod">
          <ac:chgData name="Doug Downs" userId="4d504ec9b0c77c7e" providerId="LiveId" clId="{77AECE9A-4C32-470E-9FD8-18CDA6D98F56}" dt="2025-01-19T20:41:46.670" v="397" actId="108"/>
          <ac:spMkLst>
            <pc:docMk/>
            <pc:sldMk cId="335461076" sldId="266"/>
            <ac:spMk id="40" creationId="{2C42DB84-CFB9-481D-918A-8C76A8E4601B}"/>
          </ac:spMkLst>
        </pc:spChg>
        <pc:spChg chg="mod">
          <ac:chgData name="Doug Downs" userId="4d504ec9b0c77c7e" providerId="LiveId" clId="{77AECE9A-4C32-470E-9FD8-18CDA6D98F56}" dt="2025-01-19T20:41:46.670" v="397" actId="108"/>
          <ac:spMkLst>
            <pc:docMk/>
            <pc:sldMk cId="335461076" sldId="266"/>
            <ac:spMk id="41" creationId="{6CB824A2-71F3-4240-B419-83B6DB1319DF}"/>
          </ac:spMkLst>
        </pc:spChg>
        <pc:spChg chg="mod">
          <ac:chgData name="Doug Downs" userId="4d504ec9b0c77c7e" providerId="LiveId" clId="{77AECE9A-4C32-470E-9FD8-18CDA6D98F56}" dt="2025-01-19T20:41:00.910" v="391" actId="1038"/>
          <ac:spMkLst>
            <pc:docMk/>
            <pc:sldMk cId="335461076" sldId="266"/>
            <ac:spMk id="49" creationId="{9493713B-FF4D-4C35-863A-B24337758FB7}"/>
          </ac:spMkLst>
        </pc:spChg>
        <pc:spChg chg="mod">
          <ac:chgData name="Doug Downs" userId="4d504ec9b0c77c7e" providerId="LiveId" clId="{77AECE9A-4C32-470E-9FD8-18CDA6D98F56}" dt="2025-01-19T10:39:28.078" v="282" actId="165"/>
          <ac:spMkLst>
            <pc:docMk/>
            <pc:sldMk cId="335461076" sldId="266"/>
            <ac:spMk id="50" creationId="{4BCC13E9-A595-43BB-98FF-F497BE076264}"/>
          </ac:spMkLst>
        </pc:spChg>
        <pc:spChg chg="mod">
          <ac:chgData name="Doug Downs" userId="4d504ec9b0c77c7e" providerId="LiveId" clId="{77AECE9A-4C32-470E-9FD8-18CDA6D98F56}" dt="2025-01-19T10:39:28.078" v="282" actId="165"/>
          <ac:spMkLst>
            <pc:docMk/>
            <pc:sldMk cId="335461076" sldId="266"/>
            <ac:spMk id="51" creationId="{1C5E47D9-248D-464A-9EB2-2F310EA6B1D1}"/>
          </ac:spMkLst>
        </pc:spChg>
        <pc:spChg chg="mod">
          <ac:chgData name="Doug Downs" userId="4d504ec9b0c77c7e" providerId="LiveId" clId="{77AECE9A-4C32-470E-9FD8-18CDA6D98F56}" dt="2025-01-19T10:40:04.514" v="294" actId="1036"/>
          <ac:spMkLst>
            <pc:docMk/>
            <pc:sldMk cId="335461076" sldId="266"/>
            <ac:spMk id="52" creationId="{520696E3-2943-4C67-BBC7-8E5BB45C19A9}"/>
          </ac:spMkLst>
        </pc:spChg>
        <pc:spChg chg="mod">
          <ac:chgData name="Doug Downs" userId="4d504ec9b0c77c7e" providerId="LiveId" clId="{77AECE9A-4C32-470E-9FD8-18CDA6D98F56}" dt="2025-01-19T20:41:06.083" v="392" actId="1076"/>
          <ac:spMkLst>
            <pc:docMk/>
            <pc:sldMk cId="335461076" sldId="266"/>
            <ac:spMk id="53" creationId="{33CBAFAA-141F-4055-90D1-90363EE7B8CB}"/>
          </ac:spMkLst>
        </pc:spChg>
        <pc:spChg chg="mod topLvl">
          <ac:chgData name="Doug Downs" userId="4d504ec9b0c77c7e" providerId="LiveId" clId="{77AECE9A-4C32-470E-9FD8-18CDA6D98F56}" dt="2025-01-19T10:40:24.614" v="305" actId="1037"/>
          <ac:spMkLst>
            <pc:docMk/>
            <pc:sldMk cId="335461076" sldId="266"/>
            <ac:spMk id="55" creationId="{C9D71886-BA5F-44AA-96E1-191C698A3B54}"/>
          </ac:spMkLst>
        </pc:spChg>
        <pc:spChg chg="mod topLvl">
          <ac:chgData name="Doug Downs" userId="4d504ec9b0c77c7e" providerId="LiveId" clId="{77AECE9A-4C32-470E-9FD8-18CDA6D98F56}" dt="2025-01-19T10:40:24.614" v="305" actId="1037"/>
          <ac:spMkLst>
            <pc:docMk/>
            <pc:sldMk cId="335461076" sldId="266"/>
            <ac:spMk id="56" creationId="{5182CB17-53D7-45F4-ABAA-722A5E5C26FD}"/>
          </ac:spMkLst>
        </pc:spChg>
        <pc:spChg chg="mod">
          <ac:chgData name="Doug Downs" userId="4d504ec9b0c77c7e" providerId="LiveId" clId="{77AECE9A-4C32-470E-9FD8-18CDA6D98F56}" dt="2025-01-19T10:12:38.061" v="225" actId="1076"/>
          <ac:spMkLst>
            <pc:docMk/>
            <pc:sldMk cId="335461076" sldId="266"/>
            <ac:spMk id="57" creationId="{7E18D41D-F9BA-4B16-94C7-070DF1C97FDF}"/>
          </ac:spMkLst>
        </pc:spChg>
        <pc:spChg chg="mod topLvl">
          <ac:chgData name="Doug Downs" userId="4d504ec9b0c77c7e" providerId="LiveId" clId="{77AECE9A-4C32-470E-9FD8-18CDA6D98F56}" dt="2025-01-19T10:40:24.614" v="305" actId="1037"/>
          <ac:spMkLst>
            <pc:docMk/>
            <pc:sldMk cId="335461076" sldId="266"/>
            <ac:spMk id="58" creationId="{D574678E-D76C-4AB2-B692-D4C8D3D69263}"/>
          </ac:spMkLst>
        </pc:spChg>
        <pc:spChg chg="mod">
          <ac:chgData name="Doug Downs" userId="4d504ec9b0c77c7e" providerId="LiveId" clId="{77AECE9A-4C32-470E-9FD8-18CDA6D98F56}" dt="2025-01-19T10:12:57.620" v="229" actId="403"/>
          <ac:spMkLst>
            <pc:docMk/>
            <pc:sldMk cId="335461076" sldId="266"/>
            <ac:spMk id="59" creationId="{AED5C6FE-3C7E-4246-B0FE-FAC262F42418}"/>
          </ac:spMkLst>
        </pc:spChg>
        <pc:spChg chg="mod ord">
          <ac:chgData name="Doug Downs" userId="4d504ec9b0c77c7e" providerId="LiveId" clId="{77AECE9A-4C32-470E-9FD8-18CDA6D98F56}" dt="2025-01-19T20:41:36.336" v="395" actId="1035"/>
          <ac:spMkLst>
            <pc:docMk/>
            <pc:sldMk cId="335461076" sldId="266"/>
            <ac:spMk id="77" creationId="{816B9B28-2FEB-417F-95A2-06532BAD41A1}"/>
          </ac:spMkLst>
        </pc:spChg>
        <pc:spChg chg="mod ord">
          <ac:chgData name="Doug Downs" userId="4d504ec9b0c77c7e" providerId="LiveId" clId="{77AECE9A-4C32-470E-9FD8-18CDA6D98F56}" dt="2025-01-19T20:27:35.500" v="321" actId="171"/>
          <ac:spMkLst>
            <pc:docMk/>
            <pc:sldMk cId="335461076" sldId="266"/>
            <ac:spMk id="78" creationId="{E92CA184-E8A7-410E-BF7B-F33AF95054B2}"/>
          </ac:spMkLst>
        </pc:spChg>
        <pc:spChg chg="mod">
          <ac:chgData name="Doug Downs" userId="4d504ec9b0c77c7e" providerId="LiveId" clId="{77AECE9A-4C32-470E-9FD8-18CDA6D98F56}" dt="2025-01-19T20:27:51.788" v="324" actId="1076"/>
          <ac:spMkLst>
            <pc:docMk/>
            <pc:sldMk cId="335461076" sldId="266"/>
            <ac:spMk id="79" creationId="{B1588B2B-FBC9-45EF-963D-58069968126D}"/>
          </ac:spMkLst>
        </pc:spChg>
        <pc:spChg chg="mod">
          <ac:chgData name="Doug Downs" userId="4d504ec9b0c77c7e" providerId="LiveId" clId="{77AECE9A-4C32-470E-9FD8-18CDA6D98F56}" dt="2025-01-19T20:28:05.880" v="327" actId="1076"/>
          <ac:spMkLst>
            <pc:docMk/>
            <pc:sldMk cId="335461076" sldId="266"/>
            <ac:spMk id="80" creationId="{E91F7B42-8C78-4DFD-87E8-C3695287565B}"/>
          </ac:spMkLst>
        </pc:spChg>
        <pc:spChg chg="mod">
          <ac:chgData name="Doug Downs" userId="4d504ec9b0c77c7e" providerId="LiveId" clId="{77AECE9A-4C32-470E-9FD8-18CDA6D98F56}" dt="2025-01-19T20:27:24.966" v="319" actId="1076"/>
          <ac:spMkLst>
            <pc:docMk/>
            <pc:sldMk cId="335461076" sldId="266"/>
            <ac:spMk id="81" creationId="{D548ADFE-D0BD-4BCB-B639-BB9E0113F07A}"/>
          </ac:spMkLst>
        </pc:spChg>
        <pc:spChg chg="mod">
          <ac:chgData name="Doug Downs" userId="4d504ec9b0c77c7e" providerId="LiveId" clId="{77AECE9A-4C32-470E-9FD8-18CDA6D98F56}" dt="2025-01-19T20:27:55.879" v="325" actId="1076"/>
          <ac:spMkLst>
            <pc:docMk/>
            <pc:sldMk cId="335461076" sldId="266"/>
            <ac:spMk id="82" creationId="{4347E493-E63F-467D-A6D2-58AFA3BE97F1}"/>
          </ac:spMkLst>
        </pc:spChg>
        <pc:spChg chg="mod">
          <ac:chgData name="Doug Downs" userId="4d504ec9b0c77c7e" providerId="LiveId" clId="{77AECE9A-4C32-470E-9FD8-18CDA6D98F56}" dt="2025-01-19T20:43:19.266" v="419" actId="20577"/>
          <ac:spMkLst>
            <pc:docMk/>
            <pc:sldMk cId="335461076" sldId="266"/>
            <ac:spMk id="83" creationId="{0F5F168F-CDF1-46AD-8B41-EDAF6989B89B}"/>
          </ac:spMkLst>
        </pc:spChg>
        <pc:spChg chg="mod">
          <ac:chgData name="Doug Downs" userId="4d504ec9b0c77c7e" providerId="LiveId" clId="{77AECE9A-4C32-470E-9FD8-18CDA6D98F56}" dt="2025-01-19T10:37:18.515" v="257" actId="1036"/>
          <ac:spMkLst>
            <pc:docMk/>
            <pc:sldMk cId="335461076" sldId="266"/>
            <ac:spMk id="90" creationId="{675BB2E3-45E1-4983-8E36-5F9216FD848C}"/>
          </ac:spMkLst>
        </pc:spChg>
        <pc:spChg chg="mod">
          <ac:chgData name="Doug Downs" userId="4d504ec9b0c77c7e" providerId="LiveId" clId="{77AECE9A-4C32-470E-9FD8-18CDA6D98F56}" dt="2025-01-19T10:10:36.612" v="211" actId="12788"/>
          <ac:spMkLst>
            <pc:docMk/>
            <pc:sldMk cId="335461076" sldId="266"/>
            <ac:spMk id="92" creationId="{09536CDC-6D77-4120-91E5-C9F096D0E3FE}"/>
          </ac:spMkLst>
        </pc:spChg>
        <pc:spChg chg="mod">
          <ac:chgData name="Doug Downs" userId="4d504ec9b0c77c7e" providerId="LiveId" clId="{77AECE9A-4C32-470E-9FD8-18CDA6D98F56}" dt="2025-01-19T10:38:03.042" v="267" actId="1076"/>
          <ac:spMkLst>
            <pc:docMk/>
            <pc:sldMk cId="335461076" sldId="266"/>
            <ac:spMk id="96" creationId="{66F81097-720D-A52B-CA70-E6040322346B}"/>
          </ac:spMkLst>
        </pc:spChg>
        <pc:spChg chg="mod ord">
          <ac:chgData name="Doug Downs" userId="4d504ec9b0c77c7e" providerId="LiveId" clId="{77AECE9A-4C32-470E-9FD8-18CDA6D98F56}" dt="2025-01-19T20:39:23.359" v="377" actId="171"/>
          <ac:spMkLst>
            <pc:docMk/>
            <pc:sldMk cId="335461076" sldId="266"/>
            <ac:spMk id="103" creationId="{61FAC1FF-F059-408A-BFA5-58E04BCCCCDC}"/>
          </ac:spMkLst>
        </pc:spChg>
        <pc:spChg chg="mod">
          <ac:chgData name="Doug Downs" userId="4d504ec9b0c77c7e" providerId="LiveId" clId="{77AECE9A-4C32-470E-9FD8-18CDA6D98F56}" dt="2025-01-19T20:38:43.611" v="370" actId="1036"/>
          <ac:spMkLst>
            <pc:docMk/>
            <pc:sldMk cId="335461076" sldId="266"/>
            <ac:spMk id="104" creationId="{065AE1DF-C862-412D-82E3-C9567175B50F}"/>
          </ac:spMkLst>
        </pc:spChg>
        <pc:spChg chg="mod ord">
          <ac:chgData name="Doug Downs" userId="4d504ec9b0c77c7e" providerId="LiveId" clId="{77AECE9A-4C32-470E-9FD8-18CDA6D98F56}" dt="2025-01-19T20:38:11.019" v="353"/>
          <ac:spMkLst>
            <pc:docMk/>
            <pc:sldMk cId="335461076" sldId="266"/>
            <ac:spMk id="105" creationId="{B51319BF-BB5F-42A6-8935-32BD624026D9}"/>
          </ac:spMkLst>
        </pc:spChg>
        <pc:spChg chg="mod">
          <ac:chgData name="Doug Downs" userId="4d504ec9b0c77c7e" providerId="LiveId" clId="{77AECE9A-4C32-470E-9FD8-18CDA6D98F56}" dt="2025-01-19T20:38:25.081" v="359" actId="1037"/>
          <ac:spMkLst>
            <pc:docMk/>
            <pc:sldMk cId="335461076" sldId="266"/>
            <ac:spMk id="106" creationId="{F0169E55-3C8B-4D89-BF1F-6350609D4D73}"/>
          </ac:spMkLst>
        </pc:spChg>
        <pc:spChg chg="mod">
          <ac:chgData name="Doug Downs" userId="4d504ec9b0c77c7e" providerId="LiveId" clId="{77AECE9A-4C32-470E-9FD8-18CDA6D98F56}" dt="2025-01-19T20:38:34.248" v="361" actId="1076"/>
          <ac:spMkLst>
            <pc:docMk/>
            <pc:sldMk cId="335461076" sldId="266"/>
            <ac:spMk id="107" creationId="{B9ED710A-168E-42DE-AE53-6153DAFDB337}"/>
          </ac:spMkLst>
        </pc:spChg>
        <pc:spChg chg="mod">
          <ac:chgData name="Doug Downs" userId="4d504ec9b0c77c7e" providerId="LiveId" clId="{77AECE9A-4C32-470E-9FD8-18CDA6D98F56}" dt="2025-01-19T20:38:46.848" v="371" actId="1076"/>
          <ac:spMkLst>
            <pc:docMk/>
            <pc:sldMk cId="335461076" sldId="266"/>
            <ac:spMk id="108" creationId="{2610AE87-4FF3-4557-A853-1EB351990409}"/>
          </ac:spMkLst>
        </pc:spChg>
        <pc:spChg chg="mod">
          <ac:chgData name="Doug Downs" userId="4d504ec9b0c77c7e" providerId="LiveId" clId="{77AECE9A-4C32-470E-9FD8-18CDA6D98F56}" dt="2025-01-19T20:39:45.429" v="379" actId="1076"/>
          <ac:spMkLst>
            <pc:docMk/>
            <pc:sldMk cId="335461076" sldId="266"/>
            <ac:spMk id="109" creationId="{620D6A65-804D-4F0E-818E-0FF79EB54998}"/>
          </ac:spMkLst>
        </pc:spChg>
        <pc:spChg chg="mod">
          <ac:chgData name="Doug Downs" userId="4d504ec9b0c77c7e" providerId="LiveId" clId="{77AECE9A-4C32-470E-9FD8-18CDA6D98F56}" dt="2025-01-19T20:38:31.196" v="360" actId="1076"/>
          <ac:spMkLst>
            <pc:docMk/>
            <pc:sldMk cId="335461076" sldId="266"/>
            <ac:spMk id="110" creationId="{8D6F478C-06F9-491B-8A03-33EEE5BED00F}"/>
          </ac:spMkLst>
        </pc:spChg>
        <pc:spChg chg="mod">
          <ac:chgData name="Doug Downs" userId="4d504ec9b0c77c7e" providerId="LiveId" clId="{77AECE9A-4C32-470E-9FD8-18CDA6D98F56}" dt="2025-01-19T20:39:02.575" v="373" actId="1076"/>
          <ac:spMkLst>
            <pc:docMk/>
            <pc:sldMk cId="335461076" sldId="266"/>
            <ac:spMk id="112" creationId="{6C3CB403-C5E4-425B-9F27-C2F8A8F5DB6A}"/>
          </ac:spMkLst>
        </pc:spChg>
        <pc:spChg chg="mod">
          <ac:chgData name="Doug Downs" userId="4d504ec9b0c77c7e" providerId="LiveId" clId="{77AECE9A-4C32-470E-9FD8-18CDA6D98F56}" dt="2025-01-19T20:38:54.133" v="372" actId="1076"/>
          <ac:spMkLst>
            <pc:docMk/>
            <pc:sldMk cId="335461076" sldId="266"/>
            <ac:spMk id="113" creationId="{22843A17-4A3A-4FA8-BBD3-F387607AECE6}"/>
          </ac:spMkLst>
        </pc:spChg>
        <pc:spChg chg="mod">
          <ac:chgData name="Doug Downs" userId="4d504ec9b0c77c7e" providerId="LiveId" clId="{77AECE9A-4C32-470E-9FD8-18CDA6D98F56}" dt="2025-01-19T20:40:37.543" v="385" actId="1076"/>
          <ac:spMkLst>
            <pc:docMk/>
            <pc:sldMk cId="335461076" sldId="266"/>
            <ac:spMk id="135" creationId="{3B3CE896-C735-4379-A36A-DEFDE9C2F33A}"/>
          </ac:spMkLst>
        </pc:spChg>
        <pc:spChg chg="mod">
          <ac:chgData name="Doug Downs" userId="4d504ec9b0c77c7e" providerId="LiveId" clId="{77AECE9A-4C32-470E-9FD8-18CDA6D98F56}" dt="2025-01-19T20:40:16.718" v="383" actId="403"/>
          <ac:spMkLst>
            <pc:docMk/>
            <pc:sldMk cId="335461076" sldId="266"/>
            <ac:spMk id="136" creationId="{3AD2E995-DC4A-480F-886A-9D45CB9E8A9A}"/>
          </ac:spMkLst>
        </pc:spChg>
        <pc:spChg chg="mod">
          <ac:chgData name="Doug Downs" userId="4d504ec9b0c77c7e" providerId="LiveId" clId="{77AECE9A-4C32-470E-9FD8-18CDA6D98F56}" dt="2025-01-19T20:40:43.489" v="386" actId="1076"/>
          <ac:spMkLst>
            <pc:docMk/>
            <pc:sldMk cId="335461076" sldId="266"/>
            <ac:spMk id="137" creationId="{68BD1834-63B0-4103-B569-5812865E51D5}"/>
          </ac:spMkLst>
        </pc:spChg>
        <pc:grpChg chg="add mod">
          <ac:chgData name="Doug Downs" userId="4d504ec9b0c77c7e" providerId="LiveId" clId="{77AECE9A-4C32-470E-9FD8-18CDA6D98F56}" dt="2025-01-19T10:13:17.027" v="231" actId="1076"/>
          <ac:grpSpMkLst>
            <pc:docMk/>
            <pc:sldMk cId="335461076" sldId="266"/>
            <ac:grpSpMk id="3" creationId="{EF174FE7-E8E9-2545-093B-A3B1201537D5}"/>
          </ac:grpSpMkLst>
        </pc:grpChg>
        <pc:grpChg chg="mod topLvl">
          <ac:chgData name="Doug Downs" userId="4d504ec9b0c77c7e" providerId="LiveId" clId="{77AECE9A-4C32-470E-9FD8-18CDA6D98F56}" dt="2025-01-19T10:40:24.614" v="305" actId="1037"/>
          <ac:grpSpMkLst>
            <pc:docMk/>
            <pc:sldMk cId="335461076" sldId="266"/>
            <ac:grpSpMk id="54" creationId="{2C3C2259-035A-4C81-A582-3FD13DD031B7}"/>
          </ac:grpSpMkLst>
        </pc:grpChg>
        <pc:grpChg chg="mod">
          <ac:chgData name="Doug Downs" userId="4d504ec9b0c77c7e" providerId="LiveId" clId="{77AECE9A-4C32-470E-9FD8-18CDA6D98F56}" dt="2025-01-19T10:13:13.003" v="230" actId="164"/>
          <ac:grpSpMkLst>
            <pc:docMk/>
            <pc:sldMk cId="335461076" sldId="266"/>
            <ac:grpSpMk id="138" creationId="{B29BAD92-9B4D-4B1C-8CEA-146A0592651B}"/>
          </ac:grpSpMkLst>
        </pc:grpChg>
        <pc:cxnChg chg="ord">
          <ac:chgData name="Doug Downs" userId="4d504ec9b0c77c7e" providerId="LiveId" clId="{77AECE9A-4C32-470E-9FD8-18CDA6D98F56}" dt="2025-01-19T20:28:24.829" v="330" actId="166"/>
          <ac:cxnSpMkLst>
            <pc:docMk/>
            <pc:sldMk cId="335461076" sldId="266"/>
            <ac:cxnSpMk id="11" creationId="{42DD11E5-7088-4CEC-83F1-11F3FDF25F1F}"/>
          </ac:cxnSpMkLst>
        </pc:cxnChg>
        <pc:cxnChg chg="mod">
          <ac:chgData name="Doug Downs" userId="4d504ec9b0c77c7e" providerId="LiveId" clId="{77AECE9A-4C32-470E-9FD8-18CDA6D98F56}" dt="2025-01-19T10:39:47.512" v="286" actId="14100"/>
          <ac:cxnSpMkLst>
            <pc:docMk/>
            <pc:sldMk cId="335461076" sldId="266"/>
            <ac:cxnSpMk id="13" creationId="{493E6CE9-4B43-482B-92AC-03AF1460E1A4}"/>
          </ac:cxnSpMkLst>
        </pc:cxnChg>
        <pc:cxnChg chg="mod">
          <ac:chgData name="Doug Downs" userId="4d504ec9b0c77c7e" providerId="LiveId" clId="{77AECE9A-4C32-470E-9FD8-18CDA6D98F56}" dt="2025-01-19T20:41:46.670" v="397" actId="108"/>
          <ac:cxnSpMkLst>
            <pc:docMk/>
            <pc:sldMk cId="335461076" sldId="266"/>
            <ac:cxnSpMk id="17" creationId="{114AA025-95BB-4D18-979B-8286E3837C79}"/>
          </ac:cxnSpMkLst>
        </pc:cxnChg>
        <pc:cxnChg chg="mod">
          <ac:chgData name="Doug Downs" userId="4d504ec9b0c77c7e" providerId="LiveId" clId="{77AECE9A-4C32-470E-9FD8-18CDA6D98F56}" dt="2025-01-19T20:41:46.670" v="397" actId="108"/>
          <ac:cxnSpMkLst>
            <pc:docMk/>
            <pc:sldMk cId="335461076" sldId="266"/>
            <ac:cxnSpMk id="19" creationId="{24BDD9BC-F33D-4403-802F-9E864515AE08}"/>
          </ac:cxnSpMkLst>
        </pc:cxnChg>
        <pc:cxnChg chg="mod">
          <ac:chgData name="Doug Downs" userId="4d504ec9b0c77c7e" providerId="LiveId" clId="{77AECE9A-4C32-470E-9FD8-18CDA6D98F56}" dt="2025-01-19T20:41:46.670" v="397" actId="108"/>
          <ac:cxnSpMkLst>
            <pc:docMk/>
            <pc:sldMk cId="335461076" sldId="266"/>
            <ac:cxnSpMk id="20" creationId="{0E7097DD-4EFB-47CA-B5C2-F9AC1F5EDB9E}"/>
          </ac:cxnSpMkLst>
        </pc:cxnChg>
      </pc:sldChg>
      <pc:sldChg chg="delSp del mod">
        <pc:chgData name="Doug Downs" userId="4d504ec9b0c77c7e" providerId="LiveId" clId="{77AECE9A-4C32-470E-9FD8-18CDA6D98F56}" dt="2025-01-19T20:43:49.606" v="426" actId="47"/>
        <pc:sldMkLst>
          <pc:docMk/>
          <pc:sldMk cId="1304830790" sldId="267"/>
        </pc:sldMkLst>
      </pc:sldChg>
      <pc:sldChg chg="addSp delSp modSp mod">
        <pc:chgData name="Doug Downs" userId="4d504ec9b0c77c7e" providerId="LiveId" clId="{77AECE9A-4C32-470E-9FD8-18CDA6D98F56}" dt="2025-01-19T20:45:07.939" v="454" actId="552"/>
        <pc:sldMkLst>
          <pc:docMk/>
          <pc:sldMk cId="2738809437" sldId="268"/>
        </pc:sldMkLst>
        <pc:spChg chg="add mod ord">
          <ac:chgData name="Doug Downs" userId="4d504ec9b0c77c7e" providerId="LiveId" clId="{77AECE9A-4C32-470E-9FD8-18CDA6D98F56}" dt="2025-01-19T20:44:05.368" v="429" actId="167"/>
          <ac:spMkLst>
            <pc:docMk/>
            <pc:sldMk cId="2738809437" sldId="268"/>
            <ac:spMk id="3" creationId="{F026F86D-CFE5-1A4D-2855-CC80788D099B}"/>
          </ac:spMkLst>
        </pc:spChg>
        <pc:spChg chg="mod">
          <ac:chgData name="Doug Downs" userId="4d504ec9b0c77c7e" providerId="LiveId" clId="{77AECE9A-4C32-470E-9FD8-18CDA6D98F56}" dt="2025-01-19T20:44:18.356" v="447" actId="12788"/>
          <ac:spMkLst>
            <pc:docMk/>
            <pc:sldMk cId="2738809437" sldId="268"/>
            <ac:spMk id="7" creationId="{D362C3C6-DC19-43D9-8F8D-081E55F8857D}"/>
          </ac:spMkLst>
        </pc:spChg>
        <pc:spChg chg="mod">
          <ac:chgData name="Doug Downs" userId="4d504ec9b0c77c7e" providerId="LiveId" clId="{77AECE9A-4C32-470E-9FD8-18CDA6D98F56}" dt="2025-01-19T20:44:40.465" v="450" actId="1076"/>
          <ac:spMkLst>
            <pc:docMk/>
            <pc:sldMk cId="2738809437" sldId="268"/>
            <ac:spMk id="8" creationId="{1391FD7F-AA3B-488F-BE6D-7D3B4365EE9E}"/>
          </ac:spMkLst>
        </pc:spChg>
        <pc:spChg chg="mod">
          <ac:chgData name="Doug Downs" userId="4d504ec9b0c77c7e" providerId="LiveId" clId="{77AECE9A-4C32-470E-9FD8-18CDA6D98F56}" dt="2025-01-19T20:45:07.939" v="454" actId="552"/>
          <ac:spMkLst>
            <pc:docMk/>
            <pc:sldMk cId="2738809437" sldId="268"/>
            <ac:spMk id="21" creationId="{2883ED6D-B829-429D-B271-9DC28E1FCCC4}"/>
          </ac:spMkLst>
        </pc:spChg>
        <pc:spChg chg="mod">
          <ac:chgData name="Doug Downs" userId="4d504ec9b0c77c7e" providerId="LiveId" clId="{77AECE9A-4C32-470E-9FD8-18CDA6D98F56}" dt="2025-01-19T20:45:07.939" v="454" actId="552"/>
          <ac:spMkLst>
            <pc:docMk/>
            <pc:sldMk cId="2738809437" sldId="268"/>
            <ac:spMk id="22" creationId="{30A366B6-8E26-4C4A-9A53-761D8BADCAEB}"/>
          </ac:spMkLst>
        </pc:spChg>
        <pc:grpChg chg="mod">
          <ac:chgData name="Doug Downs" userId="4d504ec9b0c77c7e" providerId="LiveId" clId="{77AECE9A-4C32-470E-9FD8-18CDA6D98F56}" dt="2025-01-19T20:44:40.465" v="450" actId="1076"/>
          <ac:grpSpMkLst>
            <pc:docMk/>
            <pc:sldMk cId="2738809437" sldId="268"/>
            <ac:grpSpMk id="2" creationId="{8BAC47C1-1FF2-4178-B721-0B9E134B80A3}"/>
          </ac:grpSpMkLst>
        </pc:grpChg>
        <pc:cxnChg chg="mod">
          <ac:chgData name="Doug Downs" userId="4d504ec9b0c77c7e" providerId="LiveId" clId="{77AECE9A-4C32-470E-9FD8-18CDA6D98F56}" dt="2025-01-19T20:44:40.465" v="450" actId="1076"/>
          <ac:cxnSpMkLst>
            <pc:docMk/>
            <pc:sldMk cId="2738809437" sldId="268"/>
            <ac:cxnSpMk id="14" creationId="{00000000-0000-0000-0000-000000000000}"/>
          </ac:cxnSpMkLst>
        </pc:cxnChg>
      </pc:sldChg>
      <pc:sldChg chg="addSp delSp modSp mod">
        <pc:chgData name="Doug Downs" userId="4d504ec9b0c77c7e" providerId="LiveId" clId="{77AECE9A-4C32-470E-9FD8-18CDA6D98F56}" dt="2025-01-20T20:38:25.749" v="1232" actId="1076"/>
        <pc:sldMkLst>
          <pc:docMk/>
          <pc:sldMk cId="606456060" sldId="269"/>
        </pc:sldMkLst>
        <pc:spChg chg="add mod ord">
          <ac:chgData name="Doug Downs" userId="4d504ec9b0c77c7e" providerId="LiveId" clId="{77AECE9A-4C32-470E-9FD8-18CDA6D98F56}" dt="2025-01-20T20:38:06.645" v="1215" actId="167"/>
          <ac:spMkLst>
            <pc:docMk/>
            <pc:sldMk cId="606456060" sldId="269"/>
            <ac:spMk id="3" creationId="{E8E35425-6517-499F-2F96-6869A6A21B3E}"/>
          </ac:spMkLst>
        </pc:spChg>
        <pc:spChg chg="mod">
          <ac:chgData name="Doug Downs" userId="4d504ec9b0c77c7e" providerId="LiveId" clId="{77AECE9A-4C32-470E-9FD8-18CDA6D98F56}" dt="2025-01-20T20:38:14.884" v="1230" actId="12788"/>
          <ac:spMkLst>
            <pc:docMk/>
            <pc:sldMk cId="606456060" sldId="269"/>
            <ac:spMk id="9" creationId="{1F4E47AB-1165-47DE-A485-2C8EA561DA9F}"/>
          </ac:spMkLst>
        </pc:spChg>
        <pc:spChg chg="mod">
          <ac:chgData name="Doug Downs" userId="4d504ec9b0c77c7e" providerId="LiveId" clId="{77AECE9A-4C32-470E-9FD8-18CDA6D98F56}" dt="2025-01-20T20:38:25.749" v="1232" actId="1076"/>
          <ac:spMkLst>
            <pc:docMk/>
            <pc:sldMk cId="606456060" sldId="269"/>
            <ac:spMk id="13" creationId="{FB51A76A-5EE2-4E62-803D-0812415CAC29}"/>
          </ac:spMkLst>
        </pc:spChg>
        <pc:spChg chg="del">
          <ac:chgData name="Doug Downs" userId="4d504ec9b0c77c7e" providerId="LiveId" clId="{77AECE9A-4C32-470E-9FD8-18CDA6D98F56}" dt="2025-01-20T20:37:50.091" v="1213" actId="478"/>
          <ac:spMkLst>
            <pc:docMk/>
            <pc:sldMk cId="606456060" sldId="269"/>
            <ac:spMk id="19" creationId="{66F81097-720D-A52B-CA70-E6040322346B}"/>
          </ac:spMkLst>
        </pc:spChg>
      </pc:sldChg>
      <pc:sldChg chg="delSp modSp del mod">
        <pc:chgData name="Doug Downs" userId="4d504ec9b0c77c7e" providerId="LiveId" clId="{77AECE9A-4C32-470E-9FD8-18CDA6D98F56}" dt="2025-01-20T20:32:15.922" v="1212" actId="47"/>
        <pc:sldMkLst>
          <pc:docMk/>
          <pc:sldMk cId="234479609" sldId="270"/>
        </pc:sldMkLst>
        <pc:spChg chg="del">
          <ac:chgData name="Doug Downs" userId="4d504ec9b0c77c7e" providerId="LiveId" clId="{77AECE9A-4C32-470E-9FD8-18CDA6D98F56}" dt="2025-01-20T20:29:06.860" v="1163" actId="21"/>
          <ac:spMkLst>
            <pc:docMk/>
            <pc:sldMk cId="234479609" sldId="270"/>
            <ac:spMk id="120" creationId="{148525D0-ABCE-4B6F-AABA-92E609769A97}"/>
          </ac:spMkLst>
        </pc:spChg>
        <pc:spChg chg="del">
          <ac:chgData name="Doug Downs" userId="4d504ec9b0c77c7e" providerId="LiveId" clId="{77AECE9A-4C32-470E-9FD8-18CDA6D98F56}" dt="2025-01-20T20:29:06.860" v="1163" actId="21"/>
          <ac:spMkLst>
            <pc:docMk/>
            <pc:sldMk cId="234479609" sldId="270"/>
            <ac:spMk id="121" creationId="{A32CE614-4E4C-4B5E-939D-0BAE61299D53}"/>
          </ac:spMkLst>
        </pc:spChg>
        <pc:spChg chg="del">
          <ac:chgData name="Doug Downs" userId="4d504ec9b0c77c7e" providerId="LiveId" clId="{77AECE9A-4C32-470E-9FD8-18CDA6D98F56}" dt="2025-01-20T20:29:06.860" v="1163" actId="21"/>
          <ac:spMkLst>
            <pc:docMk/>
            <pc:sldMk cId="234479609" sldId="270"/>
            <ac:spMk id="122" creationId="{19BA5779-1162-4EF5-8348-6C348B7C73B5}"/>
          </ac:spMkLst>
        </pc:spChg>
        <pc:spChg chg="del">
          <ac:chgData name="Doug Downs" userId="4d504ec9b0c77c7e" providerId="LiveId" clId="{77AECE9A-4C32-470E-9FD8-18CDA6D98F56}" dt="2025-01-20T20:29:06.860" v="1163" actId="21"/>
          <ac:spMkLst>
            <pc:docMk/>
            <pc:sldMk cId="234479609" sldId="270"/>
            <ac:spMk id="123" creationId="{F872F0EE-2632-4F97-9C16-99A598A69F25}"/>
          </ac:spMkLst>
        </pc:spChg>
        <pc:spChg chg="del">
          <ac:chgData name="Doug Downs" userId="4d504ec9b0c77c7e" providerId="LiveId" clId="{77AECE9A-4C32-470E-9FD8-18CDA6D98F56}" dt="2025-01-20T20:29:06.860" v="1163" actId="21"/>
          <ac:spMkLst>
            <pc:docMk/>
            <pc:sldMk cId="234479609" sldId="270"/>
            <ac:spMk id="124" creationId="{DA3A44EA-DD53-4545-9AC7-DF18480CD3BA}"/>
          </ac:spMkLst>
        </pc:spChg>
        <pc:spChg chg="del">
          <ac:chgData name="Doug Downs" userId="4d504ec9b0c77c7e" providerId="LiveId" clId="{77AECE9A-4C32-470E-9FD8-18CDA6D98F56}" dt="2025-01-20T20:29:06.860" v="1163" actId="21"/>
          <ac:spMkLst>
            <pc:docMk/>
            <pc:sldMk cId="234479609" sldId="270"/>
            <ac:spMk id="125" creationId="{246BAE5D-103A-428D-A187-5D53DDF8C461}"/>
          </ac:spMkLst>
        </pc:spChg>
        <pc:spChg chg="del">
          <ac:chgData name="Doug Downs" userId="4d504ec9b0c77c7e" providerId="LiveId" clId="{77AECE9A-4C32-470E-9FD8-18CDA6D98F56}" dt="2025-01-20T20:29:06.860" v="1163" actId="21"/>
          <ac:spMkLst>
            <pc:docMk/>
            <pc:sldMk cId="234479609" sldId="270"/>
            <ac:spMk id="126" creationId="{CA332946-E0C4-4756-8EF0-B6712E1CF23A}"/>
          </ac:spMkLst>
        </pc:spChg>
        <pc:spChg chg="del">
          <ac:chgData name="Doug Downs" userId="4d504ec9b0c77c7e" providerId="LiveId" clId="{77AECE9A-4C32-470E-9FD8-18CDA6D98F56}" dt="2025-01-20T20:29:06.860" v="1163" actId="21"/>
          <ac:spMkLst>
            <pc:docMk/>
            <pc:sldMk cId="234479609" sldId="270"/>
            <ac:spMk id="127" creationId="{0D595C9C-82CA-42EE-8434-D1CC9D343D01}"/>
          </ac:spMkLst>
        </pc:spChg>
        <pc:spChg chg="del">
          <ac:chgData name="Doug Downs" userId="4d504ec9b0c77c7e" providerId="LiveId" clId="{77AECE9A-4C32-470E-9FD8-18CDA6D98F56}" dt="2025-01-20T20:29:06.860" v="1163" actId="21"/>
          <ac:spMkLst>
            <pc:docMk/>
            <pc:sldMk cId="234479609" sldId="270"/>
            <ac:spMk id="128" creationId="{584888B8-E14A-4F63-AFB3-42953674A9C2}"/>
          </ac:spMkLst>
        </pc:spChg>
        <pc:spChg chg="del">
          <ac:chgData name="Doug Downs" userId="4d504ec9b0c77c7e" providerId="LiveId" clId="{77AECE9A-4C32-470E-9FD8-18CDA6D98F56}" dt="2025-01-20T20:29:06.860" v="1163" actId="21"/>
          <ac:spMkLst>
            <pc:docMk/>
            <pc:sldMk cId="234479609" sldId="270"/>
            <ac:spMk id="129" creationId="{0849F1FB-A2AF-4775-B590-B0FB937A8C4D}"/>
          </ac:spMkLst>
        </pc:spChg>
        <pc:spChg chg="del">
          <ac:chgData name="Doug Downs" userId="4d504ec9b0c77c7e" providerId="LiveId" clId="{77AECE9A-4C32-470E-9FD8-18CDA6D98F56}" dt="2025-01-20T20:30:26.438" v="1180" actId="21"/>
          <ac:spMkLst>
            <pc:docMk/>
            <pc:sldMk cId="234479609" sldId="270"/>
            <ac:spMk id="130" creationId="{FF7D49CA-9E42-48A2-9032-54BABB76EF87}"/>
          </ac:spMkLst>
        </pc:spChg>
        <pc:spChg chg="del">
          <ac:chgData name="Doug Downs" userId="4d504ec9b0c77c7e" providerId="LiveId" clId="{77AECE9A-4C32-470E-9FD8-18CDA6D98F56}" dt="2025-01-20T20:30:26.438" v="1180" actId="21"/>
          <ac:spMkLst>
            <pc:docMk/>
            <pc:sldMk cId="234479609" sldId="270"/>
            <ac:spMk id="131" creationId="{85A9446D-1634-4149-A302-EFA9C7252080}"/>
          </ac:spMkLst>
        </pc:spChg>
        <pc:spChg chg="del">
          <ac:chgData name="Doug Downs" userId="4d504ec9b0c77c7e" providerId="LiveId" clId="{77AECE9A-4C32-470E-9FD8-18CDA6D98F56}" dt="2025-01-20T20:30:26.438" v="1180" actId="21"/>
          <ac:spMkLst>
            <pc:docMk/>
            <pc:sldMk cId="234479609" sldId="270"/>
            <ac:spMk id="132" creationId="{48EFB1EE-9D54-470A-84F6-E54AD1AAEBCC}"/>
          </ac:spMkLst>
        </pc:spChg>
        <pc:spChg chg="del">
          <ac:chgData name="Doug Downs" userId="4d504ec9b0c77c7e" providerId="LiveId" clId="{77AECE9A-4C32-470E-9FD8-18CDA6D98F56}" dt="2025-01-20T20:30:26.438" v="1180" actId="21"/>
          <ac:spMkLst>
            <pc:docMk/>
            <pc:sldMk cId="234479609" sldId="270"/>
            <ac:spMk id="133" creationId="{6610BE02-21B0-436D-9A9F-720A6DA566F2}"/>
          </ac:spMkLst>
        </pc:spChg>
        <pc:spChg chg="del">
          <ac:chgData name="Doug Downs" userId="4d504ec9b0c77c7e" providerId="LiveId" clId="{77AECE9A-4C32-470E-9FD8-18CDA6D98F56}" dt="2025-01-20T20:30:26.438" v="1180" actId="21"/>
          <ac:spMkLst>
            <pc:docMk/>
            <pc:sldMk cId="234479609" sldId="270"/>
            <ac:spMk id="134" creationId="{8F017E8A-053E-4676-AC13-7F9AD7E0B1DF}"/>
          </ac:spMkLst>
        </pc:spChg>
        <pc:spChg chg="del">
          <ac:chgData name="Doug Downs" userId="4d504ec9b0c77c7e" providerId="LiveId" clId="{77AECE9A-4C32-470E-9FD8-18CDA6D98F56}" dt="2025-01-20T20:30:26.438" v="1180" actId="21"/>
          <ac:spMkLst>
            <pc:docMk/>
            <pc:sldMk cId="234479609" sldId="270"/>
            <ac:spMk id="135" creationId="{8083AE57-0C47-4F37-86BF-A01F21D40FD2}"/>
          </ac:spMkLst>
        </pc:spChg>
        <pc:spChg chg="del">
          <ac:chgData name="Doug Downs" userId="4d504ec9b0c77c7e" providerId="LiveId" clId="{77AECE9A-4C32-470E-9FD8-18CDA6D98F56}" dt="2025-01-20T20:30:26.438" v="1180" actId="21"/>
          <ac:spMkLst>
            <pc:docMk/>
            <pc:sldMk cId="234479609" sldId="270"/>
            <ac:spMk id="136" creationId="{57062073-E2E5-4161-A4A0-927B44CB00BB}"/>
          </ac:spMkLst>
        </pc:spChg>
        <pc:spChg chg="del">
          <ac:chgData name="Doug Downs" userId="4d504ec9b0c77c7e" providerId="LiveId" clId="{77AECE9A-4C32-470E-9FD8-18CDA6D98F56}" dt="2025-01-20T20:30:26.438" v="1180" actId="21"/>
          <ac:spMkLst>
            <pc:docMk/>
            <pc:sldMk cId="234479609" sldId="270"/>
            <ac:spMk id="137" creationId="{358DE10C-1D81-4FE4-8448-40D29C7CA282}"/>
          </ac:spMkLst>
        </pc:spChg>
        <pc:spChg chg="del">
          <ac:chgData name="Doug Downs" userId="4d504ec9b0c77c7e" providerId="LiveId" clId="{77AECE9A-4C32-470E-9FD8-18CDA6D98F56}" dt="2025-01-20T20:30:26.438" v="1180" actId="21"/>
          <ac:spMkLst>
            <pc:docMk/>
            <pc:sldMk cId="234479609" sldId="270"/>
            <ac:spMk id="138" creationId="{99BB1D84-EF12-4FD4-AFCB-C234BA22EF7C}"/>
          </ac:spMkLst>
        </pc:spChg>
      </pc:sldChg>
      <pc:sldChg chg="addSp delSp modSp mod">
        <pc:chgData name="Doug Downs" userId="4d504ec9b0c77c7e" providerId="LiveId" clId="{77AECE9A-4C32-470E-9FD8-18CDA6D98F56}" dt="2025-01-21T20:15:05.845" v="1426" actId="1076"/>
        <pc:sldMkLst>
          <pc:docMk/>
          <pc:sldMk cId="3406948985" sldId="273"/>
        </pc:sldMkLst>
        <pc:spChg chg="mod">
          <ac:chgData name="Doug Downs" userId="4d504ec9b0c77c7e" providerId="LiveId" clId="{77AECE9A-4C32-470E-9FD8-18CDA6D98F56}" dt="2025-01-21T20:14:46.945" v="1417" actId="1038"/>
          <ac:spMkLst>
            <pc:docMk/>
            <pc:sldMk cId="3406948985" sldId="273"/>
            <ac:spMk id="2" creationId="{BC5FC2C9-6D66-4B5C-A622-F90FA897AA78}"/>
          </ac:spMkLst>
        </pc:spChg>
        <pc:spChg chg="mod">
          <ac:chgData name="Doug Downs" userId="4d504ec9b0c77c7e" providerId="LiveId" clId="{77AECE9A-4C32-470E-9FD8-18CDA6D98F56}" dt="2025-01-21T20:15:05.845" v="1426" actId="1076"/>
          <ac:spMkLst>
            <pc:docMk/>
            <pc:sldMk cId="3406948985" sldId="273"/>
            <ac:spMk id="3" creationId="{7D3C52F0-1DC9-46E1-85A5-4EC72B2FABE5}"/>
          </ac:spMkLst>
        </pc:spChg>
        <pc:spChg chg="del">
          <ac:chgData name="Doug Downs" userId="4d504ec9b0c77c7e" providerId="LiveId" clId="{77AECE9A-4C32-470E-9FD8-18CDA6D98F56}" dt="2025-01-21T20:13:32.717" v="1365" actId="478"/>
          <ac:spMkLst>
            <pc:docMk/>
            <pc:sldMk cId="3406948985" sldId="273"/>
            <ac:spMk id="4" creationId="{9F240C0D-E60D-BBF1-E9A5-562AE9453382}"/>
          </ac:spMkLst>
        </pc:spChg>
        <pc:spChg chg="mod">
          <ac:chgData name="Doug Downs" userId="4d504ec9b0c77c7e" providerId="LiveId" clId="{77AECE9A-4C32-470E-9FD8-18CDA6D98F56}" dt="2025-01-21T20:15:00.357" v="1425" actId="1076"/>
          <ac:spMkLst>
            <pc:docMk/>
            <pc:sldMk cId="3406948985" sldId="273"/>
            <ac:spMk id="6" creationId="{BC456044-1355-4A9E-9231-3FB66354B0D8}"/>
          </ac:spMkLst>
        </pc:spChg>
        <pc:spChg chg="add mod ord">
          <ac:chgData name="Doug Downs" userId="4d504ec9b0c77c7e" providerId="LiveId" clId="{77AECE9A-4C32-470E-9FD8-18CDA6D98F56}" dt="2025-01-21T20:14:21.313" v="1392" actId="1076"/>
          <ac:spMkLst>
            <pc:docMk/>
            <pc:sldMk cId="3406948985" sldId="273"/>
            <ac:spMk id="7" creationId="{FFEDEB85-96A9-170E-129A-82E79B92D3F4}"/>
          </ac:spMkLst>
        </pc:spChg>
        <pc:spChg chg="mod">
          <ac:chgData name="Doug Downs" userId="4d504ec9b0c77c7e" providerId="LiveId" clId="{77AECE9A-4C32-470E-9FD8-18CDA6D98F56}" dt="2025-01-21T20:13:52.323" v="1385" actId="12788"/>
          <ac:spMkLst>
            <pc:docMk/>
            <pc:sldMk cId="3406948985" sldId="273"/>
            <ac:spMk id="11" creationId="{58D53CBD-B3F9-4424-88C8-F783B997EE91}"/>
          </ac:spMkLst>
        </pc:spChg>
        <pc:picChg chg="mod">
          <ac:chgData name="Doug Downs" userId="4d504ec9b0c77c7e" providerId="LiveId" clId="{77AECE9A-4C32-470E-9FD8-18CDA6D98F56}" dt="2025-01-21T20:14:14.220" v="1390" actId="1076"/>
          <ac:picMkLst>
            <pc:docMk/>
            <pc:sldMk cId="3406948985" sldId="273"/>
            <ac:picMk id="5" creationId="{5FF0755A-8B52-4BC8-A82B-32C765F6FA5C}"/>
          </ac:picMkLst>
        </pc:picChg>
      </pc:sldChg>
      <pc:sldChg chg="modSp mod">
        <pc:chgData name="Doug Downs" userId="4d504ec9b0c77c7e" providerId="LiveId" clId="{77AECE9A-4C32-470E-9FD8-18CDA6D98F56}" dt="2025-01-15T21:38:49.741" v="47" actId="12788"/>
        <pc:sldMkLst>
          <pc:docMk/>
          <pc:sldMk cId="2332284195" sldId="344"/>
        </pc:sldMkLst>
        <pc:spChg chg="mod">
          <ac:chgData name="Doug Downs" userId="4d504ec9b0c77c7e" providerId="LiveId" clId="{77AECE9A-4C32-470E-9FD8-18CDA6D98F56}" dt="2025-01-15T21:38:49.741" v="47" actId="12788"/>
          <ac:spMkLst>
            <pc:docMk/>
            <pc:sldMk cId="2332284195" sldId="344"/>
            <ac:spMk id="5" creationId="{00000000-0000-0000-0000-000000000000}"/>
          </ac:spMkLst>
        </pc:spChg>
      </pc:sldChg>
      <pc:sldChg chg="addSp delSp modSp mod">
        <pc:chgData name="Doug Downs" userId="4d504ec9b0c77c7e" providerId="LiveId" clId="{77AECE9A-4C32-470E-9FD8-18CDA6D98F56}" dt="2025-01-21T20:13:24.380" v="1364" actId="14100"/>
        <pc:sldMkLst>
          <pc:docMk/>
          <pc:sldMk cId="1864758793" sldId="345"/>
        </pc:sldMkLst>
        <pc:spChg chg="mod">
          <ac:chgData name="Doug Downs" userId="4d504ec9b0c77c7e" providerId="LiveId" clId="{77AECE9A-4C32-470E-9FD8-18CDA6D98F56}" dt="2025-01-21T20:13:24.380" v="1364" actId="14100"/>
          <ac:spMkLst>
            <pc:docMk/>
            <pc:sldMk cId="1864758793" sldId="345"/>
            <ac:spMk id="2" creationId="{2AE9529F-AE89-4480-87B0-5BFCBBC8863B}"/>
          </ac:spMkLst>
        </pc:spChg>
        <pc:spChg chg="del">
          <ac:chgData name="Doug Downs" userId="4d504ec9b0c77c7e" providerId="LiveId" clId="{77AECE9A-4C32-470E-9FD8-18CDA6D98F56}" dt="2025-01-21T20:12:36.466" v="1340" actId="478"/>
          <ac:spMkLst>
            <pc:docMk/>
            <pc:sldMk cId="1864758793" sldId="345"/>
            <ac:spMk id="3" creationId="{9470C40C-E428-463F-A7C8-6092876C55C0}"/>
          </ac:spMkLst>
        </pc:spChg>
        <pc:spChg chg="add mod ord">
          <ac:chgData name="Doug Downs" userId="4d504ec9b0c77c7e" providerId="LiveId" clId="{77AECE9A-4C32-470E-9FD8-18CDA6D98F56}" dt="2025-01-21T20:12:45.395" v="1342" actId="167"/>
          <ac:spMkLst>
            <pc:docMk/>
            <pc:sldMk cId="1864758793" sldId="345"/>
            <ac:spMk id="4" creationId="{8EF76B14-82B3-86D9-A3F0-FC9E180406E0}"/>
          </ac:spMkLst>
        </pc:spChg>
        <pc:spChg chg="mod">
          <ac:chgData name="Doug Downs" userId="4d504ec9b0c77c7e" providerId="LiveId" clId="{77AECE9A-4C32-470E-9FD8-18CDA6D98F56}" dt="2025-01-21T20:13:16.740" v="1363" actId="14100"/>
          <ac:spMkLst>
            <pc:docMk/>
            <pc:sldMk cId="1864758793" sldId="345"/>
            <ac:spMk id="6" creationId="{1079F68E-5A6D-4915-87EA-8C4B969E75CE}"/>
          </ac:spMkLst>
        </pc:spChg>
        <pc:spChg chg="mod">
          <ac:chgData name="Doug Downs" userId="4d504ec9b0c77c7e" providerId="LiveId" clId="{77AECE9A-4C32-470E-9FD8-18CDA6D98F56}" dt="2025-01-21T20:13:16.740" v="1363" actId="14100"/>
          <ac:spMkLst>
            <pc:docMk/>
            <pc:sldMk cId="1864758793" sldId="345"/>
            <ac:spMk id="7" creationId="{D4EB9756-0BFD-43C5-B57A-372430B4A65E}"/>
          </ac:spMkLst>
        </pc:spChg>
        <pc:spChg chg="mod">
          <ac:chgData name="Doug Downs" userId="4d504ec9b0c77c7e" providerId="LiveId" clId="{77AECE9A-4C32-470E-9FD8-18CDA6D98F56}" dt="2025-01-21T20:12:55.288" v="1360" actId="12788"/>
          <ac:spMkLst>
            <pc:docMk/>
            <pc:sldMk cId="1864758793" sldId="345"/>
            <ac:spMk id="11" creationId="{58D53CBD-B3F9-4424-88C8-F783B997EE91}"/>
          </ac:spMkLst>
        </pc:spChg>
      </pc:sldChg>
      <pc:sldChg chg="addSp modSp mod">
        <pc:chgData name="Doug Downs" userId="4d504ec9b0c77c7e" providerId="LiveId" clId="{77AECE9A-4C32-470E-9FD8-18CDA6D98F56}" dt="2025-01-20T20:43:13.553" v="1322" actId="1036"/>
        <pc:sldMkLst>
          <pc:docMk/>
          <pc:sldMk cId="850676838" sldId="347"/>
        </pc:sldMkLst>
        <pc:spChg chg="add mod">
          <ac:chgData name="Doug Downs" userId="4d504ec9b0c77c7e" providerId="LiveId" clId="{77AECE9A-4C32-470E-9FD8-18CDA6D98F56}" dt="2025-01-20T20:40:52.137" v="1268" actId="1076"/>
          <ac:spMkLst>
            <pc:docMk/>
            <pc:sldMk cId="850676838" sldId="347"/>
            <ac:spMk id="2" creationId="{4EDD2DB4-ACF0-BEFE-D7BF-2C5ECF1B31E1}"/>
          </ac:spMkLst>
        </pc:spChg>
        <pc:spChg chg="add mod">
          <ac:chgData name="Doug Downs" userId="4d504ec9b0c77c7e" providerId="LiveId" clId="{77AECE9A-4C32-470E-9FD8-18CDA6D98F56}" dt="2025-01-20T20:43:13.553" v="1322" actId="1036"/>
          <ac:spMkLst>
            <pc:docMk/>
            <pc:sldMk cId="850676838" sldId="347"/>
            <ac:spMk id="3" creationId="{86612179-54A8-3B3E-B062-E3F8FB194836}"/>
          </ac:spMkLst>
        </pc:spChg>
        <pc:spChg chg="mod">
          <ac:chgData name="Doug Downs" userId="4d504ec9b0c77c7e" providerId="LiveId" clId="{77AECE9A-4C32-470E-9FD8-18CDA6D98F56}" dt="2025-01-20T20:38:59.185" v="1241" actId="1035"/>
          <ac:spMkLst>
            <pc:docMk/>
            <pc:sldMk cId="850676838" sldId="347"/>
            <ac:spMk id="11" creationId="{9D6B50E8-AF93-49F4-AE42-9C4632C6EEBD}"/>
          </ac:spMkLst>
        </pc:spChg>
        <pc:spChg chg="mod">
          <ac:chgData name="Doug Downs" userId="4d504ec9b0c77c7e" providerId="LiveId" clId="{77AECE9A-4C32-470E-9FD8-18CDA6D98F56}" dt="2025-01-20T20:40:35.717" v="1265" actId="1076"/>
          <ac:spMkLst>
            <pc:docMk/>
            <pc:sldMk cId="850676838" sldId="347"/>
            <ac:spMk id="12" creationId="{E34EFF91-FE77-46E0-997C-56FCDA1F7146}"/>
          </ac:spMkLst>
        </pc:spChg>
        <pc:spChg chg="mod">
          <ac:chgData name="Doug Downs" userId="4d504ec9b0c77c7e" providerId="LiveId" clId="{77AECE9A-4C32-470E-9FD8-18CDA6D98F56}" dt="2025-01-20T20:40:35.717" v="1265" actId="1076"/>
          <ac:spMkLst>
            <pc:docMk/>
            <pc:sldMk cId="850676838" sldId="347"/>
            <ac:spMk id="13" creationId="{F618CFDB-B586-40F1-AC3C-AE9CF0650CEC}"/>
          </ac:spMkLst>
        </pc:spChg>
        <pc:spChg chg="mod">
          <ac:chgData name="Doug Downs" userId="4d504ec9b0c77c7e" providerId="LiveId" clId="{77AECE9A-4C32-470E-9FD8-18CDA6D98F56}" dt="2025-01-20T20:40:35.717" v="1265" actId="1076"/>
          <ac:spMkLst>
            <pc:docMk/>
            <pc:sldMk cId="850676838" sldId="347"/>
            <ac:spMk id="16" creationId="{E77328B9-9DFE-4574-AA11-AA8146203E93}"/>
          </ac:spMkLst>
        </pc:spChg>
        <pc:spChg chg="mod">
          <ac:chgData name="Doug Downs" userId="4d504ec9b0c77c7e" providerId="LiveId" clId="{77AECE9A-4C32-470E-9FD8-18CDA6D98F56}" dt="2025-01-20T20:40:35.717" v="1265" actId="1076"/>
          <ac:spMkLst>
            <pc:docMk/>
            <pc:sldMk cId="850676838" sldId="347"/>
            <ac:spMk id="17" creationId="{B6494254-C98C-4AEB-8597-4680479996BC}"/>
          </ac:spMkLst>
        </pc:spChg>
        <pc:spChg chg="mod">
          <ac:chgData name="Doug Downs" userId="4d504ec9b0c77c7e" providerId="LiveId" clId="{77AECE9A-4C32-470E-9FD8-18CDA6D98F56}" dt="2025-01-20T20:40:39.456" v="1266" actId="1076"/>
          <ac:spMkLst>
            <pc:docMk/>
            <pc:sldMk cId="850676838" sldId="347"/>
            <ac:spMk id="21" creationId="{F95B829D-DCAE-4CDE-A28D-AB39DA6184AF}"/>
          </ac:spMkLst>
        </pc:spChg>
        <pc:spChg chg="mod">
          <ac:chgData name="Doug Downs" userId="4d504ec9b0c77c7e" providerId="LiveId" clId="{77AECE9A-4C32-470E-9FD8-18CDA6D98F56}" dt="2025-01-20T20:40:35.717" v="1265" actId="1076"/>
          <ac:spMkLst>
            <pc:docMk/>
            <pc:sldMk cId="850676838" sldId="347"/>
            <ac:spMk id="22" creationId="{2B19928F-9FB1-4F28-A30A-E284F51F25F0}"/>
          </ac:spMkLst>
        </pc:spChg>
        <pc:spChg chg="mod">
          <ac:chgData name="Doug Downs" userId="4d504ec9b0c77c7e" providerId="LiveId" clId="{77AECE9A-4C32-470E-9FD8-18CDA6D98F56}" dt="2025-01-20T20:40:35.717" v="1265" actId="1076"/>
          <ac:spMkLst>
            <pc:docMk/>
            <pc:sldMk cId="850676838" sldId="347"/>
            <ac:spMk id="25" creationId="{E3B8F40B-65FF-4754-9A13-0631C0B7D4F3}"/>
          </ac:spMkLst>
        </pc:spChg>
        <pc:spChg chg="mod">
          <ac:chgData name="Doug Downs" userId="4d504ec9b0c77c7e" providerId="LiveId" clId="{77AECE9A-4C32-470E-9FD8-18CDA6D98F56}" dt="2025-01-20T20:40:35.717" v="1265" actId="1076"/>
          <ac:spMkLst>
            <pc:docMk/>
            <pc:sldMk cId="850676838" sldId="347"/>
            <ac:spMk id="26" creationId="{54BFB671-A7AC-4736-A200-40B2988E4606}"/>
          </ac:spMkLst>
        </pc:spChg>
        <pc:spChg chg="mod">
          <ac:chgData name="Doug Downs" userId="4d504ec9b0c77c7e" providerId="LiveId" clId="{77AECE9A-4C32-470E-9FD8-18CDA6D98F56}" dt="2025-01-20T20:40:35.717" v="1265" actId="1076"/>
          <ac:spMkLst>
            <pc:docMk/>
            <pc:sldMk cId="850676838" sldId="347"/>
            <ac:spMk id="27" creationId="{99002D7F-44F6-493F-B927-58A02596E24E}"/>
          </ac:spMkLst>
        </pc:spChg>
        <pc:spChg chg="mod">
          <ac:chgData name="Doug Downs" userId="4d504ec9b0c77c7e" providerId="LiveId" clId="{77AECE9A-4C32-470E-9FD8-18CDA6D98F56}" dt="2025-01-20T20:40:35.717" v="1265" actId="1076"/>
          <ac:spMkLst>
            <pc:docMk/>
            <pc:sldMk cId="850676838" sldId="347"/>
            <ac:spMk id="30" creationId="{0CE0FC19-7065-4E0A-B0DA-5B2DA29239D0}"/>
          </ac:spMkLst>
        </pc:spChg>
        <pc:spChg chg="mod">
          <ac:chgData name="Doug Downs" userId="4d504ec9b0c77c7e" providerId="LiveId" clId="{77AECE9A-4C32-470E-9FD8-18CDA6D98F56}" dt="2025-01-20T20:41:21.601" v="1280" actId="20577"/>
          <ac:spMkLst>
            <pc:docMk/>
            <pc:sldMk cId="850676838" sldId="347"/>
            <ac:spMk id="32" creationId="{C0BE3510-CCE8-4B5A-8B2B-44A381DCFA7A}"/>
          </ac:spMkLst>
        </pc:spChg>
        <pc:spChg chg="mod">
          <ac:chgData name="Doug Downs" userId="4d504ec9b0c77c7e" providerId="LiveId" clId="{77AECE9A-4C32-470E-9FD8-18CDA6D98F56}" dt="2025-01-20T20:43:13.553" v="1322" actId="1036"/>
          <ac:spMkLst>
            <pc:docMk/>
            <pc:sldMk cId="850676838" sldId="347"/>
            <ac:spMk id="33" creationId="{1EE7B6CB-37B1-4A2C-A369-8729E94DCFB1}"/>
          </ac:spMkLst>
        </pc:spChg>
        <pc:spChg chg="mod">
          <ac:chgData name="Doug Downs" userId="4d504ec9b0c77c7e" providerId="LiveId" clId="{77AECE9A-4C32-470E-9FD8-18CDA6D98F56}" dt="2025-01-20T20:40:35.717" v="1265" actId="1076"/>
          <ac:spMkLst>
            <pc:docMk/>
            <pc:sldMk cId="850676838" sldId="347"/>
            <ac:spMk id="34" creationId="{D6B9590D-CB47-4409-A401-89A6E1D99E7A}"/>
          </ac:spMkLst>
        </pc:spChg>
      </pc:sldChg>
      <pc:sldChg chg="addSp delSp modSp mod">
        <pc:chgData name="Doug Downs" userId="4d504ec9b0c77c7e" providerId="LiveId" clId="{77AECE9A-4C32-470E-9FD8-18CDA6D98F56}" dt="2025-01-21T20:11:13.610" v="1333" actId="1038"/>
        <pc:sldMkLst>
          <pc:docMk/>
          <pc:sldMk cId="2907720131" sldId="348"/>
        </pc:sldMkLst>
        <pc:spChg chg="mod">
          <ac:chgData name="Doug Downs" userId="4d504ec9b0c77c7e" providerId="LiveId" clId="{77AECE9A-4C32-470E-9FD8-18CDA6D98F56}" dt="2025-01-20T20:42:08.540" v="1288" actId="554"/>
          <ac:spMkLst>
            <pc:docMk/>
            <pc:sldMk cId="2907720131" sldId="348"/>
            <ac:spMk id="4" creationId="{816DBA85-1360-4B13-8ADE-13B11D86123D}"/>
          </ac:spMkLst>
        </pc:spChg>
        <pc:spChg chg="add del mod">
          <ac:chgData name="Doug Downs" userId="4d504ec9b0c77c7e" providerId="LiveId" clId="{77AECE9A-4C32-470E-9FD8-18CDA6D98F56}" dt="2025-01-20T20:43:19.518" v="1323" actId="478"/>
          <ac:spMkLst>
            <pc:docMk/>
            <pc:sldMk cId="2907720131" sldId="348"/>
            <ac:spMk id="5" creationId="{05E98B9C-5266-49EF-9B06-8107D256E784}"/>
          </ac:spMkLst>
        </pc:spChg>
        <pc:spChg chg="add del">
          <ac:chgData name="Doug Downs" userId="4d504ec9b0c77c7e" providerId="LiveId" clId="{77AECE9A-4C32-470E-9FD8-18CDA6D98F56}" dt="2025-01-20T20:43:19.518" v="1323" actId="478"/>
          <ac:spMkLst>
            <pc:docMk/>
            <pc:sldMk cId="2907720131" sldId="348"/>
            <ac:spMk id="6" creationId="{07B768F5-FF13-46F4-8C66-ADCE41189B55}"/>
          </ac:spMkLst>
        </pc:spChg>
        <pc:spChg chg="add del mod">
          <ac:chgData name="Doug Downs" userId="4d504ec9b0c77c7e" providerId="LiveId" clId="{77AECE9A-4C32-470E-9FD8-18CDA6D98F56}" dt="2025-01-21T20:11:13.610" v="1333" actId="1038"/>
          <ac:spMkLst>
            <pc:docMk/>
            <pc:sldMk cId="2907720131" sldId="348"/>
            <ac:spMk id="7" creationId="{B222BA54-1A91-4132-A2B8-4D2A8797A09E}"/>
          </ac:spMkLst>
        </pc:spChg>
        <pc:spChg chg="add del mod">
          <ac:chgData name="Doug Downs" userId="4d504ec9b0c77c7e" providerId="LiveId" clId="{77AECE9A-4C32-470E-9FD8-18CDA6D98F56}" dt="2025-01-21T20:11:13.610" v="1333" actId="1038"/>
          <ac:spMkLst>
            <pc:docMk/>
            <pc:sldMk cId="2907720131" sldId="348"/>
            <ac:spMk id="8" creationId="{39DAB67B-0A20-4B60-94E4-6C0BCC3C5379}"/>
          </ac:spMkLst>
        </pc:spChg>
        <pc:spChg chg="add mod">
          <ac:chgData name="Doug Downs" userId="4d504ec9b0c77c7e" providerId="LiveId" clId="{77AECE9A-4C32-470E-9FD8-18CDA6D98F56}" dt="2025-01-20T20:43:00.165" v="1318"/>
          <ac:spMkLst>
            <pc:docMk/>
            <pc:sldMk cId="2907720131" sldId="348"/>
            <ac:spMk id="9" creationId="{7B8CB7BF-C7FA-956D-D502-E5C542F4305E}"/>
          </ac:spMkLst>
        </pc:spChg>
        <pc:spChg chg="add mod">
          <ac:chgData name="Doug Downs" userId="4d504ec9b0c77c7e" providerId="LiveId" clId="{77AECE9A-4C32-470E-9FD8-18CDA6D98F56}" dt="2025-01-20T20:43:00.165" v="1318"/>
          <ac:spMkLst>
            <pc:docMk/>
            <pc:sldMk cId="2907720131" sldId="348"/>
            <ac:spMk id="11" creationId="{C95DEAB7-FEC1-F6CD-2596-C423749EF239}"/>
          </ac:spMkLst>
        </pc:spChg>
        <pc:spChg chg="add mod">
          <ac:chgData name="Doug Downs" userId="4d504ec9b0c77c7e" providerId="LiveId" clId="{77AECE9A-4C32-470E-9FD8-18CDA6D98F56}" dt="2025-01-20T20:43:00.165" v="1318"/>
          <ac:spMkLst>
            <pc:docMk/>
            <pc:sldMk cId="2907720131" sldId="348"/>
            <ac:spMk id="12" creationId="{B6E2EDFB-CDD3-D390-5AB5-3E133B8E4E5B}"/>
          </ac:spMkLst>
        </pc:spChg>
        <pc:spChg chg="add mod">
          <ac:chgData name="Doug Downs" userId="4d504ec9b0c77c7e" providerId="LiveId" clId="{77AECE9A-4C32-470E-9FD8-18CDA6D98F56}" dt="2025-01-20T20:43:00.165" v="1318"/>
          <ac:spMkLst>
            <pc:docMk/>
            <pc:sldMk cId="2907720131" sldId="348"/>
            <ac:spMk id="14" creationId="{BACBE0E2-29A9-8ED0-52DB-7DB92A73EB2D}"/>
          </ac:spMkLst>
        </pc:spChg>
        <pc:spChg chg="add mod">
          <ac:chgData name="Doug Downs" userId="4d504ec9b0c77c7e" providerId="LiveId" clId="{77AECE9A-4C32-470E-9FD8-18CDA6D98F56}" dt="2025-01-20T20:43:00.165" v="1318"/>
          <ac:spMkLst>
            <pc:docMk/>
            <pc:sldMk cId="2907720131" sldId="348"/>
            <ac:spMk id="19" creationId="{76D96F70-DDEA-9E8D-BC7C-1A94AF3E4EBF}"/>
          </ac:spMkLst>
        </pc:spChg>
        <pc:spChg chg="add mod">
          <ac:chgData name="Doug Downs" userId="4d504ec9b0c77c7e" providerId="LiveId" clId="{77AECE9A-4C32-470E-9FD8-18CDA6D98F56}" dt="2025-01-20T20:43:00.165" v="1318"/>
          <ac:spMkLst>
            <pc:docMk/>
            <pc:sldMk cId="2907720131" sldId="348"/>
            <ac:spMk id="23" creationId="{497ABB69-7D44-B1FB-3D97-2E5168A1CB78}"/>
          </ac:spMkLst>
        </pc:spChg>
        <pc:spChg chg="add mod">
          <ac:chgData name="Doug Downs" userId="4d504ec9b0c77c7e" providerId="LiveId" clId="{77AECE9A-4C32-470E-9FD8-18CDA6D98F56}" dt="2025-01-20T20:43:00.165" v="1318"/>
          <ac:spMkLst>
            <pc:docMk/>
            <pc:sldMk cId="2907720131" sldId="348"/>
            <ac:spMk id="24" creationId="{972682AE-3117-BB01-CAAF-14F273968A1B}"/>
          </ac:spMkLst>
        </pc:spChg>
        <pc:spChg chg="add mod">
          <ac:chgData name="Doug Downs" userId="4d504ec9b0c77c7e" providerId="LiveId" clId="{77AECE9A-4C32-470E-9FD8-18CDA6D98F56}" dt="2025-01-20T20:43:00.165" v="1318"/>
          <ac:spMkLst>
            <pc:docMk/>
            <pc:sldMk cId="2907720131" sldId="348"/>
            <ac:spMk id="25" creationId="{8375FB02-59D8-92D8-2457-AFCA544012F3}"/>
          </ac:spMkLst>
        </pc:spChg>
        <pc:spChg chg="add mod">
          <ac:chgData name="Doug Downs" userId="4d504ec9b0c77c7e" providerId="LiveId" clId="{77AECE9A-4C32-470E-9FD8-18CDA6D98F56}" dt="2025-01-20T20:43:00.165" v="1318"/>
          <ac:spMkLst>
            <pc:docMk/>
            <pc:sldMk cId="2907720131" sldId="348"/>
            <ac:spMk id="28" creationId="{D1FB44C4-EBC1-97B2-F5F2-05F35117DF42}"/>
          </ac:spMkLst>
        </pc:spChg>
        <pc:spChg chg="add mod">
          <ac:chgData name="Doug Downs" userId="4d504ec9b0c77c7e" providerId="LiveId" clId="{77AECE9A-4C32-470E-9FD8-18CDA6D98F56}" dt="2025-01-20T20:43:00.165" v="1318"/>
          <ac:spMkLst>
            <pc:docMk/>
            <pc:sldMk cId="2907720131" sldId="348"/>
            <ac:spMk id="30" creationId="{A182EF5E-D88D-37E5-9590-AF2057EE07F0}"/>
          </ac:spMkLst>
        </pc:spChg>
        <pc:spChg chg="add mod">
          <ac:chgData name="Doug Downs" userId="4d504ec9b0c77c7e" providerId="LiveId" clId="{77AECE9A-4C32-470E-9FD8-18CDA6D98F56}" dt="2025-01-20T20:43:08.552" v="1319"/>
          <ac:spMkLst>
            <pc:docMk/>
            <pc:sldMk cId="2907720131" sldId="348"/>
            <ac:spMk id="31" creationId="{006D88AD-5E66-9F5E-D904-88505B6ABA89}"/>
          </ac:spMkLst>
        </pc:spChg>
        <pc:spChg chg="add mod">
          <ac:chgData name="Doug Downs" userId="4d504ec9b0c77c7e" providerId="LiveId" clId="{77AECE9A-4C32-470E-9FD8-18CDA6D98F56}" dt="2025-01-20T20:43:08.552" v="1319"/>
          <ac:spMkLst>
            <pc:docMk/>
            <pc:sldMk cId="2907720131" sldId="348"/>
            <ac:spMk id="32" creationId="{BD8106BC-D41F-7B40-FCA6-3B951DA3E3A4}"/>
          </ac:spMkLst>
        </pc:spChg>
        <pc:spChg chg="add mod">
          <ac:chgData name="Doug Downs" userId="4d504ec9b0c77c7e" providerId="LiveId" clId="{77AECE9A-4C32-470E-9FD8-18CDA6D98F56}" dt="2025-01-20T20:43:08.552" v="1319"/>
          <ac:spMkLst>
            <pc:docMk/>
            <pc:sldMk cId="2907720131" sldId="348"/>
            <ac:spMk id="33" creationId="{7C753B46-F4E2-9A12-84F0-F77146BFB439}"/>
          </ac:spMkLst>
        </pc:spChg>
        <pc:spChg chg="add mod">
          <ac:chgData name="Doug Downs" userId="4d504ec9b0c77c7e" providerId="LiveId" clId="{77AECE9A-4C32-470E-9FD8-18CDA6D98F56}" dt="2025-01-20T20:43:08.552" v="1319"/>
          <ac:spMkLst>
            <pc:docMk/>
            <pc:sldMk cId="2907720131" sldId="348"/>
            <ac:spMk id="34" creationId="{818D77E7-E512-22E9-EAAB-BF987FFE7F5F}"/>
          </ac:spMkLst>
        </pc:spChg>
        <pc:spChg chg="add mod">
          <ac:chgData name="Doug Downs" userId="4d504ec9b0c77c7e" providerId="LiveId" clId="{77AECE9A-4C32-470E-9FD8-18CDA6D98F56}" dt="2025-01-20T20:43:08.552" v="1319"/>
          <ac:spMkLst>
            <pc:docMk/>
            <pc:sldMk cId="2907720131" sldId="348"/>
            <ac:spMk id="35" creationId="{97AE9466-D089-6C93-1C66-8AC87CE58176}"/>
          </ac:spMkLst>
        </pc:spChg>
        <pc:spChg chg="add mod">
          <ac:chgData name="Doug Downs" userId="4d504ec9b0c77c7e" providerId="LiveId" clId="{77AECE9A-4C32-470E-9FD8-18CDA6D98F56}" dt="2025-01-20T20:43:08.552" v="1319"/>
          <ac:spMkLst>
            <pc:docMk/>
            <pc:sldMk cId="2907720131" sldId="348"/>
            <ac:spMk id="36" creationId="{49C9BD2C-EAA9-C5D2-970C-BEBE869E8201}"/>
          </ac:spMkLst>
        </pc:spChg>
        <pc:spChg chg="add mod">
          <ac:chgData name="Doug Downs" userId="4d504ec9b0c77c7e" providerId="LiveId" clId="{77AECE9A-4C32-470E-9FD8-18CDA6D98F56}" dt="2025-01-21T20:11:13.610" v="1333" actId="1038"/>
          <ac:spMkLst>
            <pc:docMk/>
            <pc:sldMk cId="2907720131" sldId="348"/>
            <ac:spMk id="37" creationId="{FB51AED8-DE7D-7D8B-F9A1-B3E8BF11DB88}"/>
          </ac:spMkLst>
        </pc:spChg>
        <pc:spChg chg="add mod">
          <ac:chgData name="Doug Downs" userId="4d504ec9b0c77c7e" providerId="LiveId" clId="{77AECE9A-4C32-470E-9FD8-18CDA6D98F56}" dt="2025-01-21T20:11:13.610" v="1333" actId="1038"/>
          <ac:spMkLst>
            <pc:docMk/>
            <pc:sldMk cId="2907720131" sldId="348"/>
            <ac:spMk id="38" creationId="{6C823D2B-205F-4D18-C731-A533EF2507C3}"/>
          </ac:spMkLst>
        </pc:spChg>
        <pc:spChg chg="add mod">
          <ac:chgData name="Doug Downs" userId="4d504ec9b0c77c7e" providerId="LiveId" clId="{77AECE9A-4C32-470E-9FD8-18CDA6D98F56}" dt="2025-01-21T20:11:13.610" v="1333" actId="1038"/>
          <ac:spMkLst>
            <pc:docMk/>
            <pc:sldMk cId="2907720131" sldId="348"/>
            <ac:spMk id="39" creationId="{EC42786D-6E3C-3939-96C8-E4E4D1E30061}"/>
          </ac:spMkLst>
        </pc:spChg>
        <pc:spChg chg="add mod">
          <ac:chgData name="Doug Downs" userId="4d504ec9b0c77c7e" providerId="LiveId" clId="{77AECE9A-4C32-470E-9FD8-18CDA6D98F56}" dt="2025-01-21T20:11:13.610" v="1333" actId="1038"/>
          <ac:spMkLst>
            <pc:docMk/>
            <pc:sldMk cId="2907720131" sldId="348"/>
            <ac:spMk id="40" creationId="{E1D0894D-601B-9BAA-011F-2DE1DD1CDCC1}"/>
          </ac:spMkLst>
        </pc:spChg>
        <pc:spChg chg="add mod">
          <ac:chgData name="Doug Downs" userId="4d504ec9b0c77c7e" providerId="LiveId" clId="{77AECE9A-4C32-470E-9FD8-18CDA6D98F56}" dt="2025-01-21T20:11:13.610" v="1333" actId="1038"/>
          <ac:spMkLst>
            <pc:docMk/>
            <pc:sldMk cId="2907720131" sldId="348"/>
            <ac:spMk id="41" creationId="{B63B5F8B-3C28-0F2F-FF60-508D0FC7F9E9}"/>
          </ac:spMkLst>
        </pc:spChg>
        <pc:spChg chg="add mod">
          <ac:chgData name="Doug Downs" userId="4d504ec9b0c77c7e" providerId="LiveId" clId="{77AECE9A-4C32-470E-9FD8-18CDA6D98F56}" dt="2025-01-20T20:43:51.437" v="1328"/>
          <ac:spMkLst>
            <pc:docMk/>
            <pc:sldMk cId="2907720131" sldId="348"/>
            <ac:spMk id="43" creationId="{069BF2B1-6DD6-1EE3-4B1F-5BC8C0EA5743}"/>
          </ac:spMkLst>
        </pc:spChg>
        <pc:spChg chg="add mod">
          <ac:chgData name="Doug Downs" userId="4d504ec9b0c77c7e" providerId="LiveId" clId="{77AECE9A-4C32-470E-9FD8-18CDA6D98F56}" dt="2025-01-20T20:43:51.437" v="1328"/>
          <ac:spMkLst>
            <pc:docMk/>
            <pc:sldMk cId="2907720131" sldId="348"/>
            <ac:spMk id="46" creationId="{00A69CFF-F51A-58B5-9B52-2EBEA78926BA}"/>
          </ac:spMkLst>
        </pc:spChg>
        <pc:spChg chg="add mod">
          <ac:chgData name="Doug Downs" userId="4d504ec9b0c77c7e" providerId="LiveId" clId="{77AECE9A-4C32-470E-9FD8-18CDA6D98F56}" dt="2025-01-20T20:43:51.437" v="1328"/>
          <ac:spMkLst>
            <pc:docMk/>
            <pc:sldMk cId="2907720131" sldId="348"/>
            <ac:spMk id="51" creationId="{431406B7-4946-3E1C-B4E9-446A047578F4}"/>
          </ac:spMkLst>
        </pc:spChg>
        <pc:spChg chg="add mod">
          <ac:chgData name="Doug Downs" userId="4d504ec9b0c77c7e" providerId="LiveId" clId="{77AECE9A-4C32-470E-9FD8-18CDA6D98F56}" dt="2025-01-20T20:43:51.437" v="1328"/>
          <ac:spMkLst>
            <pc:docMk/>
            <pc:sldMk cId="2907720131" sldId="348"/>
            <ac:spMk id="52" creationId="{4131CE2C-01EC-773E-C500-469528B16AB4}"/>
          </ac:spMkLst>
        </pc:spChg>
        <pc:spChg chg="add mod">
          <ac:chgData name="Doug Downs" userId="4d504ec9b0c77c7e" providerId="LiveId" clId="{77AECE9A-4C32-470E-9FD8-18CDA6D98F56}" dt="2025-01-20T20:43:51.437" v="1328"/>
          <ac:spMkLst>
            <pc:docMk/>
            <pc:sldMk cId="2907720131" sldId="348"/>
            <ac:spMk id="53" creationId="{8C6E5C74-CA76-1E06-A763-68720C1BA298}"/>
          </ac:spMkLst>
        </pc:spChg>
        <pc:spChg chg="add mod">
          <ac:chgData name="Doug Downs" userId="4d504ec9b0c77c7e" providerId="LiveId" clId="{77AECE9A-4C32-470E-9FD8-18CDA6D98F56}" dt="2025-01-20T20:43:51.437" v="1328"/>
          <ac:spMkLst>
            <pc:docMk/>
            <pc:sldMk cId="2907720131" sldId="348"/>
            <ac:spMk id="54" creationId="{9BA2BB5F-A378-56C2-5DB9-AD3FB8E81F2E}"/>
          </ac:spMkLst>
        </pc:spChg>
        <pc:spChg chg="add mod">
          <ac:chgData name="Doug Downs" userId="4d504ec9b0c77c7e" providerId="LiveId" clId="{77AECE9A-4C32-470E-9FD8-18CDA6D98F56}" dt="2025-01-20T20:43:51.437" v="1328"/>
          <ac:spMkLst>
            <pc:docMk/>
            <pc:sldMk cId="2907720131" sldId="348"/>
            <ac:spMk id="55" creationId="{ECA8D7D6-FF7D-C15D-A3DE-C0B29A2E7C1F}"/>
          </ac:spMkLst>
        </pc:spChg>
        <pc:spChg chg="add mod">
          <ac:chgData name="Doug Downs" userId="4d504ec9b0c77c7e" providerId="LiveId" clId="{77AECE9A-4C32-470E-9FD8-18CDA6D98F56}" dt="2025-01-20T20:43:51.437" v="1328"/>
          <ac:spMkLst>
            <pc:docMk/>
            <pc:sldMk cId="2907720131" sldId="348"/>
            <ac:spMk id="56" creationId="{428C27D8-50F3-AC58-2714-2AFF3AD11AB0}"/>
          </ac:spMkLst>
        </pc:spChg>
        <pc:spChg chg="add mod">
          <ac:chgData name="Doug Downs" userId="4d504ec9b0c77c7e" providerId="LiveId" clId="{77AECE9A-4C32-470E-9FD8-18CDA6D98F56}" dt="2025-01-20T20:43:51.437" v="1328"/>
          <ac:spMkLst>
            <pc:docMk/>
            <pc:sldMk cId="2907720131" sldId="348"/>
            <ac:spMk id="58" creationId="{9206D550-91B3-AF1F-6DEF-A0F4EB64A379}"/>
          </ac:spMkLst>
        </pc:spChg>
        <pc:spChg chg="add mod">
          <ac:chgData name="Doug Downs" userId="4d504ec9b0c77c7e" providerId="LiveId" clId="{77AECE9A-4C32-470E-9FD8-18CDA6D98F56}" dt="2025-01-20T20:43:51.437" v="1328"/>
          <ac:spMkLst>
            <pc:docMk/>
            <pc:sldMk cId="2907720131" sldId="348"/>
            <ac:spMk id="60" creationId="{7A457235-2BA0-8AB3-41FD-8CEB08B762E6}"/>
          </ac:spMkLst>
        </pc:spChg>
        <pc:picChg chg="add del mod">
          <ac:chgData name="Doug Downs" userId="4d504ec9b0c77c7e" providerId="LiveId" clId="{77AECE9A-4C32-470E-9FD8-18CDA6D98F56}" dt="2025-01-20T20:43:19.518" v="1323" actId="478"/>
          <ac:picMkLst>
            <pc:docMk/>
            <pc:sldMk cId="2907720131" sldId="348"/>
            <ac:picMk id="3" creationId="{E2B9BE0A-4E79-468C-96AC-B59850553D3D}"/>
          </ac:picMkLst>
        </pc:picChg>
        <pc:cxnChg chg="add del mod">
          <ac:chgData name="Doug Downs" userId="4d504ec9b0c77c7e" providerId="LiveId" clId="{77AECE9A-4C32-470E-9FD8-18CDA6D98F56}" dt="2025-01-20T20:43:21.658" v="1324" actId="478"/>
          <ac:cxnSpMkLst>
            <pc:docMk/>
            <pc:sldMk cId="2907720131" sldId="348"/>
            <ac:cxnSpMk id="10" creationId="{C34249AD-6BD7-4573-B0B1-F5CCDB628AC2}"/>
          </ac:cxnSpMkLst>
        </pc:cxnChg>
      </pc:sldChg>
      <pc:sldChg chg="modSp mod setBg">
        <pc:chgData name="Doug Downs" userId="4d504ec9b0c77c7e" providerId="LiveId" clId="{77AECE9A-4C32-470E-9FD8-18CDA6D98F56}" dt="2025-01-19T21:31:19.155" v="988" actId="167"/>
        <pc:sldMkLst>
          <pc:docMk/>
          <pc:sldMk cId="4013974510" sldId="349"/>
        </pc:sldMkLst>
        <pc:spChg chg="mod">
          <ac:chgData name="Doug Downs" userId="4d504ec9b0c77c7e" providerId="LiveId" clId="{77AECE9A-4C32-470E-9FD8-18CDA6D98F56}" dt="2025-01-19T21:24:15.247" v="916" actId="14100"/>
          <ac:spMkLst>
            <pc:docMk/>
            <pc:sldMk cId="4013974510" sldId="349"/>
            <ac:spMk id="2" creationId="{A2C67DC4-8E93-4369-B242-236694446364}"/>
          </ac:spMkLst>
        </pc:spChg>
        <pc:spChg chg="mod">
          <ac:chgData name="Doug Downs" userId="4d504ec9b0c77c7e" providerId="LiveId" clId="{77AECE9A-4C32-470E-9FD8-18CDA6D98F56}" dt="2025-01-19T21:23:50.932" v="913" actId="1035"/>
          <ac:spMkLst>
            <pc:docMk/>
            <pc:sldMk cId="4013974510" sldId="349"/>
            <ac:spMk id="6" creationId="{6D06C8A0-7451-497D-BAB9-FB0AEE967B75}"/>
          </ac:spMkLst>
        </pc:spChg>
        <pc:spChg chg="mod">
          <ac:chgData name="Doug Downs" userId="4d504ec9b0c77c7e" providerId="LiveId" clId="{77AECE9A-4C32-470E-9FD8-18CDA6D98F56}" dt="2025-01-19T21:23:50.932" v="913" actId="1035"/>
          <ac:spMkLst>
            <pc:docMk/>
            <pc:sldMk cId="4013974510" sldId="349"/>
            <ac:spMk id="71" creationId="{1402E703-C130-4EAA-AAD7-AC8D86E9C1A8}"/>
          </ac:spMkLst>
        </pc:spChg>
        <pc:spChg chg="mod">
          <ac:chgData name="Doug Downs" userId="4d504ec9b0c77c7e" providerId="LiveId" clId="{77AECE9A-4C32-470E-9FD8-18CDA6D98F56}" dt="2025-01-19T21:24:21.863" v="924" actId="1038"/>
          <ac:spMkLst>
            <pc:docMk/>
            <pc:sldMk cId="4013974510" sldId="349"/>
            <ac:spMk id="82" creationId="{F8458901-7A5E-426C-9704-B905E7814730}"/>
          </ac:spMkLst>
        </pc:spChg>
        <pc:spChg chg="mod">
          <ac:chgData name="Doug Downs" userId="4d504ec9b0c77c7e" providerId="LiveId" clId="{77AECE9A-4C32-470E-9FD8-18CDA6D98F56}" dt="2025-01-19T21:24:29.359" v="925" actId="14100"/>
          <ac:spMkLst>
            <pc:docMk/>
            <pc:sldMk cId="4013974510" sldId="349"/>
            <ac:spMk id="146" creationId="{EC3212DD-3277-4329-A8DE-03716C0564E2}"/>
          </ac:spMkLst>
        </pc:spChg>
        <pc:spChg chg="mod ord">
          <ac:chgData name="Doug Downs" userId="4d504ec9b0c77c7e" providerId="LiveId" clId="{77AECE9A-4C32-470E-9FD8-18CDA6D98F56}" dt="2025-01-19T21:31:19.155" v="988" actId="167"/>
          <ac:spMkLst>
            <pc:docMk/>
            <pc:sldMk cId="4013974510" sldId="349"/>
            <ac:spMk id="170" creationId="{89041FC1-DC6C-4459-86BC-8C9309E23D6A}"/>
          </ac:spMkLst>
        </pc:spChg>
        <pc:picChg chg="mod">
          <ac:chgData name="Doug Downs" userId="4d504ec9b0c77c7e" providerId="LiveId" clId="{77AECE9A-4C32-470E-9FD8-18CDA6D98F56}" dt="2025-01-19T21:26:01.996" v="959" actId="1036"/>
          <ac:picMkLst>
            <pc:docMk/>
            <pc:sldMk cId="4013974510" sldId="349"/>
            <ac:picMk id="4" creationId="{5E971CAC-A133-4609-A69C-16C2585BDA81}"/>
          </ac:picMkLst>
        </pc:picChg>
        <pc:picChg chg="mod">
          <ac:chgData name="Doug Downs" userId="4d504ec9b0c77c7e" providerId="LiveId" clId="{77AECE9A-4C32-470E-9FD8-18CDA6D98F56}" dt="2025-01-19T21:25:15.895" v="936" actId="1076"/>
          <ac:picMkLst>
            <pc:docMk/>
            <pc:sldMk cId="4013974510" sldId="349"/>
            <ac:picMk id="5" creationId="{0C2445B6-177C-4B44-B336-EE04CF81E4D2}"/>
          </ac:picMkLst>
        </pc:picChg>
        <pc:picChg chg="mod">
          <ac:chgData name="Doug Downs" userId="4d504ec9b0c77c7e" providerId="LiveId" clId="{77AECE9A-4C32-470E-9FD8-18CDA6D98F56}" dt="2025-01-19T21:25:21.215" v="937" actId="1076"/>
          <ac:picMkLst>
            <pc:docMk/>
            <pc:sldMk cId="4013974510" sldId="349"/>
            <ac:picMk id="12" creationId="{47FC7818-CFDD-4E69-ADA0-5FD41F2738BB}"/>
          </ac:picMkLst>
        </pc:picChg>
        <pc:picChg chg="mod">
          <ac:chgData name="Doug Downs" userId="4d504ec9b0c77c7e" providerId="LiveId" clId="{77AECE9A-4C32-470E-9FD8-18CDA6D98F56}" dt="2025-01-19T21:25:25.199" v="938" actId="1076"/>
          <ac:picMkLst>
            <pc:docMk/>
            <pc:sldMk cId="4013974510" sldId="349"/>
            <ac:picMk id="26" creationId="{41C92D2B-D1D3-4587-BB82-34A860F576CD}"/>
          </ac:picMkLst>
        </pc:picChg>
        <pc:picChg chg="mod">
          <ac:chgData name="Doug Downs" userId="4d504ec9b0c77c7e" providerId="LiveId" clId="{77AECE9A-4C32-470E-9FD8-18CDA6D98F56}" dt="2025-01-19T21:25:30.382" v="940" actId="14100"/>
          <ac:picMkLst>
            <pc:docMk/>
            <pc:sldMk cId="4013974510" sldId="349"/>
            <ac:picMk id="108" creationId="{21369113-9813-406C-8A8F-45829DDF576D}"/>
          </ac:picMkLst>
        </pc:picChg>
        <pc:picChg chg="mod">
          <ac:chgData name="Doug Downs" userId="4d504ec9b0c77c7e" providerId="LiveId" clId="{77AECE9A-4C32-470E-9FD8-18CDA6D98F56}" dt="2025-01-19T21:25:41.920" v="944" actId="14100"/>
          <ac:picMkLst>
            <pc:docMk/>
            <pc:sldMk cId="4013974510" sldId="349"/>
            <ac:picMk id="169" creationId="{C7A3D2E9-06FE-4609-89FA-BFC0F6DBC448}"/>
          </ac:picMkLst>
        </pc:picChg>
        <pc:picChg chg="mod">
          <ac:chgData name="Doug Downs" userId="4d504ec9b0c77c7e" providerId="LiveId" clId="{77AECE9A-4C32-470E-9FD8-18CDA6D98F56}" dt="2025-01-19T21:25:52.762" v="948" actId="14100"/>
          <ac:picMkLst>
            <pc:docMk/>
            <pc:sldMk cId="4013974510" sldId="349"/>
            <ac:picMk id="192" creationId="{D8D62A41-8AAA-496B-8279-7163B2D97AE1}"/>
          </ac:picMkLst>
        </pc:picChg>
      </pc:sldChg>
      <pc:sldChg chg="delSp del mod setBg">
        <pc:chgData name="Doug Downs" userId="4d504ec9b0c77c7e" providerId="LiveId" clId="{77AECE9A-4C32-470E-9FD8-18CDA6D98F56}" dt="2025-01-19T21:32:24.797" v="1004" actId="47"/>
        <pc:sldMkLst>
          <pc:docMk/>
          <pc:sldMk cId="1817048086" sldId="350"/>
        </pc:sldMkLst>
      </pc:sldChg>
      <pc:sldChg chg="addSp delSp modSp mod">
        <pc:chgData name="Doug Downs" userId="4d504ec9b0c77c7e" providerId="LiveId" clId="{77AECE9A-4C32-470E-9FD8-18CDA6D98F56}" dt="2025-01-19T20:55:35.503" v="528" actId="1076"/>
        <pc:sldMkLst>
          <pc:docMk/>
          <pc:sldMk cId="3135071827" sldId="351"/>
        </pc:sldMkLst>
        <pc:spChg chg="add mod ord">
          <ac:chgData name="Doug Downs" userId="4d504ec9b0c77c7e" providerId="LiveId" clId="{77AECE9A-4C32-470E-9FD8-18CDA6D98F56}" dt="2025-01-19T20:54:19.579" v="501" actId="167"/>
          <ac:spMkLst>
            <pc:docMk/>
            <pc:sldMk cId="3135071827" sldId="351"/>
            <ac:spMk id="4" creationId="{E76C7390-245D-D96F-8888-B1EA37D99B55}"/>
          </ac:spMkLst>
        </pc:spChg>
        <pc:spChg chg="mod">
          <ac:chgData name="Doug Downs" userId="4d504ec9b0c77c7e" providerId="LiveId" clId="{77AECE9A-4C32-470E-9FD8-18CDA6D98F56}" dt="2025-01-19T20:54:25.135" v="508" actId="1035"/>
          <ac:spMkLst>
            <pc:docMk/>
            <pc:sldMk cId="3135071827" sldId="351"/>
            <ac:spMk id="7" creationId="{D362C3C6-DC19-43D9-8F8D-081E55F8857D}"/>
          </ac:spMkLst>
        </pc:spChg>
        <pc:spChg chg="mod">
          <ac:chgData name="Doug Downs" userId="4d504ec9b0c77c7e" providerId="LiveId" clId="{77AECE9A-4C32-470E-9FD8-18CDA6D98F56}" dt="2025-01-19T20:55:35.503" v="528" actId="1076"/>
          <ac:spMkLst>
            <pc:docMk/>
            <pc:sldMk cId="3135071827" sldId="351"/>
            <ac:spMk id="20" creationId="{52BF689D-3978-4A9D-A396-9E5967BBE3A7}"/>
          </ac:spMkLst>
        </pc:spChg>
        <pc:spChg chg="mod">
          <ac:chgData name="Doug Downs" userId="4d504ec9b0c77c7e" providerId="LiveId" clId="{77AECE9A-4C32-470E-9FD8-18CDA6D98F56}" dt="2025-01-19T20:55:35.503" v="528" actId="1076"/>
          <ac:spMkLst>
            <pc:docMk/>
            <pc:sldMk cId="3135071827" sldId="351"/>
            <ac:spMk id="21" creationId="{2883ED6D-B829-429D-B271-9DC28E1FCCC4}"/>
          </ac:spMkLst>
        </pc:spChg>
        <pc:spChg chg="mod">
          <ac:chgData name="Doug Downs" userId="4d504ec9b0c77c7e" providerId="LiveId" clId="{77AECE9A-4C32-470E-9FD8-18CDA6D98F56}" dt="2025-01-19T20:55:35.503" v="528" actId="1076"/>
          <ac:spMkLst>
            <pc:docMk/>
            <pc:sldMk cId="3135071827" sldId="351"/>
            <ac:spMk id="22" creationId="{30A366B6-8E26-4C4A-9A53-761D8BADCAEB}"/>
          </ac:spMkLst>
        </pc:spChg>
        <pc:spChg chg="mod">
          <ac:chgData name="Doug Downs" userId="4d504ec9b0c77c7e" providerId="LiveId" clId="{77AECE9A-4C32-470E-9FD8-18CDA6D98F56}" dt="2025-01-19T20:54:43.851" v="519" actId="20577"/>
          <ac:spMkLst>
            <pc:docMk/>
            <pc:sldMk cId="3135071827" sldId="351"/>
            <ac:spMk id="32" creationId="{C8401CF0-FC7E-4148-90DF-A80954A72C90}"/>
          </ac:spMkLst>
        </pc:spChg>
      </pc:sldChg>
      <pc:sldChg chg="addSp delSp modSp mod">
        <pc:chgData name="Doug Downs" userId="4d504ec9b0c77c7e" providerId="LiveId" clId="{77AECE9A-4C32-470E-9FD8-18CDA6D98F56}" dt="2025-01-19T20:50:09.390" v="485" actId="255"/>
        <pc:sldMkLst>
          <pc:docMk/>
          <pc:sldMk cId="2326934973" sldId="352"/>
        </pc:sldMkLst>
        <pc:spChg chg="add mod ord">
          <ac:chgData name="Doug Downs" userId="4d504ec9b0c77c7e" providerId="LiveId" clId="{77AECE9A-4C32-470E-9FD8-18CDA6D98F56}" dt="2025-01-19T20:49:32.157" v="457" actId="167"/>
          <ac:spMkLst>
            <pc:docMk/>
            <pc:sldMk cId="2326934973" sldId="352"/>
            <ac:spMk id="2" creationId="{BFDF98DC-A118-E1F6-47DD-A13EBC0DC5D8}"/>
          </ac:spMkLst>
        </pc:spChg>
        <pc:spChg chg="mod">
          <ac:chgData name="Doug Downs" userId="4d504ec9b0c77c7e" providerId="LiveId" clId="{77AECE9A-4C32-470E-9FD8-18CDA6D98F56}" dt="2025-01-19T20:49:46.025" v="479" actId="12788"/>
          <ac:spMkLst>
            <pc:docMk/>
            <pc:sldMk cId="2326934973" sldId="352"/>
            <ac:spMk id="7" creationId="{D362C3C6-DC19-43D9-8F8D-081E55F8857D}"/>
          </ac:spMkLst>
        </pc:spChg>
        <pc:spChg chg="mod">
          <ac:chgData name="Doug Downs" userId="4d504ec9b0c77c7e" providerId="LiveId" clId="{77AECE9A-4C32-470E-9FD8-18CDA6D98F56}" dt="2025-01-19T20:50:09.390" v="485" actId="255"/>
          <ac:spMkLst>
            <pc:docMk/>
            <pc:sldMk cId="2326934973" sldId="352"/>
            <ac:spMk id="13" creationId="{2883ED6D-B829-429D-B271-9DC28E1FCCC4}"/>
          </ac:spMkLst>
        </pc:spChg>
        <pc:spChg chg="mod">
          <ac:chgData name="Doug Downs" userId="4d504ec9b0c77c7e" providerId="LiveId" clId="{77AECE9A-4C32-470E-9FD8-18CDA6D98F56}" dt="2025-01-19T20:50:03.245" v="484" actId="14100"/>
          <ac:spMkLst>
            <pc:docMk/>
            <pc:sldMk cId="2326934973" sldId="352"/>
            <ac:spMk id="21" creationId="{2883ED6D-B829-429D-B271-9DC28E1FCCC4}"/>
          </ac:spMkLst>
        </pc:spChg>
      </pc:sldChg>
      <pc:sldChg chg="addSp delSp modSp mod">
        <pc:chgData name="Doug Downs" userId="4d504ec9b0c77c7e" providerId="LiveId" clId="{77AECE9A-4C32-470E-9FD8-18CDA6D98F56}" dt="2025-01-19T21:05:49.651" v="563" actId="554"/>
        <pc:sldMkLst>
          <pc:docMk/>
          <pc:sldMk cId="2394110914" sldId="353"/>
        </pc:sldMkLst>
        <pc:spChg chg="add mod ord">
          <ac:chgData name="Doug Downs" userId="4d504ec9b0c77c7e" providerId="LiveId" clId="{77AECE9A-4C32-470E-9FD8-18CDA6D98F56}" dt="2025-01-19T21:04:49.005" v="531" actId="167"/>
          <ac:spMkLst>
            <pc:docMk/>
            <pc:sldMk cId="2394110914" sldId="353"/>
            <ac:spMk id="2" creationId="{72C2463B-B26D-DB40-49A4-AB37CA7178A5}"/>
          </ac:spMkLst>
        </pc:spChg>
        <pc:spChg chg="mod ord">
          <ac:chgData name="Doug Downs" userId="4d504ec9b0c77c7e" providerId="LiveId" clId="{77AECE9A-4C32-470E-9FD8-18CDA6D98F56}" dt="2025-01-19T21:05:09.721" v="555" actId="12788"/>
          <ac:spMkLst>
            <pc:docMk/>
            <pc:sldMk cId="2394110914" sldId="353"/>
            <ac:spMk id="7" creationId="{D362C3C6-DC19-43D9-8F8D-081E55F8857D}"/>
          </ac:spMkLst>
        </pc:spChg>
        <pc:spChg chg="mod">
          <ac:chgData name="Doug Downs" userId="4d504ec9b0c77c7e" providerId="LiveId" clId="{77AECE9A-4C32-470E-9FD8-18CDA6D98F56}" dt="2025-01-19T21:05:17.465" v="556" actId="1076"/>
          <ac:spMkLst>
            <pc:docMk/>
            <pc:sldMk cId="2394110914" sldId="353"/>
            <ac:spMk id="8" creationId="{1391FD7F-AA3B-488F-BE6D-7D3B4365EE9E}"/>
          </ac:spMkLst>
        </pc:spChg>
        <pc:spChg chg="mod">
          <ac:chgData name="Doug Downs" userId="4d504ec9b0c77c7e" providerId="LiveId" clId="{77AECE9A-4C32-470E-9FD8-18CDA6D98F56}" dt="2025-01-19T21:05:17.465" v="556" actId="1076"/>
          <ac:spMkLst>
            <pc:docMk/>
            <pc:sldMk cId="2394110914" sldId="353"/>
            <ac:spMk id="15" creationId="{3062DDEE-F144-47E5-9355-A189461BB0A4}"/>
          </ac:spMkLst>
        </pc:spChg>
        <pc:spChg chg="mod">
          <ac:chgData name="Doug Downs" userId="4d504ec9b0c77c7e" providerId="LiveId" clId="{77AECE9A-4C32-470E-9FD8-18CDA6D98F56}" dt="2025-01-19T21:05:17.465" v="556" actId="1076"/>
          <ac:spMkLst>
            <pc:docMk/>
            <pc:sldMk cId="2394110914" sldId="353"/>
            <ac:spMk id="17" creationId="{795CD812-B681-4C69-8CEB-4C74F258B452}"/>
          </ac:spMkLst>
        </pc:spChg>
        <pc:spChg chg="mod">
          <ac:chgData name="Doug Downs" userId="4d504ec9b0c77c7e" providerId="LiveId" clId="{77AECE9A-4C32-470E-9FD8-18CDA6D98F56}" dt="2025-01-19T21:05:17.465" v="556" actId="1076"/>
          <ac:spMkLst>
            <pc:docMk/>
            <pc:sldMk cId="2394110914" sldId="353"/>
            <ac:spMk id="19" creationId="{8A6C57DD-1776-446B-A197-ED67F97E40E6}"/>
          </ac:spMkLst>
        </pc:spChg>
        <pc:spChg chg="mod">
          <ac:chgData name="Doug Downs" userId="4d504ec9b0c77c7e" providerId="LiveId" clId="{77AECE9A-4C32-470E-9FD8-18CDA6D98F56}" dt="2025-01-19T21:05:49.651" v="563" actId="554"/>
          <ac:spMkLst>
            <pc:docMk/>
            <pc:sldMk cId="2394110914" sldId="353"/>
            <ac:spMk id="20" creationId="{52BF689D-3978-4A9D-A396-9E5967BBE3A7}"/>
          </ac:spMkLst>
        </pc:spChg>
        <pc:spChg chg="mod">
          <ac:chgData name="Doug Downs" userId="4d504ec9b0c77c7e" providerId="LiveId" clId="{77AECE9A-4C32-470E-9FD8-18CDA6D98F56}" dt="2025-01-19T21:05:49.651" v="563" actId="554"/>
          <ac:spMkLst>
            <pc:docMk/>
            <pc:sldMk cId="2394110914" sldId="353"/>
            <ac:spMk id="21" creationId="{2883ED6D-B829-429D-B271-9DC28E1FCCC4}"/>
          </ac:spMkLst>
        </pc:spChg>
        <pc:spChg chg="mod">
          <ac:chgData name="Doug Downs" userId="4d504ec9b0c77c7e" providerId="LiveId" clId="{77AECE9A-4C32-470E-9FD8-18CDA6D98F56}" dt="2025-01-19T21:05:49.651" v="563" actId="554"/>
          <ac:spMkLst>
            <pc:docMk/>
            <pc:sldMk cId="2394110914" sldId="353"/>
            <ac:spMk id="22" creationId="{30A366B6-8E26-4C4A-9A53-761D8BADCAEB}"/>
          </ac:spMkLst>
        </pc:spChg>
        <pc:spChg chg="mod">
          <ac:chgData name="Doug Downs" userId="4d504ec9b0c77c7e" providerId="LiveId" clId="{77AECE9A-4C32-470E-9FD8-18CDA6D98F56}" dt="2025-01-19T21:05:17.465" v="556" actId="1076"/>
          <ac:spMkLst>
            <pc:docMk/>
            <pc:sldMk cId="2394110914" sldId="353"/>
            <ac:spMk id="27" creationId="{F675876F-4F09-485C-BD89-42ACBD9D5A32}"/>
          </ac:spMkLst>
        </pc:spChg>
        <pc:spChg chg="mod">
          <ac:chgData name="Doug Downs" userId="4d504ec9b0c77c7e" providerId="LiveId" clId="{77AECE9A-4C32-470E-9FD8-18CDA6D98F56}" dt="2025-01-19T21:05:17.465" v="556" actId="1076"/>
          <ac:spMkLst>
            <pc:docMk/>
            <pc:sldMk cId="2394110914" sldId="353"/>
            <ac:spMk id="28" creationId="{4222362F-10EE-41D0-8585-A9F12B6058E5}"/>
          </ac:spMkLst>
        </pc:spChg>
        <pc:spChg chg="mod">
          <ac:chgData name="Doug Downs" userId="4d504ec9b0c77c7e" providerId="LiveId" clId="{77AECE9A-4C32-470E-9FD8-18CDA6D98F56}" dt="2025-01-19T21:05:17.465" v="556" actId="1076"/>
          <ac:spMkLst>
            <pc:docMk/>
            <pc:sldMk cId="2394110914" sldId="353"/>
            <ac:spMk id="30" creationId="{4E02A5FB-EF40-4E9F-A865-62D9043B1D37}"/>
          </ac:spMkLst>
        </pc:spChg>
        <pc:spChg chg="mod">
          <ac:chgData name="Doug Downs" userId="4d504ec9b0c77c7e" providerId="LiveId" clId="{77AECE9A-4C32-470E-9FD8-18CDA6D98F56}" dt="2025-01-19T21:05:17.465" v="556" actId="1076"/>
          <ac:spMkLst>
            <pc:docMk/>
            <pc:sldMk cId="2394110914" sldId="353"/>
            <ac:spMk id="31" creationId="{AD92D95E-6931-4619-A36E-02225CC63A65}"/>
          </ac:spMkLst>
        </pc:spChg>
        <pc:spChg chg="mod">
          <ac:chgData name="Doug Downs" userId="4d504ec9b0c77c7e" providerId="LiveId" clId="{77AECE9A-4C32-470E-9FD8-18CDA6D98F56}" dt="2025-01-19T21:05:17.465" v="556" actId="1076"/>
          <ac:spMkLst>
            <pc:docMk/>
            <pc:sldMk cId="2394110914" sldId="353"/>
            <ac:spMk id="48" creationId="{83DFDA1B-0621-451A-98EF-E497BE4F8DDB}"/>
          </ac:spMkLst>
        </pc:spChg>
      </pc:sldChg>
      <pc:sldChg chg="modSp mod">
        <pc:chgData name="Doug Downs" userId="4d504ec9b0c77c7e" providerId="LiveId" clId="{77AECE9A-4C32-470E-9FD8-18CDA6D98F56}" dt="2025-01-15T21:44:07.125" v="164" actId="1076"/>
        <pc:sldMkLst>
          <pc:docMk/>
          <pc:sldMk cId="2988038346" sldId="354"/>
        </pc:sldMkLst>
        <pc:spChg chg="mod">
          <ac:chgData name="Doug Downs" userId="4d504ec9b0c77c7e" providerId="LiveId" clId="{77AECE9A-4C32-470E-9FD8-18CDA6D98F56}" dt="2025-01-15T21:43:46.831" v="161" actId="14100"/>
          <ac:spMkLst>
            <pc:docMk/>
            <pc:sldMk cId="2988038346" sldId="354"/>
            <ac:spMk id="3" creationId="{D0A2BD81-E99E-4BB5-B169-A732134D176D}"/>
          </ac:spMkLst>
        </pc:spChg>
        <pc:spChg chg="mod">
          <ac:chgData name="Doug Downs" userId="4d504ec9b0c77c7e" providerId="LiveId" clId="{77AECE9A-4C32-470E-9FD8-18CDA6D98F56}" dt="2025-01-15T21:42:36.116" v="153" actId="1035"/>
          <ac:spMkLst>
            <pc:docMk/>
            <pc:sldMk cId="2988038346" sldId="354"/>
            <ac:spMk id="4" creationId="{0C8A5D67-AF68-4F88-ABEC-B8150BA8A46D}"/>
          </ac:spMkLst>
        </pc:spChg>
        <pc:spChg chg="mod">
          <ac:chgData name="Doug Downs" userId="4d504ec9b0c77c7e" providerId="LiveId" clId="{77AECE9A-4C32-470E-9FD8-18CDA6D98F56}" dt="2025-01-15T21:43:09.758" v="154" actId="255"/>
          <ac:spMkLst>
            <pc:docMk/>
            <pc:sldMk cId="2988038346" sldId="354"/>
            <ac:spMk id="33" creationId="{31CEDC0C-38ED-4E2C-94D4-246F09C419C1}"/>
          </ac:spMkLst>
        </pc:spChg>
        <pc:spChg chg="mod">
          <ac:chgData name="Doug Downs" userId="4d504ec9b0c77c7e" providerId="LiveId" clId="{77AECE9A-4C32-470E-9FD8-18CDA6D98F56}" dt="2025-01-15T21:43:15.976" v="155" actId="1076"/>
          <ac:spMkLst>
            <pc:docMk/>
            <pc:sldMk cId="2988038346" sldId="354"/>
            <ac:spMk id="34" creationId="{73C5571C-F59C-43FF-9A6C-7CAA481A1017}"/>
          </ac:spMkLst>
        </pc:spChg>
        <pc:spChg chg="mod">
          <ac:chgData name="Doug Downs" userId="4d504ec9b0c77c7e" providerId="LiveId" clId="{77AECE9A-4C32-470E-9FD8-18CDA6D98F56}" dt="2025-01-15T21:43:09.758" v="154" actId="255"/>
          <ac:spMkLst>
            <pc:docMk/>
            <pc:sldMk cId="2988038346" sldId="354"/>
            <ac:spMk id="35" creationId="{CDA4DABD-6B1C-45F5-9397-56CD98A060FB}"/>
          </ac:spMkLst>
        </pc:spChg>
        <pc:spChg chg="mod">
          <ac:chgData name="Doug Downs" userId="4d504ec9b0c77c7e" providerId="LiveId" clId="{77AECE9A-4C32-470E-9FD8-18CDA6D98F56}" dt="2025-01-15T21:43:09.758" v="154" actId="255"/>
          <ac:spMkLst>
            <pc:docMk/>
            <pc:sldMk cId="2988038346" sldId="354"/>
            <ac:spMk id="36" creationId="{F2CD64E1-8232-4385-BBC4-7BB353DBE803}"/>
          </ac:spMkLst>
        </pc:spChg>
        <pc:spChg chg="mod">
          <ac:chgData name="Doug Downs" userId="4d504ec9b0c77c7e" providerId="LiveId" clId="{77AECE9A-4C32-470E-9FD8-18CDA6D98F56}" dt="2025-01-15T21:43:09.758" v="154" actId="255"/>
          <ac:spMkLst>
            <pc:docMk/>
            <pc:sldMk cId="2988038346" sldId="354"/>
            <ac:spMk id="37" creationId="{EABAAF8E-674F-4D1D-A2D7-8895CBB0FE9E}"/>
          </ac:spMkLst>
        </pc:spChg>
        <pc:spChg chg="mod">
          <ac:chgData name="Doug Downs" userId="4d504ec9b0c77c7e" providerId="LiveId" clId="{77AECE9A-4C32-470E-9FD8-18CDA6D98F56}" dt="2025-01-15T21:43:21.871" v="157" actId="1038"/>
          <ac:spMkLst>
            <pc:docMk/>
            <pc:sldMk cId="2988038346" sldId="354"/>
            <ac:spMk id="40" creationId="{0F3C084D-C0E4-4DE7-9102-5D25188BE7D3}"/>
          </ac:spMkLst>
        </pc:spChg>
        <pc:spChg chg="mod">
          <ac:chgData name="Doug Downs" userId="4d504ec9b0c77c7e" providerId="LiveId" clId="{77AECE9A-4C32-470E-9FD8-18CDA6D98F56}" dt="2025-01-15T21:43:09.758" v="154" actId="255"/>
          <ac:spMkLst>
            <pc:docMk/>
            <pc:sldMk cId="2988038346" sldId="354"/>
            <ac:spMk id="41" creationId="{A2822192-8519-4F58-8781-21E4E13F7CDD}"/>
          </ac:spMkLst>
        </pc:spChg>
        <pc:spChg chg="mod">
          <ac:chgData name="Doug Downs" userId="4d504ec9b0c77c7e" providerId="LiveId" clId="{77AECE9A-4C32-470E-9FD8-18CDA6D98F56}" dt="2025-01-15T21:43:26.784" v="158" actId="1076"/>
          <ac:spMkLst>
            <pc:docMk/>
            <pc:sldMk cId="2988038346" sldId="354"/>
            <ac:spMk id="47" creationId="{DADEDDD4-0C0C-4D76-93C9-4B130E23AE07}"/>
          </ac:spMkLst>
        </pc:spChg>
        <pc:spChg chg="mod">
          <ac:chgData name="Doug Downs" userId="4d504ec9b0c77c7e" providerId="LiveId" clId="{77AECE9A-4C32-470E-9FD8-18CDA6D98F56}" dt="2025-01-15T21:43:09.758" v="154" actId="255"/>
          <ac:spMkLst>
            <pc:docMk/>
            <pc:sldMk cId="2988038346" sldId="354"/>
            <ac:spMk id="48" creationId="{359C0148-B90E-4BF9-AB00-CB97F10A4184}"/>
          </ac:spMkLst>
        </pc:spChg>
        <pc:spChg chg="mod">
          <ac:chgData name="Doug Downs" userId="4d504ec9b0c77c7e" providerId="LiveId" clId="{77AECE9A-4C32-470E-9FD8-18CDA6D98F56}" dt="2025-01-15T21:43:09.758" v="154" actId="255"/>
          <ac:spMkLst>
            <pc:docMk/>
            <pc:sldMk cId="2988038346" sldId="354"/>
            <ac:spMk id="49" creationId="{57FD59E0-2D65-45B4-9931-15128F15E439}"/>
          </ac:spMkLst>
        </pc:spChg>
        <pc:spChg chg="mod">
          <ac:chgData name="Doug Downs" userId="4d504ec9b0c77c7e" providerId="LiveId" clId="{77AECE9A-4C32-470E-9FD8-18CDA6D98F56}" dt="2025-01-15T21:44:07.125" v="164" actId="1076"/>
          <ac:spMkLst>
            <pc:docMk/>
            <pc:sldMk cId="2988038346" sldId="354"/>
            <ac:spMk id="51" creationId="{4C37668E-5BC8-4D68-90A2-826A6913F2E6}"/>
          </ac:spMkLst>
        </pc:spChg>
        <pc:spChg chg="mod">
          <ac:chgData name="Doug Downs" userId="4d504ec9b0c77c7e" providerId="LiveId" clId="{77AECE9A-4C32-470E-9FD8-18CDA6D98F56}" dt="2025-01-15T21:44:07.125" v="164" actId="1076"/>
          <ac:spMkLst>
            <pc:docMk/>
            <pc:sldMk cId="2988038346" sldId="354"/>
            <ac:spMk id="52" creationId="{EB5A4257-9459-475A-A0D6-CC6A9C77E64A}"/>
          </ac:spMkLst>
        </pc:spChg>
      </pc:sldChg>
      <pc:sldChg chg="addSp modSp mod">
        <pc:chgData name="Doug Downs" userId="4d504ec9b0c77c7e" providerId="LiveId" clId="{77AECE9A-4C32-470E-9FD8-18CDA6D98F56}" dt="2025-01-15T21:40:27.360" v="80" actId="1076"/>
        <pc:sldMkLst>
          <pc:docMk/>
          <pc:sldMk cId="2699907752" sldId="356"/>
        </pc:sldMkLst>
        <pc:spChg chg="mod">
          <ac:chgData name="Doug Downs" userId="4d504ec9b0c77c7e" providerId="LiveId" clId="{77AECE9A-4C32-470E-9FD8-18CDA6D98F56}" dt="2025-01-15T21:39:02.717" v="66" actId="1035"/>
          <ac:spMkLst>
            <pc:docMk/>
            <pc:sldMk cId="2699907752" sldId="356"/>
            <ac:spMk id="4" creationId="{0C8A5D67-AF68-4F88-ABEC-B8150BA8A46D}"/>
          </ac:spMkLst>
        </pc:spChg>
        <pc:spChg chg="mod">
          <ac:chgData name="Doug Downs" userId="4d504ec9b0c77c7e" providerId="LiveId" clId="{77AECE9A-4C32-470E-9FD8-18CDA6D98F56}" dt="2025-01-15T21:39:18.291" v="69" actId="1076"/>
          <ac:spMkLst>
            <pc:docMk/>
            <pc:sldMk cId="2699907752" sldId="356"/>
            <ac:spMk id="5" creationId="{0F9B05C5-93FC-CBA7-9216-485445A93915}"/>
          </ac:spMkLst>
        </pc:spChg>
        <pc:spChg chg="mod">
          <ac:chgData name="Doug Downs" userId="4d504ec9b0c77c7e" providerId="LiveId" clId="{77AECE9A-4C32-470E-9FD8-18CDA6D98F56}" dt="2025-01-15T21:39:18.291" v="69" actId="1076"/>
          <ac:spMkLst>
            <pc:docMk/>
            <pc:sldMk cId="2699907752" sldId="356"/>
            <ac:spMk id="6" creationId="{3A064601-DCFD-628F-14CA-52E3215F6E1B}"/>
          </ac:spMkLst>
        </pc:spChg>
        <pc:spChg chg="mod">
          <ac:chgData name="Doug Downs" userId="4d504ec9b0c77c7e" providerId="LiveId" clId="{77AECE9A-4C32-470E-9FD8-18CDA6D98F56}" dt="2025-01-15T21:39:18.291" v="69" actId="1076"/>
          <ac:spMkLst>
            <pc:docMk/>
            <pc:sldMk cId="2699907752" sldId="356"/>
            <ac:spMk id="7" creationId="{C5D7CE43-0F33-93FF-822E-8B36AEDFF021}"/>
          </ac:spMkLst>
        </pc:spChg>
        <pc:spChg chg="mod">
          <ac:chgData name="Doug Downs" userId="4d504ec9b0c77c7e" providerId="LiveId" clId="{77AECE9A-4C32-470E-9FD8-18CDA6D98F56}" dt="2025-01-15T21:39:42.482" v="73" actId="164"/>
          <ac:spMkLst>
            <pc:docMk/>
            <pc:sldMk cId="2699907752" sldId="356"/>
            <ac:spMk id="42" creationId="{00000000-0000-0000-0000-000000000000}"/>
          </ac:spMkLst>
        </pc:spChg>
        <pc:spChg chg="mod">
          <ac:chgData name="Doug Downs" userId="4d504ec9b0c77c7e" providerId="LiveId" clId="{77AECE9A-4C32-470E-9FD8-18CDA6D98F56}" dt="2025-01-15T21:40:03.222" v="76" actId="164"/>
          <ac:spMkLst>
            <pc:docMk/>
            <pc:sldMk cId="2699907752" sldId="356"/>
            <ac:spMk id="44" creationId="{00000000-0000-0000-0000-000000000000}"/>
          </ac:spMkLst>
        </pc:spChg>
        <pc:spChg chg="mod">
          <ac:chgData name="Doug Downs" userId="4d504ec9b0c77c7e" providerId="LiveId" clId="{77AECE9A-4C32-470E-9FD8-18CDA6D98F56}" dt="2025-01-15T21:40:16.775" v="78" actId="164"/>
          <ac:spMkLst>
            <pc:docMk/>
            <pc:sldMk cId="2699907752" sldId="356"/>
            <ac:spMk id="46" creationId="{00000000-0000-0000-0000-000000000000}"/>
          </ac:spMkLst>
        </pc:spChg>
        <pc:spChg chg="mod">
          <ac:chgData name="Doug Downs" userId="4d504ec9b0c77c7e" providerId="LiveId" clId="{77AECE9A-4C32-470E-9FD8-18CDA6D98F56}" dt="2025-01-15T21:39:18.291" v="69" actId="1076"/>
          <ac:spMkLst>
            <pc:docMk/>
            <pc:sldMk cId="2699907752" sldId="356"/>
            <ac:spMk id="52" creationId="{EB5A4257-9459-475A-A0D6-CC6A9C77E64A}"/>
          </ac:spMkLst>
        </pc:spChg>
        <pc:grpChg chg="add mod">
          <ac:chgData name="Doug Downs" userId="4d504ec9b0c77c7e" providerId="LiveId" clId="{77AECE9A-4C32-470E-9FD8-18CDA6D98F56}" dt="2025-01-15T21:39:47.625" v="74" actId="1076"/>
          <ac:grpSpMkLst>
            <pc:docMk/>
            <pc:sldMk cId="2699907752" sldId="356"/>
            <ac:grpSpMk id="2" creationId="{3848FD99-E033-E4ED-E4EA-D519EE4A318F}"/>
          </ac:grpSpMkLst>
        </pc:grpChg>
        <pc:grpChg chg="add mod">
          <ac:chgData name="Doug Downs" userId="4d504ec9b0c77c7e" providerId="LiveId" clId="{77AECE9A-4C32-470E-9FD8-18CDA6D98F56}" dt="2025-01-15T21:40:27.360" v="80" actId="1076"/>
          <ac:grpSpMkLst>
            <pc:docMk/>
            <pc:sldMk cId="2699907752" sldId="356"/>
            <ac:grpSpMk id="3" creationId="{801EA920-52F8-C4E5-6CA9-35361DD49B34}"/>
          </ac:grpSpMkLst>
        </pc:grpChg>
        <pc:grpChg chg="add mod">
          <ac:chgData name="Doug Downs" userId="4d504ec9b0c77c7e" providerId="LiveId" clId="{77AECE9A-4C32-470E-9FD8-18CDA6D98F56}" dt="2025-01-15T21:40:24.639" v="79" actId="1076"/>
          <ac:grpSpMkLst>
            <pc:docMk/>
            <pc:sldMk cId="2699907752" sldId="356"/>
            <ac:grpSpMk id="8" creationId="{85266435-8504-8C19-8584-CED202A8BC52}"/>
          </ac:grpSpMkLst>
        </pc:grpChg>
        <pc:grpChg chg="mod">
          <ac:chgData name="Doug Downs" userId="4d504ec9b0c77c7e" providerId="LiveId" clId="{77AECE9A-4C32-470E-9FD8-18CDA6D98F56}" dt="2025-01-15T21:39:42.482" v="73" actId="164"/>
          <ac:grpSpMkLst>
            <pc:docMk/>
            <pc:sldMk cId="2699907752" sldId="356"/>
            <ac:grpSpMk id="29" creationId="{00000000-0000-0000-0000-000000000000}"/>
          </ac:grpSpMkLst>
        </pc:grpChg>
        <pc:grpChg chg="mod">
          <ac:chgData name="Doug Downs" userId="4d504ec9b0c77c7e" providerId="LiveId" clId="{77AECE9A-4C32-470E-9FD8-18CDA6D98F56}" dt="2025-01-15T21:39:49.852" v="75" actId="1076"/>
          <ac:grpSpMkLst>
            <pc:docMk/>
            <pc:sldMk cId="2699907752" sldId="356"/>
            <ac:grpSpMk id="43" creationId="{00000000-0000-0000-0000-000000000000}"/>
          </ac:grpSpMkLst>
        </pc:grpChg>
        <pc:cxnChg chg="mod">
          <ac:chgData name="Doug Downs" userId="4d504ec9b0c77c7e" providerId="LiveId" clId="{77AECE9A-4C32-470E-9FD8-18CDA6D98F56}" dt="2025-01-15T21:40:03.222" v="76" actId="164"/>
          <ac:cxnSpMkLst>
            <pc:docMk/>
            <pc:sldMk cId="2699907752" sldId="356"/>
            <ac:cxnSpMk id="31" creationId="{00000000-0000-0000-0000-000000000000}"/>
          </ac:cxnSpMkLst>
        </pc:cxnChg>
        <pc:cxnChg chg="mod">
          <ac:chgData name="Doug Downs" userId="4d504ec9b0c77c7e" providerId="LiveId" clId="{77AECE9A-4C32-470E-9FD8-18CDA6D98F56}" dt="2025-01-15T21:40:03.222" v="76" actId="164"/>
          <ac:cxnSpMkLst>
            <pc:docMk/>
            <pc:sldMk cId="2699907752" sldId="356"/>
            <ac:cxnSpMk id="37" creationId="{00000000-0000-0000-0000-000000000000}"/>
          </ac:cxnSpMkLst>
        </pc:cxnChg>
        <pc:cxnChg chg="mod">
          <ac:chgData name="Doug Downs" userId="4d504ec9b0c77c7e" providerId="LiveId" clId="{77AECE9A-4C32-470E-9FD8-18CDA6D98F56}" dt="2025-01-15T21:40:16.775" v="78" actId="164"/>
          <ac:cxnSpMkLst>
            <pc:docMk/>
            <pc:sldMk cId="2699907752" sldId="356"/>
            <ac:cxnSpMk id="40" creationId="{00000000-0000-0000-0000-000000000000}"/>
          </ac:cxnSpMkLst>
        </pc:cxnChg>
        <pc:cxnChg chg="mod">
          <ac:chgData name="Doug Downs" userId="4d504ec9b0c77c7e" providerId="LiveId" clId="{77AECE9A-4C32-470E-9FD8-18CDA6D98F56}" dt="2025-01-15T21:40:16.775" v="78" actId="164"/>
          <ac:cxnSpMkLst>
            <pc:docMk/>
            <pc:sldMk cId="2699907752" sldId="356"/>
            <ac:cxnSpMk id="41" creationId="{00000000-0000-0000-0000-000000000000}"/>
          </ac:cxnSpMkLst>
        </pc:cxnChg>
      </pc:sldChg>
      <pc:sldChg chg="modSp mod">
        <pc:chgData name="Doug Downs" userId="4d504ec9b0c77c7e" providerId="LiveId" clId="{77AECE9A-4C32-470E-9FD8-18CDA6D98F56}" dt="2025-01-15T21:38:28.671" v="27" actId="20577"/>
        <pc:sldMkLst>
          <pc:docMk/>
          <pc:sldMk cId="2346229977" sldId="385"/>
        </pc:sldMkLst>
        <pc:spChg chg="mod">
          <ac:chgData name="Doug Downs" userId="4d504ec9b0c77c7e" providerId="LiveId" clId="{77AECE9A-4C32-470E-9FD8-18CDA6D98F56}" dt="2025-01-15T21:38:25.938" v="24" actId="20577"/>
          <ac:spMkLst>
            <pc:docMk/>
            <pc:sldMk cId="2346229977" sldId="385"/>
            <ac:spMk id="3" creationId="{492599FA-7E64-8D91-D68D-97BB2434B325}"/>
          </ac:spMkLst>
        </pc:spChg>
        <pc:spChg chg="mod">
          <ac:chgData name="Doug Downs" userId="4d504ec9b0c77c7e" providerId="LiveId" clId="{77AECE9A-4C32-470E-9FD8-18CDA6D98F56}" dt="2025-01-15T21:38:28.671" v="27" actId="20577"/>
          <ac:spMkLst>
            <pc:docMk/>
            <pc:sldMk cId="2346229977" sldId="385"/>
            <ac:spMk id="7" creationId="{2615E7C1-97C1-9FB7-4E3E-407A4A8414F9}"/>
          </ac:spMkLst>
        </pc:spChg>
      </pc:sldChg>
      <pc:sldChg chg="modSp mod">
        <pc:chgData name="Doug Downs" userId="4d504ec9b0c77c7e" providerId="LiveId" clId="{77AECE9A-4C32-470E-9FD8-18CDA6D98F56}" dt="2025-01-15T21:45:02.066" v="189" actId="1076"/>
        <pc:sldMkLst>
          <pc:docMk/>
          <pc:sldMk cId="533486432" sldId="386"/>
        </pc:sldMkLst>
        <pc:spChg chg="mod">
          <ac:chgData name="Doug Downs" userId="4d504ec9b0c77c7e" providerId="LiveId" clId="{77AECE9A-4C32-470E-9FD8-18CDA6D98F56}" dt="2025-01-15T21:44:33.965" v="184" actId="1035"/>
          <ac:spMkLst>
            <pc:docMk/>
            <pc:sldMk cId="533486432" sldId="386"/>
            <ac:spMk id="4" creationId="{0C8A5D67-AF68-4F88-ABEC-B8150BA8A46D}"/>
          </ac:spMkLst>
        </pc:spChg>
        <pc:spChg chg="mod">
          <ac:chgData name="Doug Downs" userId="4d504ec9b0c77c7e" providerId="LiveId" clId="{77AECE9A-4C32-470E-9FD8-18CDA6D98F56}" dt="2025-01-15T21:44:45.123" v="187" actId="255"/>
          <ac:spMkLst>
            <pc:docMk/>
            <pc:sldMk cId="533486432" sldId="386"/>
            <ac:spMk id="45" creationId="{7A9F54EA-876A-4F56-ACD7-89A23CFBEEA0}"/>
          </ac:spMkLst>
        </pc:spChg>
        <pc:spChg chg="mod">
          <ac:chgData name="Doug Downs" userId="4d504ec9b0c77c7e" providerId="LiveId" clId="{77AECE9A-4C32-470E-9FD8-18CDA6D98F56}" dt="2025-01-15T21:44:25.569" v="166" actId="12789"/>
          <ac:spMkLst>
            <pc:docMk/>
            <pc:sldMk cId="533486432" sldId="386"/>
            <ac:spMk id="54" creationId="{66F81097-720D-A52B-CA70-E6040322346B}"/>
          </ac:spMkLst>
        </pc:spChg>
        <pc:spChg chg="mod">
          <ac:chgData name="Doug Downs" userId="4d504ec9b0c77c7e" providerId="LiveId" clId="{77AECE9A-4C32-470E-9FD8-18CDA6D98F56}" dt="2025-01-15T21:44:57.199" v="188" actId="1076"/>
          <ac:spMkLst>
            <pc:docMk/>
            <pc:sldMk cId="533486432" sldId="386"/>
            <ac:spMk id="59" creationId="{7A9F54EA-876A-4F56-ACD7-89A23CFBEEA0}"/>
          </ac:spMkLst>
        </pc:spChg>
        <pc:spChg chg="mod">
          <ac:chgData name="Doug Downs" userId="4d504ec9b0c77c7e" providerId="LiveId" clId="{77AECE9A-4C32-470E-9FD8-18CDA6D98F56}" dt="2025-01-15T21:45:02.066" v="189" actId="1076"/>
          <ac:spMkLst>
            <pc:docMk/>
            <pc:sldMk cId="533486432" sldId="386"/>
            <ac:spMk id="69" creationId="{7A9F54EA-876A-4F56-ACD7-89A23CFBEEA0}"/>
          </ac:spMkLst>
        </pc:spChg>
      </pc:sldChg>
      <pc:sldChg chg="delSp del mod">
        <pc:chgData name="Doug Downs" userId="4d504ec9b0c77c7e" providerId="LiveId" clId="{77AECE9A-4C32-470E-9FD8-18CDA6D98F56}" dt="2025-01-15T21:45:44.768" v="202" actId="47"/>
        <pc:sldMkLst>
          <pc:docMk/>
          <pc:sldMk cId="3505528520" sldId="387"/>
        </pc:sldMkLst>
      </pc:sldChg>
      <pc:sldChg chg="addSp delSp modSp mod">
        <pc:chgData name="Doug Downs" userId="4d504ec9b0c77c7e" providerId="LiveId" clId="{77AECE9A-4C32-470E-9FD8-18CDA6D98F56}" dt="2025-01-19T21:20:23.575" v="877" actId="20577"/>
        <pc:sldMkLst>
          <pc:docMk/>
          <pc:sldMk cId="2492138915" sldId="388"/>
        </pc:sldMkLst>
        <pc:spChg chg="add mod ord">
          <ac:chgData name="Doug Downs" userId="4d504ec9b0c77c7e" providerId="LiveId" clId="{77AECE9A-4C32-470E-9FD8-18CDA6D98F56}" dt="2025-01-19T21:17:21.455" v="834" actId="167"/>
          <ac:spMkLst>
            <pc:docMk/>
            <pc:sldMk cId="2492138915" sldId="388"/>
            <ac:spMk id="2" creationId="{3AE52E5C-2821-E2B7-8B90-583E13D0F08D}"/>
          </ac:spMkLst>
        </pc:spChg>
        <pc:spChg chg="mod">
          <ac:chgData name="Doug Downs" userId="4d504ec9b0c77c7e" providerId="LiveId" clId="{77AECE9A-4C32-470E-9FD8-18CDA6D98F56}" dt="2025-01-19T21:17:33.161" v="848" actId="12788"/>
          <ac:spMkLst>
            <pc:docMk/>
            <pc:sldMk cId="2492138915" sldId="388"/>
            <ac:spMk id="4" creationId="{0C8A5D67-AF68-4F88-ABEC-B8150BA8A46D}"/>
          </ac:spMkLst>
        </pc:spChg>
        <pc:spChg chg="mod">
          <ac:chgData name="Doug Downs" userId="4d504ec9b0c77c7e" providerId="LiveId" clId="{77AECE9A-4C32-470E-9FD8-18CDA6D98F56}" dt="2025-01-19T21:20:23.575" v="877" actId="20577"/>
          <ac:spMkLst>
            <pc:docMk/>
            <pc:sldMk cId="2492138915" sldId="388"/>
            <ac:spMk id="45" creationId="{7A9F54EA-876A-4F56-ACD7-89A23CFBEEA0}"/>
          </ac:spMkLst>
        </pc:spChg>
        <pc:grpChg chg="mod">
          <ac:chgData name="Doug Downs" userId="4d504ec9b0c77c7e" providerId="LiveId" clId="{77AECE9A-4C32-470E-9FD8-18CDA6D98F56}" dt="2025-01-19T21:17:56.734" v="853" actId="1076"/>
          <ac:grpSpMkLst>
            <pc:docMk/>
            <pc:sldMk cId="2492138915" sldId="388"/>
            <ac:grpSpMk id="20" creationId="{00000000-0000-0000-0000-000000000000}"/>
          </ac:grpSpMkLst>
        </pc:grpChg>
        <pc:grpChg chg="mod">
          <ac:chgData name="Doug Downs" userId="4d504ec9b0c77c7e" providerId="LiveId" clId="{77AECE9A-4C32-470E-9FD8-18CDA6D98F56}" dt="2025-01-19T21:17:48.678" v="851" actId="1076"/>
          <ac:grpSpMkLst>
            <pc:docMk/>
            <pc:sldMk cId="2492138915" sldId="388"/>
            <ac:grpSpMk id="21" creationId="{00000000-0000-0000-0000-000000000000}"/>
          </ac:grpSpMkLst>
        </pc:grpChg>
      </pc:sldChg>
      <pc:sldChg chg="addSp delSp modSp mod">
        <pc:chgData name="Doug Downs" userId="4d504ec9b0c77c7e" providerId="LiveId" clId="{77AECE9A-4C32-470E-9FD8-18CDA6D98F56}" dt="2025-01-19T21:21:25.156" v="890" actId="1076"/>
        <pc:sldMkLst>
          <pc:docMk/>
          <pc:sldMk cId="3722857877" sldId="390"/>
        </pc:sldMkLst>
        <pc:spChg chg="add mod ord">
          <ac:chgData name="Doug Downs" userId="4d504ec9b0c77c7e" providerId="LiveId" clId="{77AECE9A-4C32-470E-9FD8-18CDA6D98F56}" dt="2025-01-19T21:19:58.262" v="856" actId="167"/>
          <ac:spMkLst>
            <pc:docMk/>
            <pc:sldMk cId="3722857877" sldId="390"/>
            <ac:spMk id="2" creationId="{62DD8571-3F85-34AE-1A9D-D6C799404B1E}"/>
          </ac:spMkLst>
        </pc:spChg>
        <pc:spChg chg="mod">
          <ac:chgData name="Doug Downs" userId="4d504ec9b0c77c7e" providerId="LiveId" clId="{77AECE9A-4C32-470E-9FD8-18CDA6D98F56}" dt="2025-01-19T21:20:05.446" v="872" actId="1035"/>
          <ac:spMkLst>
            <pc:docMk/>
            <pc:sldMk cId="3722857877" sldId="390"/>
            <ac:spMk id="4" creationId="{0C8A5D67-AF68-4F88-ABEC-B8150BA8A46D}"/>
          </ac:spMkLst>
        </pc:spChg>
        <pc:spChg chg="mod">
          <ac:chgData name="Doug Downs" userId="4d504ec9b0c77c7e" providerId="LiveId" clId="{77AECE9A-4C32-470E-9FD8-18CDA6D98F56}" dt="2025-01-19T21:21:14.969" v="887" actId="403"/>
          <ac:spMkLst>
            <pc:docMk/>
            <pc:sldMk cId="3722857877" sldId="390"/>
            <ac:spMk id="22" creationId="{7A9F54EA-876A-4F56-ACD7-89A23CFBEEA0}"/>
          </ac:spMkLst>
        </pc:spChg>
        <pc:spChg chg="mod">
          <ac:chgData name="Doug Downs" userId="4d504ec9b0c77c7e" providerId="LiveId" clId="{77AECE9A-4C32-470E-9FD8-18CDA6D98F56}" dt="2025-01-19T21:21:25.156" v="890" actId="1076"/>
          <ac:spMkLst>
            <pc:docMk/>
            <pc:sldMk cId="3722857877" sldId="390"/>
            <ac:spMk id="23" creationId="{7A9F54EA-876A-4F56-ACD7-89A23CFBEEA0}"/>
          </ac:spMkLst>
        </pc:spChg>
        <pc:spChg chg="mod">
          <ac:chgData name="Doug Downs" userId="4d504ec9b0c77c7e" providerId="LiveId" clId="{77AECE9A-4C32-470E-9FD8-18CDA6D98F56}" dt="2025-01-19T21:20:13.940" v="876" actId="20577"/>
          <ac:spMkLst>
            <pc:docMk/>
            <pc:sldMk cId="3722857877" sldId="390"/>
            <ac:spMk id="45" creationId="{7A9F54EA-876A-4F56-ACD7-89A23CFBEEA0}"/>
          </ac:spMkLst>
        </pc:spChg>
        <pc:grpChg chg="mod">
          <ac:chgData name="Doug Downs" userId="4d504ec9b0c77c7e" providerId="LiveId" clId="{77AECE9A-4C32-470E-9FD8-18CDA6D98F56}" dt="2025-01-19T21:20:40.752" v="878" actId="1076"/>
          <ac:grpSpMkLst>
            <pc:docMk/>
            <pc:sldMk cId="3722857877" sldId="390"/>
            <ac:grpSpMk id="20" creationId="{00000000-0000-0000-0000-000000000000}"/>
          </ac:grpSpMkLst>
        </pc:grpChg>
        <pc:grpChg chg="mod">
          <ac:chgData name="Doug Downs" userId="4d504ec9b0c77c7e" providerId="LiveId" clId="{77AECE9A-4C32-470E-9FD8-18CDA6D98F56}" dt="2025-01-19T21:20:40.752" v="878" actId="1076"/>
          <ac:grpSpMkLst>
            <pc:docMk/>
            <pc:sldMk cId="3722857877" sldId="390"/>
            <ac:grpSpMk id="21" creationId="{00000000-0000-0000-0000-000000000000}"/>
          </ac:grpSpMkLst>
        </pc:grpChg>
      </pc:sldChg>
      <pc:sldChg chg="addSp delSp modSp mod">
        <pc:chgData name="Doug Downs" userId="4d504ec9b0c77c7e" providerId="LiveId" clId="{77AECE9A-4C32-470E-9FD8-18CDA6D98F56}" dt="2025-01-19T21:10:33.916" v="606" actId="20577"/>
        <pc:sldMkLst>
          <pc:docMk/>
          <pc:sldMk cId="2563267465" sldId="391"/>
        </pc:sldMkLst>
        <pc:spChg chg="add mod ord">
          <ac:chgData name="Doug Downs" userId="4d504ec9b0c77c7e" providerId="LiveId" clId="{77AECE9A-4C32-470E-9FD8-18CDA6D98F56}" dt="2025-01-19T21:09:40.049" v="566" actId="167"/>
          <ac:spMkLst>
            <pc:docMk/>
            <pc:sldMk cId="2563267465" sldId="391"/>
            <ac:spMk id="2" creationId="{443DED61-4B6C-4611-5068-6A278F36F42C}"/>
          </ac:spMkLst>
        </pc:spChg>
        <pc:spChg chg="mod">
          <ac:chgData name="Doug Downs" userId="4d504ec9b0c77c7e" providerId="LiveId" clId="{77AECE9A-4C32-470E-9FD8-18CDA6D98F56}" dt="2025-01-19T21:09:50.501" v="588" actId="12788"/>
          <ac:spMkLst>
            <pc:docMk/>
            <pc:sldMk cId="2563267465" sldId="391"/>
            <ac:spMk id="7" creationId="{D362C3C6-DC19-43D9-8F8D-081E55F8857D}"/>
          </ac:spMkLst>
        </pc:spChg>
        <pc:spChg chg="mod">
          <ac:chgData name="Doug Downs" userId="4d504ec9b0c77c7e" providerId="LiveId" clId="{77AECE9A-4C32-470E-9FD8-18CDA6D98F56}" dt="2025-01-19T21:10:26.816" v="596" actId="1076"/>
          <ac:spMkLst>
            <pc:docMk/>
            <pc:sldMk cId="2563267465" sldId="391"/>
            <ac:spMk id="8" creationId="{1391FD7F-AA3B-488F-BE6D-7D3B4365EE9E}"/>
          </ac:spMkLst>
        </pc:spChg>
        <pc:spChg chg="mod">
          <ac:chgData name="Doug Downs" userId="4d504ec9b0c77c7e" providerId="LiveId" clId="{77AECE9A-4C32-470E-9FD8-18CDA6D98F56}" dt="2025-01-19T21:10:26.816" v="596" actId="1076"/>
          <ac:spMkLst>
            <pc:docMk/>
            <pc:sldMk cId="2563267465" sldId="391"/>
            <ac:spMk id="15" creationId="{3062DDEE-F144-47E5-9355-A189461BB0A4}"/>
          </ac:spMkLst>
        </pc:spChg>
        <pc:spChg chg="mod">
          <ac:chgData name="Doug Downs" userId="4d504ec9b0c77c7e" providerId="LiveId" clId="{77AECE9A-4C32-470E-9FD8-18CDA6D98F56}" dt="2025-01-19T21:10:33.916" v="606" actId="20577"/>
          <ac:spMkLst>
            <pc:docMk/>
            <pc:sldMk cId="2563267465" sldId="391"/>
            <ac:spMk id="20" creationId="{52BF689D-3978-4A9D-A396-9E5967BBE3A7}"/>
          </ac:spMkLst>
        </pc:spChg>
        <pc:spChg chg="mod">
          <ac:chgData name="Doug Downs" userId="4d504ec9b0c77c7e" providerId="LiveId" clId="{77AECE9A-4C32-470E-9FD8-18CDA6D98F56}" dt="2025-01-19T21:10:26.816" v="596" actId="1076"/>
          <ac:spMkLst>
            <pc:docMk/>
            <pc:sldMk cId="2563267465" sldId="391"/>
            <ac:spMk id="27" creationId="{F675876F-4F09-485C-BD89-42ACBD9D5A32}"/>
          </ac:spMkLst>
        </pc:spChg>
        <pc:spChg chg="mod">
          <ac:chgData name="Doug Downs" userId="4d504ec9b0c77c7e" providerId="LiveId" clId="{77AECE9A-4C32-470E-9FD8-18CDA6D98F56}" dt="2025-01-19T21:10:26.816" v="596" actId="1076"/>
          <ac:spMkLst>
            <pc:docMk/>
            <pc:sldMk cId="2563267465" sldId="391"/>
            <ac:spMk id="46" creationId="{ADE1D1A6-526A-4DE1-8663-E35996EB777A}"/>
          </ac:spMkLst>
        </pc:spChg>
        <pc:cxnChg chg="mod">
          <ac:chgData name="Doug Downs" userId="4d504ec9b0c77c7e" providerId="LiveId" clId="{77AECE9A-4C32-470E-9FD8-18CDA6D98F56}" dt="2025-01-19T21:10:26.816" v="596" actId="1076"/>
          <ac:cxnSpMkLst>
            <pc:docMk/>
            <pc:sldMk cId="2563267465" sldId="391"/>
            <ac:cxnSpMk id="14" creationId="{00000000-0000-0000-0000-000000000000}"/>
          </ac:cxnSpMkLst>
        </pc:cxnChg>
        <pc:cxnChg chg="mod">
          <ac:chgData name="Doug Downs" userId="4d504ec9b0c77c7e" providerId="LiveId" clId="{77AECE9A-4C32-470E-9FD8-18CDA6D98F56}" dt="2025-01-19T21:10:26.816" v="596" actId="1076"/>
          <ac:cxnSpMkLst>
            <pc:docMk/>
            <pc:sldMk cId="2563267465" sldId="391"/>
            <ac:cxnSpMk id="16" creationId="{00000000-0000-0000-0000-000000000000}"/>
          </ac:cxnSpMkLst>
        </pc:cxnChg>
        <pc:cxnChg chg="mod">
          <ac:chgData name="Doug Downs" userId="4d504ec9b0c77c7e" providerId="LiveId" clId="{77AECE9A-4C32-470E-9FD8-18CDA6D98F56}" dt="2025-01-19T21:10:26.816" v="596" actId="1076"/>
          <ac:cxnSpMkLst>
            <pc:docMk/>
            <pc:sldMk cId="2563267465" sldId="391"/>
            <ac:cxnSpMk id="18" creationId="{00000000-0000-0000-0000-000000000000}"/>
          </ac:cxnSpMkLst>
        </pc:cxnChg>
      </pc:sldChg>
      <pc:sldChg chg="addSp delSp modSp mod">
        <pc:chgData name="Doug Downs" userId="4d504ec9b0c77c7e" providerId="LiveId" clId="{77AECE9A-4C32-470E-9FD8-18CDA6D98F56}" dt="2025-01-19T21:15:31.964" v="831" actId="1076"/>
        <pc:sldMkLst>
          <pc:docMk/>
          <pc:sldMk cId="2669090935" sldId="392"/>
        </pc:sldMkLst>
        <pc:spChg chg="add mod ord">
          <ac:chgData name="Doug Downs" userId="4d504ec9b0c77c7e" providerId="LiveId" clId="{77AECE9A-4C32-470E-9FD8-18CDA6D98F56}" dt="2025-01-19T21:13:12.284" v="609" actId="167"/>
          <ac:spMkLst>
            <pc:docMk/>
            <pc:sldMk cId="2669090935" sldId="392"/>
            <ac:spMk id="2" creationId="{F6455067-014F-E773-CF5C-2EC76FCE582E}"/>
          </ac:spMkLst>
        </pc:spChg>
        <pc:spChg chg="add mod ord">
          <ac:chgData name="Doug Downs" userId="4d504ec9b0c77c7e" providerId="LiveId" clId="{77AECE9A-4C32-470E-9FD8-18CDA6D98F56}" dt="2025-01-19T21:15:05.369" v="823" actId="1038"/>
          <ac:spMkLst>
            <pc:docMk/>
            <pc:sldMk cId="2669090935" sldId="392"/>
            <ac:spMk id="3" creationId="{104E7ED9-62D4-FF40-A135-533F531C9298}"/>
          </ac:spMkLst>
        </pc:spChg>
        <pc:spChg chg="add mod">
          <ac:chgData name="Doug Downs" userId="4d504ec9b0c77c7e" providerId="LiveId" clId="{77AECE9A-4C32-470E-9FD8-18CDA6D98F56}" dt="2025-01-19T21:15:05.369" v="823" actId="1038"/>
          <ac:spMkLst>
            <pc:docMk/>
            <pc:sldMk cId="2669090935" sldId="392"/>
            <ac:spMk id="4" creationId="{A49DB095-5E81-3C22-1205-F009B62EFA68}"/>
          </ac:spMkLst>
        </pc:spChg>
        <pc:spChg chg="mod">
          <ac:chgData name="Doug Downs" userId="4d504ec9b0c77c7e" providerId="LiveId" clId="{77AECE9A-4C32-470E-9FD8-18CDA6D98F56}" dt="2025-01-19T21:14:50.177" v="795" actId="20577"/>
          <ac:spMkLst>
            <pc:docMk/>
            <pc:sldMk cId="2669090935" sldId="392"/>
            <ac:spMk id="7" creationId="{D362C3C6-DC19-43D9-8F8D-081E55F8857D}"/>
          </ac:spMkLst>
        </pc:spChg>
        <pc:spChg chg="mod">
          <ac:chgData name="Doug Downs" userId="4d504ec9b0c77c7e" providerId="LiveId" clId="{77AECE9A-4C32-470E-9FD8-18CDA6D98F56}" dt="2025-01-19T21:15:05.369" v="823" actId="1038"/>
          <ac:spMkLst>
            <pc:docMk/>
            <pc:sldMk cId="2669090935" sldId="392"/>
            <ac:spMk id="8" creationId="{1391FD7F-AA3B-488F-BE6D-7D3B4365EE9E}"/>
          </ac:spMkLst>
        </pc:spChg>
        <pc:spChg chg="mod">
          <ac:chgData name="Doug Downs" userId="4d504ec9b0c77c7e" providerId="LiveId" clId="{77AECE9A-4C32-470E-9FD8-18CDA6D98F56}" dt="2025-01-19T21:15:05.369" v="823" actId="1038"/>
          <ac:spMkLst>
            <pc:docMk/>
            <pc:sldMk cId="2669090935" sldId="392"/>
            <ac:spMk id="12" creationId="{52BF689D-3978-4A9D-A396-9E5967BBE3A7}"/>
          </ac:spMkLst>
        </pc:spChg>
        <pc:spChg chg="mod">
          <ac:chgData name="Doug Downs" userId="4d504ec9b0c77c7e" providerId="LiveId" clId="{77AECE9A-4C32-470E-9FD8-18CDA6D98F56}" dt="2025-01-19T21:15:05.369" v="823" actId="1038"/>
          <ac:spMkLst>
            <pc:docMk/>
            <pc:sldMk cId="2669090935" sldId="392"/>
            <ac:spMk id="13" creationId="{52BF689D-3978-4A9D-A396-9E5967BBE3A7}"/>
          </ac:spMkLst>
        </pc:spChg>
        <pc:spChg chg="mod">
          <ac:chgData name="Doug Downs" userId="4d504ec9b0c77c7e" providerId="LiveId" clId="{77AECE9A-4C32-470E-9FD8-18CDA6D98F56}" dt="2025-01-19T21:15:05.369" v="823" actId="1038"/>
          <ac:spMkLst>
            <pc:docMk/>
            <pc:sldMk cId="2669090935" sldId="392"/>
            <ac:spMk id="15" creationId="{3062DDEE-F144-47E5-9355-A189461BB0A4}"/>
          </ac:spMkLst>
        </pc:spChg>
        <pc:spChg chg="mod">
          <ac:chgData name="Doug Downs" userId="4d504ec9b0c77c7e" providerId="LiveId" clId="{77AECE9A-4C32-470E-9FD8-18CDA6D98F56}" dt="2025-01-19T21:15:31.964" v="831" actId="1076"/>
          <ac:spMkLst>
            <pc:docMk/>
            <pc:sldMk cId="2669090935" sldId="392"/>
            <ac:spMk id="20" creationId="{52BF689D-3978-4A9D-A396-9E5967BBE3A7}"/>
          </ac:spMkLst>
        </pc:spChg>
        <pc:spChg chg="mod">
          <ac:chgData name="Doug Downs" userId="4d504ec9b0c77c7e" providerId="LiveId" clId="{77AECE9A-4C32-470E-9FD8-18CDA6D98F56}" dt="2025-01-19T21:15:05.369" v="823" actId="1038"/>
          <ac:spMkLst>
            <pc:docMk/>
            <pc:sldMk cId="2669090935" sldId="392"/>
            <ac:spMk id="27" creationId="{F675876F-4F09-485C-BD89-42ACBD9D5A32}"/>
          </ac:spMkLst>
        </pc:spChg>
        <pc:spChg chg="mod">
          <ac:chgData name="Doug Downs" userId="4d504ec9b0c77c7e" providerId="LiveId" clId="{77AECE9A-4C32-470E-9FD8-18CDA6D98F56}" dt="2025-01-19T21:15:05.369" v="823" actId="1038"/>
          <ac:spMkLst>
            <pc:docMk/>
            <pc:sldMk cId="2669090935" sldId="392"/>
            <ac:spMk id="46" creationId="{ADE1D1A6-526A-4DE1-8663-E35996EB777A}"/>
          </ac:spMkLst>
        </pc:spChg>
        <pc:cxnChg chg="mod">
          <ac:chgData name="Doug Downs" userId="4d504ec9b0c77c7e" providerId="LiveId" clId="{77AECE9A-4C32-470E-9FD8-18CDA6D98F56}" dt="2025-01-19T21:15:05.369" v="823" actId="1038"/>
          <ac:cxnSpMkLst>
            <pc:docMk/>
            <pc:sldMk cId="2669090935" sldId="392"/>
            <ac:cxnSpMk id="14" creationId="{00000000-0000-0000-0000-000000000000}"/>
          </ac:cxnSpMkLst>
        </pc:cxnChg>
        <pc:cxnChg chg="mod">
          <ac:chgData name="Doug Downs" userId="4d504ec9b0c77c7e" providerId="LiveId" clId="{77AECE9A-4C32-470E-9FD8-18CDA6D98F56}" dt="2025-01-19T21:15:05.369" v="823" actId="1038"/>
          <ac:cxnSpMkLst>
            <pc:docMk/>
            <pc:sldMk cId="2669090935" sldId="392"/>
            <ac:cxnSpMk id="16" creationId="{00000000-0000-0000-0000-000000000000}"/>
          </ac:cxnSpMkLst>
        </pc:cxnChg>
      </pc:sldChg>
      <pc:sldChg chg="addSp delSp modSp add del mod ord">
        <pc:chgData name="Doug Downs" userId="4d504ec9b0c77c7e" providerId="LiveId" clId="{77AECE9A-4C32-470E-9FD8-18CDA6D98F56}" dt="2025-01-21T20:12:29.719" v="1339" actId="47"/>
        <pc:sldMkLst>
          <pc:docMk/>
          <pc:sldMk cId="1841011119" sldId="393"/>
        </pc:sldMkLst>
        <pc:spChg chg="add mod">
          <ac:chgData name="Doug Downs" userId="4d504ec9b0c77c7e" providerId="LiveId" clId="{77AECE9A-4C32-470E-9FD8-18CDA6D98F56}" dt="2025-01-21T20:11:33.718" v="1335"/>
          <ac:spMkLst>
            <pc:docMk/>
            <pc:sldMk cId="1841011119" sldId="393"/>
            <ac:spMk id="2" creationId="{38B99263-1AC8-1527-D4AB-9EC503A5BBBD}"/>
          </ac:spMkLst>
        </pc:spChg>
        <pc:spChg chg="del">
          <ac:chgData name="Doug Downs" userId="4d504ec9b0c77c7e" providerId="LiveId" clId="{77AECE9A-4C32-470E-9FD8-18CDA6D98F56}" dt="2025-01-21T20:11:21.940" v="1334" actId="478"/>
          <ac:spMkLst>
            <pc:docMk/>
            <pc:sldMk cId="1841011119" sldId="393"/>
            <ac:spMk id="11" creationId="{9D6B50E8-AF93-49F4-AE42-9C4632C6EEBD}"/>
          </ac:spMkLst>
        </pc:spChg>
        <pc:picChg chg="mod">
          <ac:chgData name="Doug Downs" userId="4d504ec9b0c77c7e" providerId="LiveId" clId="{77AECE9A-4C32-470E-9FD8-18CDA6D98F56}" dt="2025-01-21T20:12:27.257" v="1338" actId="1076"/>
          <ac:picMkLst>
            <pc:docMk/>
            <pc:sldMk cId="1841011119" sldId="393"/>
            <ac:picMk id="3" creationId="{7DEA32A2-299C-ACD7-7A1B-02BF252462DE}"/>
          </ac:picMkLst>
        </pc:picChg>
      </pc:sldChg>
      <pc:sldChg chg="addSp modSp add mod">
        <pc:chgData name="Doug Downs" userId="4d504ec9b0c77c7e" providerId="LiveId" clId="{77AECE9A-4C32-470E-9FD8-18CDA6D98F56}" dt="2025-01-15T21:45:30.101" v="201"/>
        <pc:sldMkLst>
          <pc:docMk/>
          <pc:sldMk cId="847729991" sldId="394"/>
        </pc:sldMkLst>
        <pc:spChg chg="mod">
          <ac:chgData name="Doug Downs" userId="4d504ec9b0c77c7e" providerId="LiveId" clId="{77AECE9A-4C32-470E-9FD8-18CDA6D98F56}" dt="2025-01-15T21:45:14.334" v="199" actId="20577"/>
          <ac:spMkLst>
            <pc:docMk/>
            <pc:sldMk cId="847729991" sldId="394"/>
            <ac:spMk id="4" creationId="{34D3B579-E1A3-788E-B799-FAA40EE4E348}"/>
          </ac:spMkLst>
        </pc:spChg>
        <pc:spChg chg="add mod">
          <ac:chgData name="Doug Downs" userId="4d504ec9b0c77c7e" providerId="LiveId" clId="{77AECE9A-4C32-470E-9FD8-18CDA6D98F56}" dt="2025-01-15T21:45:30.101" v="201"/>
          <ac:spMkLst>
            <pc:docMk/>
            <pc:sldMk cId="847729991" sldId="394"/>
            <ac:spMk id="28" creationId="{7A9F54EA-876A-4F56-ACD7-89A23CFBEEA0}"/>
          </ac:spMkLst>
        </pc:spChg>
        <pc:spChg chg="add mod">
          <ac:chgData name="Doug Downs" userId="4d504ec9b0c77c7e" providerId="LiveId" clId="{77AECE9A-4C32-470E-9FD8-18CDA6D98F56}" dt="2025-01-15T21:45:30.101" v="201"/>
          <ac:spMkLst>
            <pc:docMk/>
            <pc:sldMk cId="847729991" sldId="394"/>
            <ac:spMk id="29" creationId="{7A9F54EA-876A-4F56-ACD7-89A23CFBEEA0}"/>
          </ac:spMkLst>
        </pc:spChg>
        <pc:spChg chg="add mod">
          <ac:chgData name="Doug Downs" userId="4d504ec9b0c77c7e" providerId="LiveId" clId="{77AECE9A-4C32-470E-9FD8-18CDA6D98F56}" dt="2025-01-15T21:45:30.101" v="201"/>
          <ac:spMkLst>
            <pc:docMk/>
            <pc:sldMk cId="847729991" sldId="394"/>
            <ac:spMk id="30" creationId="{7A9F54EA-876A-4F56-ACD7-89A23CFBEEA0}"/>
          </ac:spMkLst>
        </pc:spChg>
      </pc:sldChg>
      <pc:sldChg chg="addSp delSp modSp add mod">
        <pc:chgData name="Doug Downs" userId="4d504ec9b0c77c7e" providerId="LiveId" clId="{77AECE9A-4C32-470E-9FD8-18CDA6D98F56}" dt="2025-01-19T20:43:43.326" v="425" actId="1076"/>
        <pc:sldMkLst>
          <pc:docMk/>
          <pc:sldMk cId="1728178392" sldId="395"/>
        </pc:sldMkLst>
        <pc:spChg chg="add mod">
          <ac:chgData name="Doug Downs" userId="4d504ec9b0c77c7e" providerId="LiveId" clId="{77AECE9A-4C32-470E-9FD8-18CDA6D98F56}" dt="2025-01-19T20:42:41.742" v="412" actId="1076"/>
          <ac:spMkLst>
            <pc:docMk/>
            <pc:sldMk cId="1728178392" sldId="395"/>
            <ac:spMk id="4" creationId="{ED2D756A-C580-40ED-AE0E-2DB7679779CB}"/>
          </ac:spMkLst>
        </pc:spChg>
        <pc:spChg chg="add mod">
          <ac:chgData name="Doug Downs" userId="4d504ec9b0c77c7e" providerId="LiveId" clId="{77AECE9A-4C32-470E-9FD8-18CDA6D98F56}" dt="2025-01-19T20:42:48.835" v="414" actId="1076"/>
          <ac:spMkLst>
            <pc:docMk/>
            <pc:sldMk cId="1728178392" sldId="395"/>
            <ac:spMk id="6" creationId="{B125190A-2C21-48BE-A85A-797E4F8EB98C}"/>
          </ac:spMkLst>
        </pc:spChg>
        <pc:spChg chg="add mod">
          <ac:chgData name="Doug Downs" userId="4d504ec9b0c77c7e" providerId="LiveId" clId="{77AECE9A-4C32-470E-9FD8-18CDA6D98F56}" dt="2025-01-19T20:42:53.160" v="415" actId="1076"/>
          <ac:spMkLst>
            <pc:docMk/>
            <pc:sldMk cId="1728178392" sldId="395"/>
            <ac:spMk id="7" creationId="{E59FD28D-1FCA-4CB8-9E2C-E92843EBD1A8}"/>
          </ac:spMkLst>
        </pc:spChg>
        <pc:spChg chg="add mod">
          <ac:chgData name="Doug Downs" userId="4d504ec9b0c77c7e" providerId="LiveId" clId="{77AECE9A-4C32-470E-9FD8-18CDA6D98F56}" dt="2025-01-19T20:43:43.326" v="425" actId="1076"/>
          <ac:spMkLst>
            <pc:docMk/>
            <pc:sldMk cId="1728178392" sldId="395"/>
            <ac:spMk id="8" creationId="{AD27FC2E-1639-41F7-AD06-B7E74F394AAA}"/>
          </ac:spMkLst>
        </pc:spChg>
        <pc:spChg chg="mod">
          <ac:chgData name="Doug Downs" userId="4d504ec9b0c77c7e" providerId="LiveId" clId="{77AECE9A-4C32-470E-9FD8-18CDA6D98F56}" dt="2025-01-19T20:43:07.916" v="417" actId="20577"/>
          <ac:spMkLst>
            <pc:docMk/>
            <pc:sldMk cId="1728178392" sldId="395"/>
            <ac:spMk id="83" creationId="{69DDC05F-3005-0A8E-E34D-5CEED3BD4ECD}"/>
          </ac:spMkLst>
        </pc:spChg>
        <pc:spChg chg="add mod">
          <ac:chgData name="Doug Downs" userId="4d504ec9b0c77c7e" providerId="LiveId" clId="{77AECE9A-4C32-470E-9FD8-18CDA6D98F56}" dt="2025-01-19T20:42:45.637" v="413" actId="1076"/>
          <ac:spMkLst>
            <pc:docMk/>
            <pc:sldMk cId="1728178392" sldId="395"/>
            <ac:spMk id="89" creationId="{57068789-0E08-4FE2-9304-9D41E1511C91}"/>
          </ac:spMkLst>
        </pc:spChg>
        <pc:spChg chg="mod">
          <ac:chgData name="Doug Downs" userId="4d504ec9b0c77c7e" providerId="LiveId" clId="{77AECE9A-4C32-470E-9FD8-18CDA6D98F56}" dt="2025-01-19T20:42:19.566" v="408" actId="20577"/>
          <ac:spMkLst>
            <pc:docMk/>
            <pc:sldMk cId="1728178392" sldId="395"/>
            <ac:spMk id="92" creationId="{7637CC62-CDE2-CDFD-1C37-005F2116BC8B}"/>
          </ac:spMkLst>
        </pc:spChg>
        <pc:spChg chg="add mod">
          <ac:chgData name="Doug Downs" userId="4d504ec9b0c77c7e" providerId="LiveId" clId="{77AECE9A-4C32-470E-9FD8-18CDA6D98F56}" dt="2025-01-19T20:43:26.385" v="420" actId="1076"/>
          <ac:spMkLst>
            <pc:docMk/>
            <pc:sldMk cId="1728178392" sldId="395"/>
            <ac:spMk id="95" creationId="{5507ACBF-689B-4B15-B084-6E53ABE3E537}"/>
          </ac:spMkLst>
        </pc:spChg>
        <pc:spChg chg="mod">
          <ac:chgData name="Doug Downs" userId="4d504ec9b0c77c7e" providerId="LiveId" clId="{77AECE9A-4C32-470E-9FD8-18CDA6D98F56}" dt="2025-01-19T20:43:38.455" v="424" actId="1076"/>
          <ac:spMkLst>
            <pc:docMk/>
            <pc:sldMk cId="1728178392" sldId="395"/>
            <ac:spMk id="96" creationId="{62823B36-D9B1-4C8F-149B-BAA82343C8F4}"/>
          </ac:spMkLst>
        </pc:spChg>
        <pc:spChg chg="add mod">
          <ac:chgData name="Doug Downs" userId="4d504ec9b0c77c7e" providerId="LiveId" clId="{77AECE9A-4C32-470E-9FD8-18CDA6D98F56}" dt="2025-01-19T20:43:33.838" v="422" actId="1076"/>
          <ac:spMkLst>
            <pc:docMk/>
            <pc:sldMk cId="1728178392" sldId="395"/>
            <ac:spMk id="97" creationId="{6DAA47E3-67DC-4A91-91E7-3F23918870D5}"/>
          </ac:spMkLst>
        </pc:spChg>
        <pc:spChg chg="add mod">
          <ac:chgData name="Doug Downs" userId="4d504ec9b0c77c7e" providerId="LiveId" clId="{77AECE9A-4C32-470E-9FD8-18CDA6D98F56}" dt="2025-01-19T20:43:29.898" v="421" actId="1076"/>
          <ac:spMkLst>
            <pc:docMk/>
            <pc:sldMk cId="1728178392" sldId="395"/>
            <ac:spMk id="98" creationId="{A8577A64-34BB-4E8F-82EF-5DBF32428CD8}"/>
          </ac:spMkLst>
        </pc:spChg>
      </pc:sldChg>
      <pc:sldChg chg="addSp modSp add mod">
        <pc:chgData name="Doug Downs" userId="4d504ec9b0c77c7e" providerId="LiveId" clId="{77AECE9A-4C32-470E-9FD8-18CDA6D98F56}" dt="2025-01-19T21:32:20.206" v="1003" actId="1076"/>
        <pc:sldMkLst>
          <pc:docMk/>
          <pc:sldMk cId="4143368758" sldId="396"/>
        </pc:sldMkLst>
        <pc:spChg chg="add mod">
          <ac:chgData name="Doug Downs" userId="4d504ec9b0c77c7e" providerId="LiveId" clId="{77AECE9A-4C32-470E-9FD8-18CDA6D98F56}" dt="2025-01-19T21:30:01.760" v="972" actId="1076"/>
          <ac:spMkLst>
            <pc:docMk/>
            <pc:sldMk cId="4143368758" sldId="396"/>
            <ac:spMk id="3" creationId="{2C84B3CE-A67A-47D2-8112-14D2411A016B}"/>
          </ac:spMkLst>
        </pc:spChg>
        <pc:spChg chg="mod">
          <ac:chgData name="Doug Downs" userId="4d504ec9b0c77c7e" providerId="LiveId" clId="{77AECE9A-4C32-470E-9FD8-18CDA6D98F56}" dt="2025-01-19T21:29:39.575" v="969" actId="20577"/>
          <ac:spMkLst>
            <pc:docMk/>
            <pc:sldMk cId="4143368758" sldId="396"/>
            <ac:spMk id="7" creationId="{89BBAA9F-1980-8FC0-D69B-EF29276BE8CE}"/>
          </ac:spMkLst>
        </pc:spChg>
        <pc:spChg chg="add mod">
          <ac:chgData name="Doug Downs" userId="4d504ec9b0c77c7e" providerId="LiveId" clId="{77AECE9A-4C32-470E-9FD8-18CDA6D98F56}" dt="2025-01-19T21:32:02.269" v="994" actId="20577"/>
          <ac:spMkLst>
            <pc:docMk/>
            <pc:sldMk cId="4143368758" sldId="396"/>
            <ac:spMk id="8" creationId="{41923C90-3789-7C2E-A621-D84792AB6F6A}"/>
          </ac:spMkLst>
        </pc:spChg>
        <pc:spChg chg="add mod">
          <ac:chgData name="Doug Downs" userId="4d504ec9b0c77c7e" providerId="LiveId" clId="{77AECE9A-4C32-470E-9FD8-18CDA6D98F56}" dt="2025-01-19T21:32:20.206" v="1003" actId="1076"/>
          <ac:spMkLst>
            <pc:docMk/>
            <pc:sldMk cId="4143368758" sldId="396"/>
            <ac:spMk id="9" creationId="{FBFB018B-481D-21EE-7DB5-49AD9C829A04}"/>
          </ac:spMkLst>
        </pc:spChg>
        <pc:spChg chg="add mod">
          <ac:chgData name="Doug Downs" userId="4d504ec9b0c77c7e" providerId="LiveId" clId="{77AECE9A-4C32-470E-9FD8-18CDA6D98F56}" dt="2025-01-19T21:30:04.812" v="973" actId="1076"/>
          <ac:spMkLst>
            <pc:docMk/>
            <pc:sldMk cId="4143368758" sldId="396"/>
            <ac:spMk id="17" creationId="{04EB865F-7C7D-4DAD-AD80-F61019502798}"/>
          </ac:spMkLst>
        </pc:spChg>
        <pc:spChg chg="add mod">
          <ac:chgData name="Doug Downs" userId="4d504ec9b0c77c7e" providerId="LiveId" clId="{77AECE9A-4C32-470E-9FD8-18CDA6D98F56}" dt="2025-01-19T21:30:13.579" v="975" actId="1076"/>
          <ac:spMkLst>
            <pc:docMk/>
            <pc:sldMk cId="4143368758" sldId="396"/>
            <ac:spMk id="18" creationId="{C0283A13-A274-4FD1-BCAD-013E1C58D829}"/>
          </ac:spMkLst>
        </pc:spChg>
        <pc:spChg chg="add mod">
          <ac:chgData name="Doug Downs" userId="4d504ec9b0c77c7e" providerId="LiveId" clId="{77AECE9A-4C32-470E-9FD8-18CDA6D98F56}" dt="2025-01-19T21:30:10.033" v="974" actId="1076"/>
          <ac:spMkLst>
            <pc:docMk/>
            <pc:sldMk cId="4143368758" sldId="396"/>
            <ac:spMk id="19" creationId="{127E9AA9-61DB-4298-9689-8DD53C436A17}"/>
          </ac:spMkLst>
        </pc:spChg>
        <pc:spChg chg="add mod">
          <ac:chgData name="Doug Downs" userId="4d504ec9b0c77c7e" providerId="LiveId" clId="{77AECE9A-4C32-470E-9FD8-18CDA6D98F56}" dt="2025-01-19T21:30:17.574" v="976" actId="1076"/>
          <ac:spMkLst>
            <pc:docMk/>
            <pc:sldMk cId="4143368758" sldId="396"/>
            <ac:spMk id="20" creationId="{DE0F9665-0F16-4224-A1E3-918DDE523474}"/>
          </ac:spMkLst>
        </pc:spChg>
        <pc:spChg chg="add mod">
          <ac:chgData name="Doug Downs" userId="4d504ec9b0c77c7e" providerId="LiveId" clId="{77AECE9A-4C32-470E-9FD8-18CDA6D98F56}" dt="2025-01-19T21:30:22.830" v="977" actId="1076"/>
          <ac:spMkLst>
            <pc:docMk/>
            <pc:sldMk cId="4143368758" sldId="396"/>
            <ac:spMk id="21" creationId="{48AA4EE4-71BE-4258-BE41-53223DD3E43F}"/>
          </ac:spMkLst>
        </pc:spChg>
        <pc:spChg chg="add mod">
          <ac:chgData name="Doug Downs" userId="4d504ec9b0c77c7e" providerId="LiveId" clId="{77AECE9A-4C32-470E-9FD8-18CDA6D98F56}" dt="2025-01-19T21:30:25.937" v="978" actId="1076"/>
          <ac:spMkLst>
            <pc:docMk/>
            <pc:sldMk cId="4143368758" sldId="396"/>
            <ac:spMk id="23" creationId="{2CC14455-B1F9-4EEC-B853-AC152BA2D9C1}"/>
          </ac:spMkLst>
        </pc:spChg>
        <pc:spChg chg="mod">
          <ac:chgData name="Doug Downs" userId="4d504ec9b0c77c7e" providerId="LiveId" clId="{77AECE9A-4C32-470E-9FD8-18CDA6D98F56}" dt="2025-01-19T21:30:47.793" v="982" actId="1076"/>
          <ac:spMkLst>
            <pc:docMk/>
            <pc:sldMk cId="4143368758" sldId="396"/>
            <ac:spMk id="24" creationId="{8AE5844F-2076-408B-BB1E-C35EC8F57081}"/>
          </ac:spMkLst>
        </pc:spChg>
        <pc:spChg chg="add mod">
          <ac:chgData name="Doug Downs" userId="4d504ec9b0c77c7e" providerId="LiveId" clId="{77AECE9A-4C32-470E-9FD8-18CDA6D98F56}" dt="2025-01-19T21:30:43.966" v="981" actId="1076"/>
          <ac:spMkLst>
            <pc:docMk/>
            <pc:sldMk cId="4143368758" sldId="396"/>
            <ac:spMk id="25" creationId="{E7605AA8-9DE0-4476-8267-5408F7CAB7ED}"/>
          </ac:spMkLst>
        </pc:spChg>
        <pc:spChg chg="add mod">
          <ac:chgData name="Doug Downs" userId="4d504ec9b0c77c7e" providerId="LiveId" clId="{77AECE9A-4C32-470E-9FD8-18CDA6D98F56}" dt="2025-01-19T21:30:55.183" v="985" actId="20577"/>
          <ac:spMkLst>
            <pc:docMk/>
            <pc:sldMk cId="4143368758" sldId="396"/>
            <ac:spMk id="27" creationId="{E91009FD-5B49-4269-B898-716BFD6E7155}"/>
          </ac:spMkLst>
        </pc:spChg>
        <pc:spChg chg="add mod">
          <ac:chgData name="Doug Downs" userId="4d504ec9b0c77c7e" providerId="LiveId" clId="{77AECE9A-4C32-470E-9FD8-18CDA6D98F56}" dt="2025-01-19T21:30:37.776" v="980" actId="1076"/>
          <ac:spMkLst>
            <pc:docMk/>
            <pc:sldMk cId="4143368758" sldId="396"/>
            <ac:spMk id="28" creationId="{3267AF22-DC8D-42A8-A35F-B35C5DD21C82}"/>
          </ac:spMkLst>
        </pc:spChg>
      </pc:sldChg>
      <pc:sldChg chg="addSp modSp add mod">
        <pc:chgData name="Doug Downs" userId="4d504ec9b0c77c7e" providerId="LiveId" clId="{77AECE9A-4C32-470E-9FD8-18CDA6D98F56}" dt="2025-01-20T20:32:13.640" v="1211" actId="1076"/>
        <pc:sldMkLst>
          <pc:docMk/>
          <pc:sldMk cId="885142131" sldId="397"/>
        </pc:sldMkLst>
        <pc:spChg chg="add mod">
          <ac:chgData name="Doug Downs" userId="4d504ec9b0c77c7e" providerId="LiveId" clId="{77AECE9A-4C32-470E-9FD8-18CDA6D98F56}" dt="2025-01-20T20:29:20.417" v="1166" actId="1076"/>
          <ac:spMkLst>
            <pc:docMk/>
            <pc:sldMk cId="885142131" sldId="397"/>
            <ac:spMk id="9" creationId="{A32CE614-4E4C-4B5E-939D-0BAE61299D53}"/>
          </ac:spMkLst>
        </pc:spChg>
        <pc:spChg chg="add mod">
          <ac:chgData name="Doug Downs" userId="4d504ec9b0c77c7e" providerId="LiveId" clId="{77AECE9A-4C32-470E-9FD8-18CDA6D98F56}" dt="2025-01-20T20:29:20.417" v="1166" actId="1076"/>
          <ac:spMkLst>
            <pc:docMk/>
            <pc:sldMk cId="885142131" sldId="397"/>
            <ac:spMk id="120" creationId="{148525D0-ABCE-4B6F-AABA-92E609769A97}"/>
          </ac:spMkLst>
        </pc:spChg>
        <pc:spChg chg="add mod">
          <ac:chgData name="Doug Downs" userId="4d504ec9b0c77c7e" providerId="LiveId" clId="{77AECE9A-4C32-470E-9FD8-18CDA6D98F56}" dt="2025-01-20T20:29:38.203" v="1171" actId="1076"/>
          <ac:spMkLst>
            <pc:docMk/>
            <pc:sldMk cId="885142131" sldId="397"/>
            <ac:spMk id="122" creationId="{19BA5779-1162-4EF5-8348-6C348B7C73B5}"/>
          </ac:spMkLst>
        </pc:spChg>
        <pc:spChg chg="add mod">
          <ac:chgData name="Doug Downs" userId="4d504ec9b0c77c7e" providerId="LiveId" clId="{77AECE9A-4C32-470E-9FD8-18CDA6D98F56}" dt="2025-01-20T20:29:33.714" v="1170" actId="1076"/>
          <ac:spMkLst>
            <pc:docMk/>
            <pc:sldMk cId="885142131" sldId="397"/>
            <ac:spMk id="123" creationId="{F872F0EE-2632-4F97-9C16-99A598A69F25}"/>
          </ac:spMkLst>
        </pc:spChg>
        <pc:spChg chg="add mod">
          <ac:chgData name="Doug Downs" userId="4d504ec9b0c77c7e" providerId="LiveId" clId="{77AECE9A-4C32-470E-9FD8-18CDA6D98F56}" dt="2025-01-20T20:29:28.219" v="1168" actId="1076"/>
          <ac:spMkLst>
            <pc:docMk/>
            <pc:sldMk cId="885142131" sldId="397"/>
            <ac:spMk id="124" creationId="{DA3A44EA-DD53-4545-9AC7-DF18480CD3BA}"/>
          </ac:spMkLst>
        </pc:spChg>
        <pc:spChg chg="add mod">
          <ac:chgData name="Doug Downs" userId="4d504ec9b0c77c7e" providerId="LiveId" clId="{77AECE9A-4C32-470E-9FD8-18CDA6D98F56}" dt="2025-01-20T20:30:12.368" v="1179" actId="1076"/>
          <ac:spMkLst>
            <pc:docMk/>
            <pc:sldMk cId="885142131" sldId="397"/>
            <ac:spMk id="125" creationId="{246BAE5D-103A-428D-A187-5D53DDF8C461}"/>
          </ac:spMkLst>
        </pc:spChg>
        <pc:spChg chg="add mod">
          <ac:chgData name="Doug Downs" userId="4d504ec9b0c77c7e" providerId="LiveId" clId="{77AECE9A-4C32-470E-9FD8-18CDA6D98F56}" dt="2025-01-20T20:29:43.790" v="1173" actId="1076"/>
          <ac:spMkLst>
            <pc:docMk/>
            <pc:sldMk cId="885142131" sldId="397"/>
            <ac:spMk id="126" creationId="{CA332946-E0C4-4756-8EF0-B6712E1CF23A}"/>
          </ac:spMkLst>
        </pc:spChg>
        <pc:spChg chg="add mod">
          <ac:chgData name="Doug Downs" userId="4d504ec9b0c77c7e" providerId="LiveId" clId="{77AECE9A-4C32-470E-9FD8-18CDA6D98F56}" dt="2025-01-20T20:29:55.302" v="1175" actId="1076"/>
          <ac:spMkLst>
            <pc:docMk/>
            <pc:sldMk cId="885142131" sldId="397"/>
            <ac:spMk id="127" creationId="{0D595C9C-82CA-42EE-8434-D1CC9D343D01}"/>
          </ac:spMkLst>
        </pc:spChg>
        <pc:spChg chg="add mod">
          <ac:chgData name="Doug Downs" userId="4d504ec9b0c77c7e" providerId="LiveId" clId="{77AECE9A-4C32-470E-9FD8-18CDA6D98F56}" dt="2025-01-20T20:29:51.418" v="1174" actId="1076"/>
          <ac:spMkLst>
            <pc:docMk/>
            <pc:sldMk cId="885142131" sldId="397"/>
            <ac:spMk id="128" creationId="{584888B8-E14A-4F63-AFB3-42953674A9C2}"/>
          </ac:spMkLst>
        </pc:spChg>
        <pc:spChg chg="add mod">
          <ac:chgData name="Doug Downs" userId="4d504ec9b0c77c7e" providerId="LiveId" clId="{77AECE9A-4C32-470E-9FD8-18CDA6D98F56}" dt="2025-01-20T20:30:08.012" v="1178" actId="1076"/>
          <ac:spMkLst>
            <pc:docMk/>
            <pc:sldMk cId="885142131" sldId="397"/>
            <ac:spMk id="129" creationId="{0849F1FB-A2AF-4775-B590-B0FB937A8C4D}"/>
          </ac:spMkLst>
        </pc:spChg>
        <pc:spChg chg="add mod">
          <ac:chgData name="Doug Downs" userId="4d504ec9b0c77c7e" providerId="LiveId" clId="{77AECE9A-4C32-470E-9FD8-18CDA6D98F56}" dt="2025-01-20T20:31:27.898" v="1197" actId="403"/>
          <ac:spMkLst>
            <pc:docMk/>
            <pc:sldMk cId="885142131" sldId="397"/>
            <ac:spMk id="130" creationId="{FF7D49CA-9E42-48A2-9032-54BABB76EF87}"/>
          </ac:spMkLst>
        </pc:spChg>
        <pc:spChg chg="add mod">
          <ac:chgData name="Doug Downs" userId="4d504ec9b0c77c7e" providerId="LiveId" clId="{77AECE9A-4C32-470E-9FD8-18CDA6D98F56}" dt="2025-01-20T20:31:27.898" v="1197" actId="403"/>
          <ac:spMkLst>
            <pc:docMk/>
            <pc:sldMk cId="885142131" sldId="397"/>
            <ac:spMk id="131" creationId="{85A9446D-1634-4149-A302-EFA9C7252080}"/>
          </ac:spMkLst>
        </pc:spChg>
        <pc:spChg chg="add mod">
          <ac:chgData name="Doug Downs" userId="4d504ec9b0c77c7e" providerId="LiveId" clId="{77AECE9A-4C32-470E-9FD8-18CDA6D98F56}" dt="2025-01-20T20:31:33.077" v="1198" actId="14100"/>
          <ac:spMkLst>
            <pc:docMk/>
            <pc:sldMk cId="885142131" sldId="397"/>
            <ac:spMk id="132" creationId="{48EFB1EE-9D54-470A-84F6-E54AD1AAEBCC}"/>
          </ac:spMkLst>
        </pc:spChg>
        <pc:spChg chg="add mod">
          <ac:chgData name="Doug Downs" userId="4d504ec9b0c77c7e" providerId="LiveId" clId="{77AECE9A-4C32-470E-9FD8-18CDA6D98F56}" dt="2025-01-20T20:31:35.336" v="1199" actId="14100"/>
          <ac:spMkLst>
            <pc:docMk/>
            <pc:sldMk cId="885142131" sldId="397"/>
            <ac:spMk id="133" creationId="{6610BE02-21B0-436D-9A9F-720A6DA566F2}"/>
          </ac:spMkLst>
        </pc:spChg>
        <pc:spChg chg="add mod">
          <ac:chgData name="Doug Downs" userId="4d504ec9b0c77c7e" providerId="LiveId" clId="{77AECE9A-4C32-470E-9FD8-18CDA6D98F56}" dt="2025-01-20T20:31:42.076" v="1201" actId="14100"/>
          <ac:spMkLst>
            <pc:docMk/>
            <pc:sldMk cId="885142131" sldId="397"/>
            <ac:spMk id="134" creationId="{8F017E8A-053E-4676-AC13-7F9AD7E0B1DF}"/>
          </ac:spMkLst>
        </pc:spChg>
        <pc:spChg chg="add mod">
          <ac:chgData name="Doug Downs" userId="4d504ec9b0c77c7e" providerId="LiveId" clId="{77AECE9A-4C32-470E-9FD8-18CDA6D98F56}" dt="2025-01-20T20:31:39.559" v="1200" actId="1076"/>
          <ac:spMkLst>
            <pc:docMk/>
            <pc:sldMk cId="885142131" sldId="397"/>
            <ac:spMk id="135" creationId="{8083AE57-0C47-4F37-86BF-A01F21D40FD2}"/>
          </ac:spMkLst>
        </pc:spChg>
        <pc:spChg chg="add mod">
          <ac:chgData name="Doug Downs" userId="4d504ec9b0c77c7e" providerId="LiveId" clId="{77AECE9A-4C32-470E-9FD8-18CDA6D98F56}" dt="2025-01-20T20:31:56.619" v="1205" actId="20577"/>
          <ac:spMkLst>
            <pc:docMk/>
            <pc:sldMk cId="885142131" sldId="397"/>
            <ac:spMk id="136" creationId="{57062073-E2E5-4161-A4A0-927B44CB00BB}"/>
          </ac:spMkLst>
        </pc:spChg>
        <pc:spChg chg="add mod">
          <ac:chgData name="Doug Downs" userId="4d504ec9b0c77c7e" providerId="LiveId" clId="{77AECE9A-4C32-470E-9FD8-18CDA6D98F56}" dt="2025-01-20T20:32:13.640" v="1211" actId="1076"/>
          <ac:spMkLst>
            <pc:docMk/>
            <pc:sldMk cId="885142131" sldId="397"/>
            <ac:spMk id="137" creationId="{358DE10C-1D81-4FE4-8448-40D29C7CA282}"/>
          </ac:spMkLst>
        </pc:spChg>
        <pc:spChg chg="add mod">
          <ac:chgData name="Doug Downs" userId="4d504ec9b0c77c7e" providerId="LiveId" clId="{77AECE9A-4C32-470E-9FD8-18CDA6D98F56}" dt="2025-01-20T20:32:06.108" v="1208" actId="1076"/>
          <ac:spMkLst>
            <pc:docMk/>
            <pc:sldMk cId="885142131" sldId="397"/>
            <ac:spMk id="138" creationId="{99BB1D84-EF12-4FD4-AFCB-C234BA22EF7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FF65A-5D14-41DA-B630-5A959BBCDE1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8FCC121-B893-40CE-BB8A-5F0C6EB861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5553072-1C59-436C-A59E-FAF884948351}"/>
              </a:ext>
            </a:extLst>
          </p:cNvPr>
          <p:cNvSpPr>
            <a:spLocks noGrp="1"/>
          </p:cNvSpPr>
          <p:nvPr>
            <p:ph type="dt" sz="half" idx="10"/>
          </p:nvPr>
        </p:nvSpPr>
        <p:spPr/>
        <p:txBody>
          <a:bodyPr/>
          <a:lstStyle/>
          <a:p>
            <a:fld id="{24472419-4376-4716-B5EF-BC90C92455DB}" type="datetimeFigureOut">
              <a:rPr lang="en-GB" smtClean="0"/>
              <a:t>19/01/2025</a:t>
            </a:fld>
            <a:endParaRPr lang="en-GB"/>
          </a:p>
        </p:txBody>
      </p:sp>
      <p:sp>
        <p:nvSpPr>
          <p:cNvPr id="5" name="Footer Placeholder 4">
            <a:extLst>
              <a:ext uri="{FF2B5EF4-FFF2-40B4-BE49-F238E27FC236}">
                <a16:creationId xmlns:a16="http://schemas.microsoft.com/office/drawing/2014/main" id="{BCC3EC67-1937-4891-A03E-1DA4C06F71B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02E7294-B5D7-49BC-836B-8FE3338A1A60}"/>
              </a:ext>
            </a:extLst>
          </p:cNvPr>
          <p:cNvSpPr>
            <a:spLocks noGrp="1"/>
          </p:cNvSpPr>
          <p:nvPr>
            <p:ph type="sldNum" sz="quarter" idx="12"/>
          </p:nvPr>
        </p:nvSpPr>
        <p:spPr/>
        <p:txBody>
          <a:bodyPr/>
          <a:lstStyle/>
          <a:p>
            <a:fld id="{C25B6444-213F-406E-BB90-DDF669D57998}" type="slidenum">
              <a:rPr lang="en-GB" smtClean="0"/>
              <a:t>‹#›</a:t>
            </a:fld>
            <a:endParaRPr lang="en-GB"/>
          </a:p>
        </p:txBody>
      </p:sp>
    </p:spTree>
    <p:extLst>
      <p:ext uri="{BB962C8B-B14F-4D97-AF65-F5344CB8AC3E}">
        <p14:creationId xmlns:p14="http://schemas.microsoft.com/office/powerpoint/2010/main" val="3969673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161AA-E5F9-4BF6-A154-D429B3E86E3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0EC514E-EE36-4FFB-A7A2-EDED2E72E83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F8C0664-1E37-480A-A296-60DB30F2B3CF}"/>
              </a:ext>
            </a:extLst>
          </p:cNvPr>
          <p:cNvSpPr>
            <a:spLocks noGrp="1"/>
          </p:cNvSpPr>
          <p:nvPr>
            <p:ph type="dt" sz="half" idx="10"/>
          </p:nvPr>
        </p:nvSpPr>
        <p:spPr/>
        <p:txBody>
          <a:bodyPr/>
          <a:lstStyle/>
          <a:p>
            <a:fld id="{24472419-4376-4716-B5EF-BC90C92455DB}" type="datetimeFigureOut">
              <a:rPr lang="en-GB" smtClean="0"/>
              <a:t>19/01/2025</a:t>
            </a:fld>
            <a:endParaRPr lang="en-GB"/>
          </a:p>
        </p:txBody>
      </p:sp>
      <p:sp>
        <p:nvSpPr>
          <p:cNvPr id="5" name="Footer Placeholder 4">
            <a:extLst>
              <a:ext uri="{FF2B5EF4-FFF2-40B4-BE49-F238E27FC236}">
                <a16:creationId xmlns:a16="http://schemas.microsoft.com/office/drawing/2014/main" id="{D5CDF464-818A-4124-A498-52A8EBDBE57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F9554E-23B0-4F9D-BADB-0F0A7D2649F6}"/>
              </a:ext>
            </a:extLst>
          </p:cNvPr>
          <p:cNvSpPr>
            <a:spLocks noGrp="1"/>
          </p:cNvSpPr>
          <p:nvPr>
            <p:ph type="sldNum" sz="quarter" idx="12"/>
          </p:nvPr>
        </p:nvSpPr>
        <p:spPr/>
        <p:txBody>
          <a:bodyPr/>
          <a:lstStyle/>
          <a:p>
            <a:fld id="{C25B6444-213F-406E-BB90-DDF669D57998}" type="slidenum">
              <a:rPr lang="en-GB" smtClean="0"/>
              <a:t>‹#›</a:t>
            </a:fld>
            <a:endParaRPr lang="en-GB"/>
          </a:p>
        </p:txBody>
      </p:sp>
    </p:spTree>
    <p:extLst>
      <p:ext uri="{BB962C8B-B14F-4D97-AF65-F5344CB8AC3E}">
        <p14:creationId xmlns:p14="http://schemas.microsoft.com/office/powerpoint/2010/main" val="3881640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7EAE1FD-BF3B-4E08-92AD-CD6D1B57398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36F98A5-F614-47E8-A4DD-7CCD251AF6A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478188A-00CD-4CB3-8D69-AED43383914C}"/>
              </a:ext>
            </a:extLst>
          </p:cNvPr>
          <p:cNvSpPr>
            <a:spLocks noGrp="1"/>
          </p:cNvSpPr>
          <p:nvPr>
            <p:ph type="dt" sz="half" idx="10"/>
          </p:nvPr>
        </p:nvSpPr>
        <p:spPr/>
        <p:txBody>
          <a:bodyPr/>
          <a:lstStyle/>
          <a:p>
            <a:fld id="{24472419-4376-4716-B5EF-BC90C92455DB}" type="datetimeFigureOut">
              <a:rPr lang="en-GB" smtClean="0"/>
              <a:t>19/01/2025</a:t>
            </a:fld>
            <a:endParaRPr lang="en-GB"/>
          </a:p>
        </p:txBody>
      </p:sp>
      <p:sp>
        <p:nvSpPr>
          <p:cNvPr id="5" name="Footer Placeholder 4">
            <a:extLst>
              <a:ext uri="{FF2B5EF4-FFF2-40B4-BE49-F238E27FC236}">
                <a16:creationId xmlns:a16="http://schemas.microsoft.com/office/drawing/2014/main" id="{5D6685EB-7040-4FD2-B123-AABFC4BF765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4E2953C-7187-47CE-9003-6ED720B704C2}"/>
              </a:ext>
            </a:extLst>
          </p:cNvPr>
          <p:cNvSpPr>
            <a:spLocks noGrp="1"/>
          </p:cNvSpPr>
          <p:nvPr>
            <p:ph type="sldNum" sz="quarter" idx="12"/>
          </p:nvPr>
        </p:nvSpPr>
        <p:spPr/>
        <p:txBody>
          <a:bodyPr/>
          <a:lstStyle/>
          <a:p>
            <a:fld id="{C25B6444-213F-406E-BB90-DDF669D57998}" type="slidenum">
              <a:rPr lang="en-GB" smtClean="0"/>
              <a:t>‹#›</a:t>
            </a:fld>
            <a:endParaRPr lang="en-GB"/>
          </a:p>
        </p:txBody>
      </p:sp>
    </p:spTree>
    <p:extLst>
      <p:ext uri="{BB962C8B-B14F-4D97-AF65-F5344CB8AC3E}">
        <p14:creationId xmlns:p14="http://schemas.microsoft.com/office/powerpoint/2010/main" val="4008755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50802-E729-40F2-982B-E740CAB18D5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FC8C1C3-F606-46E9-8BDD-465F27AE946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7B4B33A-5E46-4708-987D-9C5B7F4A74D8}"/>
              </a:ext>
            </a:extLst>
          </p:cNvPr>
          <p:cNvSpPr>
            <a:spLocks noGrp="1"/>
          </p:cNvSpPr>
          <p:nvPr>
            <p:ph type="dt" sz="half" idx="10"/>
          </p:nvPr>
        </p:nvSpPr>
        <p:spPr/>
        <p:txBody>
          <a:bodyPr/>
          <a:lstStyle/>
          <a:p>
            <a:fld id="{24472419-4376-4716-B5EF-BC90C92455DB}" type="datetimeFigureOut">
              <a:rPr lang="en-GB" smtClean="0"/>
              <a:t>19/01/2025</a:t>
            </a:fld>
            <a:endParaRPr lang="en-GB"/>
          </a:p>
        </p:txBody>
      </p:sp>
      <p:sp>
        <p:nvSpPr>
          <p:cNvPr id="5" name="Footer Placeholder 4">
            <a:extLst>
              <a:ext uri="{FF2B5EF4-FFF2-40B4-BE49-F238E27FC236}">
                <a16:creationId xmlns:a16="http://schemas.microsoft.com/office/drawing/2014/main" id="{77BFFDD2-907C-4222-B9F1-174298A08E4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8EE1D52-6EA3-4C1F-91E3-2BCD31D81497}"/>
              </a:ext>
            </a:extLst>
          </p:cNvPr>
          <p:cNvSpPr>
            <a:spLocks noGrp="1"/>
          </p:cNvSpPr>
          <p:nvPr>
            <p:ph type="sldNum" sz="quarter" idx="12"/>
          </p:nvPr>
        </p:nvSpPr>
        <p:spPr/>
        <p:txBody>
          <a:bodyPr/>
          <a:lstStyle/>
          <a:p>
            <a:fld id="{C25B6444-213F-406E-BB90-DDF669D57998}" type="slidenum">
              <a:rPr lang="en-GB" smtClean="0"/>
              <a:t>‹#›</a:t>
            </a:fld>
            <a:endParaRPr lang="en-GB"/>
          </a:p>
        </p:txBody>
      </p:sp>
    </p:spTree>
    <p:extLst>
      <p:ext uri="{BB962C8B-B14F-4D97-AF65-F5344CB8AC3E}">
        <p14:creationId xmlns:p14="http://schemas.microsoft.com/office/powerpoint/2010/main" val="3834972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EDA40-68FC-473E-A409-30156A77F57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EBCAAC5-7AA1-4605-BA94-21281827478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C8A7690-400E-43F7-A704-6DFA1F74D57E}"/>
              </a:ext>
            </a:extLst>
          </p:cNvPr>
          <p:cNvSpPr>
            <a:spLocks noGrp="1"/>
          </p:cNvSpPr>
          <p:nvPr>
            <p:ph type="dt" sz="half" idx="10"/>
          </p:nvPr>
        </p:nvSpPr>
        <p:spPr/>
        <p:txBody>
          <a:bodyPr/>
          <a:lstStyle/>
          <a:p>
            <a:fld id="{24472419-4376-4716-B5EF-BC90C92455DB}" type="datetimeFigureOut">
              <a:rPr lang="en-GB" smtClean="0"/>
              <a:t>19/01/2025</a:t>
            </a:fld>
            <a:endParaRPr lang="en-GB"/>
          </a:p>
        </p:txBody>
      </p:sp>
      <p:sp>
        <p:nvSpPr>
          <p:cNvPr id="5" name="Footer Placeholder 4">
            <a:extLst>
              <a:ext uri="{FF2B5EF4-FFF2-40B4-BE49-F238E27FC236}">
                <a16:creationId xmlns:a16="http://schemas.microsoft.com/office/drawing/2014/main" id="{88BBD497-E9A1-4F45-B58B-FDCEB222A45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48123C2-1365-4C40-A328-22A31BF7C199}"/>
              </a:ext>
            </a:extLst>
          </p:cNvPr>
          <p:cNvSpPr>
            <a:spLocks noGrp="1"/>
          </p:cNvSpPr>
          <p:nvPr>
            <p:ph type="sldNum" sz="quarter" idx="12"/>
          </p:nvPr>
        </p:nvSpPr>
        <p:spPr/>
        <p:txBody>
          <a:bodyPr/>
          <a:lstStyle/>
          <a:p>
            <a:fld id="{C25B6444-213F-406E-BB90-DDF669D57998}" type="slidenum">
              <a:rPr lang="en-GB" smtClean="0"/>
              <a:t>‹#›</a:t>
            </a:fld>
            <a:endParaRPr lang="en-GB"/>
          </a:p>
        </p:txBody>
      </p:sp>
    </p:spTree>
    <p:extLst>
      <p:ext uri="{BB962C8B-B14F-4D97-AF65-F5344CB8AC3E}">
        <p14:creationId xmlns:p14="http://schemas.microsoft.com/office/powerpoint/2010/main" val="965566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CBEF4-EE63-42D8-8C89-8CF292B46F1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52FB01-0831-4616-ABFF-9F85695803F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23D5B9A-9376-4680-AA7F-84F7F08CAB0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A4982FB-DEE0-4B07-BFA3-A801F980C01F}"/>
              </a:ext>
            </a:extLst>
          </p:cNvPr>
          <p:cNvSpPr>
            <a:spLocks noGrp="1"/>
          </p:cNvSpPr>
          <p:nvPr>
            <p:ph type="dt" sz="half" idx="10"/>
          </p:nvPr>
        </p:nvSpPr>
        <p:spPr/>
        <p:txBody>
          <a:bodyPr/>
          <a:lstStyle/>
          <a:p>
            <a:fld id="{24472419-4376-4716-B5EF-BC90C92455DB}" type="datetimeFigureOut">
              <a:rPr lang="en-GB" smtClean="0"/>
              <a:t>19/01/2025</a:t>
            </a:fld>
            <a:endParaRPr lang="en-GB"/>
          </a:p>
        </p:txBody>
      </p:sp>
      <p:sp>
        <p:nvSpPr>
          <p:cNvPr id="6" name="Footer Placeholder 5">
            <a:extLst>
              <a:ext uri="{FF2B5EF4-FFF2-40B4-BE49-F238E27FC236}">
                <a16:creationId xmlns:a16="http://schemas.microsoft.com/office/drawing/2014/main" id="{41B1A0B5-A56C-41EE-A96E-45398A1D094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EE35687-E066-4AA1-AD06-B2C3A35A8BE9}"/>
              </a:ext>
            </a:extLst>
          </p:cNvPr>
          <p:cNvSpPr>
            <a:spLocks noGrp="1"/>
          </p:cNvSpPr>
          <p:nvPr>
            <p:ph type="sldNum" sz="quarter" idx="12"/>
          </p:nvPr>
        </p:nvSpPr>
        <p:spPr/>
        <p:txBody>
          <a:bodyPr/>
          <a:lstStyle/>
          <a:p>
            <a:fld id="{C25B6444-213F-406E-BB90-DDF669D57998}" type="slidenum">
              <a:rPr lang="en-GB" smtClean="0"/>
              <a:t>‹#›</a:t>
            </a:fld>
            <a:endParaRPr lang="en-GB"/>
          </a:p>
        </p:txBody>
      </p:sp>
    </p:spTree>
    <p:extLst>
      <p:ext uri="{BB962C8B-B14F-4D97-AF65-F5344CB8AC3E}">
        <p14:creationId xmlns:p14="http://schemas.microsoft.com/office/powerpoint/2010/main" val="384554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E36B6-11BB-476D-90E9-3C2C77233EA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3EF379C-F7C8-44F6-9644-9DE0F7C9BE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8A9D3DD-FF07-4689-81F7-B0C9679F5CC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8CA5DDE-B409-437E-974C-6D2AD0DB48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456693-68F8-4B14-952B-2A531F1B83B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6FA4020-9C74-40AA-9F28-B7CE0D547629}"/>
              </a:ext>
            </a:extLst>
          </p:cNvPr>
          <p:cNvSpPr>
            <a:spLocks noGrp="1"/>
          </p:cNvSpPr>
          <p:nvPr>
            <p:ph type="dt" sz="half" idx="10"/>
          </p:nvPr>
        </p:nvSpPr>
        <p:spPr/>
        <p:txBody>
          <a:bodyPr/>
          <a:lstStyle/>
          <a:p>
            <a:fld id="{24472419-4376-4716-B5EF-BC90C92455DB}" type="datetimeFigureOut">
              <a:rPr lang="en-GB" smtClean="0"/>
              <a:t>19/01/2025</a:t>
            </a:fld>
            <a:endParaRPr lang="en-GB"/>
          </a:p>
        </p:txBody>
      </p:sp>
      <p:sp>
        <p:nvSpPr>
          <p:cNvPr id="8" name="Footer Placeholder 7">
            <a:extLst>
              <a:ext uri="{FF2B5EF4-FFF2-40B4-BE49-F238E27FC236}">
                <a16:creationId xmlns:a16="http://schemas.microsoft.com/office/drawing/2014/main" id="{5BA83D33-E844-46B1-86D0-35B8AD211A0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0C8B33C-E411-4683-BF4D-D1AB69324EE2}"/>
              </a:ext>
            </a:extLst>
          </p:cNvPr>
          <p:cNvSpPr>
            <a:spLocks noGrp="1"/>
          </p:cNvSpPr>
          <p:nvPr>
            <p:ph type="sldNum" sz="quarter" idx="12"/>
          </p:nvPr>
        </p:nvSpPr>
        <p:spPr/>
        <p:txBody>
          <a:bodyPr/>
          <a:lstStyle/>
          <a:p>
            <a:fld id="{C25B6444-213F-406E-BB90-DDF669D57998}" type="slidenum">
              <a:rPr lang="en-GB" smtClean="0"/>
              <a:t>‹#›</a:t>
            </a:fld>
            <a:endParaRPr lang="en-GB"/>
          </a:p>
        </p:txBody>
      </p:sp>
    </p:spTree>
    <p:extLst>
      <p:ext uri="{BB962C8B-B14F-4D97-AF65-F5344CB8AC3E}">
        <p14:creationId xmlns:p14="http://schemas.microsoft.com/office/powerpoint/2010/main" val="1254203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1C43F-B125-4388-93C5-3EC3C2F955D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E36C79B-FB35-40FF-9BA3-B5A69711ED1E}"/>
              </a:ext>
            </a:extLst>
          </p:cNvPr>
          <p:cNvSpPr>
            <a:spLocks noGrp="1"/>
          </p:cNvSpPr>
          <p:nvPr>
            <p:ph type="dt" sz="half" idx="10"/>
          </p:nvPr>
        </p:nvSpPr>
        <p:spPr/>
        <p:txBody>
          <a:bodyPr/>
          <a:lstStyle/>
          <a:p>
            <a:fld id="{24472419-4376-4716-B5EF-BC90C92455DB}" type="datetimeFigureOut">
              <a:rPr lang="en-GB" smtClean="0"/>
              <a:t>19/01/2025</a:t>
            </a:fld>
            <a:endParaRPr lang="en-GB"/>
          </a:p>
        </p:txBody>
      </p:sp>
      <p:sp>
        <p:nvSpPr>
          <p:cNvPr id="4" name="Footer Placeholder 3">
            <a:extLst>
              <a:ext uri="{FF2B5EF4-FFF2-40B4-BE49-F238E27FC236}">
                <a16:creationId xmlns:a16="http://schemas.microsoft.com/office/drawing/2014/main" id="{D343755E-E4A3-4E09-B128-ADCDFAF2623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7816D55-947C-4BC1-9569-C4C324552871}"/>
              </a:ext>
            </a:extLst>
          </p:cNvPr>
          <p:cNvSpPr>
            <a:spLocks noGrp="1"/>
          </p:cNvSpPr>
          <p:nvPr>
            <p:ph type="sldNum" sz="quarter" idx="12"/>
          </p:nvPr>
        </p:nvSpPr>
        <p:spPr/>
        <p:txBody>
          <a:bodyPr/>
          <a:lstStyle/>
          <a:p>
            <a:fld id="{C25B6444-213F-406E-BB90-DDF669D57998}" type="slidenum">
              <a:rPr lang="en-GB" smtClean="0"/>
              <a:t>‹#›</a:t>
            </a:fld>
            <a:endParaRPr lang="en-GB"/>
          </a:p>
        </p:txBody>
      </p:sp>
    </p:spTree>
    <p:extLst>
      <p:ext uri="{BB962C8B-B14F-4D97-AF65-F5344CB8AC3E}">
        <p14:creationId xmlns:p14="http://schemas.microsoft.com/office/powerpoint/2010/main" val="4060646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70F942-D11F-4504-ADDB-7FD25F9E5BF8}"/>
              </a:ext>
            </a:extLst>
          </p:cNvPr>
          <p:cNvSpPr>
            <a:spLocks noGrp="1"/>
          </p:cNvSpPr>
          <p:nvPr>
            <p:ph type="dt" sz="half" idx="10"/>
          </p:nvPr>
        </p:nvSpPr>
        <p:spPr/>
        <p:txBody>
          <a:bodyPr/>
          <a:lstStyle/>
          <a:p>
            <a:fld id="{24472419-4376-4716-B5EF-BC90C92455DB}" type="datetimeFigureOut">
              <a:rPr lang="en-GB" smtClean="0"/>
              <a:t>19/01/2025</a:t>
            </a:fld>
            <a:endParaRPr lang="en-GB"/>
          </a:p>
        </p:txBody>
      </p:sp>
      <p:sp>
        <p:nvSpPr>
          <p:cNvPr id="3" name="Footer Placeholder 2">
            <a:extLst>
              <a:ext uri="{FF2B5EF4-FFF2-40B4-BE49-F238E27FC236}">
                <a16:creationId xmlns:a16="http://schemas.microsoft.com/office/drawing/2014/main" id="{B66174B4-7358-4EFA-8113-F9253C789D6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F16C9CB-6470-4674-BA8F-38EB641511BA}"/>
              </a:ext>
            </a:extLst>
          </p:cNvPr>
          <p:cNvSpPr>
            <a:spLocks noGrp="1"/>
          </p:cNvSpPr>
          <p:nvPr>
            <p:ph type="sldNum" sz="quarter" idx="12"/>
          </p:nvPr>
        </p:nvSpPr>
        <p:spPr/>
        <p:txBody>
          <a:bodyPr/>
          <a:lstStyle/>
          <a:p>
            <a:fld id="{C25B6444-213F-406E-BB90-DDF669D57998}" type="slidenum">
              <a:rPr lang="en-GB" smtClean="0"/>
              <a:t>‹#›</a:t>
            </a:fld>
            <a:endParaRPr lang="en-GB"/>
          </a:p>
        </p:txBody>
      </p:sp>
    </p:spTree>
    <p:extLst>
      <p:ext uri="{BB962C8B-B14F-4D97-AF65-F5344CB8AC3E}">
        <p14:creationId xmlns:p14="http://schemas.microsoft.com/office/powerpoint/2010/main" val="2562269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65F84-C4E8-4031-BE87-BDD5A7B8B9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94B2728-6BC0-4716-A91E-46AF0DFE8D7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7226A86-ADEA-4FE1-BEF5-490FAE2DCE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EF1815-06FE-428E-8458-B166FD0162CD}"/>
              </a:ext>
            </a:extLst>
          </p:cNvPr>
          <p:cNvSpPr>
            <a:spLocks noGrp="1"/>
          </p:cNvSpPr>
          <p:nvPr>
            <p:ph type="dt" sz="half" idx="10"/>
          </p:nvPr>
        </p:nvSpPr>
        <p:spPr/>
        <p:txBody>
          <a:bodyPr/>
          <a:lstStyle/>
          <a:p>
            <a:fld id="{24472419-4376-4716-B5EF-BC90C92455DB}" type="datetimeFigureOut">
              <a:rPr lang="en-GB" smtClean="0"/>
              <a:t>19/01/2025</a:t>
            </a:fld>
            <a:endParaRPr lang="en-GB"/>
          </a:p>
        </p:txBody>
      </p:sp>
      <p:sp>
        <p:nvSpPr>
          <p:cNvPr id="6" name="Footer Placeholder 5">
            <a:extLst>
              <a:ext uri="{FF2B5EF4-FFF2-40B4-BE49-F238E27FC236}">
                <a16:creationId xmlns:a16="http://schemas.microsoft.com/office/drawing/2014/main" id="{4D96B3AA-0DDF-4576-B395-D8D234B93AB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291EECD-577B-46CE-A2A6-5BBF0A83A9D9}"/>
              </a:ext>
            </a:extLst>
          </p:cNvPr>
          <p:cNvSpPr>
            <a:spLocks noGrp="1"/>
          </p:cNvSpPr>
          <p:nvPr>
            <p:ph type="sldNum" sz="quarter" idx="12"/>
          </p:nvPr>
        </p:nvSpPr>
        <p:spPr/>
        <p:txBody>
          <a:bodyPr/>
          <a:lstStyle/>
          <a:p>
            <a:fld id="{C25B6444-213F-406E-BB90-DDF669D57998}" type="slidenum">
              <a:rPr lang="en-GB" smtClean="0"/>
              <a:t>‹#›</a:t>
            </a:fld>
            <a:endParaRPr lang="en-GB"/>
          </a:p>
        </p:txBody>
      </p:sp>
    </p:spTree>
    <p:extLst>
      <p:ext uri="{BB962C8B-B14F-4D97-AF65-F5344CB8AC3E}">
        <p14:creationId xmlns:p14="http://schemas.microsoft.com/office/powerpoint/2010/main" val="2333746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42E7C-F18C-4748-8834-E46CEDB476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98AE794-6DD0-4E39-9980-235CD71792E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D3F1BF1-C17E-4073-AA3D-1BF22CA603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4443FA-AAF1-4913-9FD6-76806B78F1F3}"/>
              </a:ext>
            </a:extLst>
          </p:cNvPr>
          <p:cNvSpPr>
            <a:spLocks noGrp="1"/>
          </p:cNvSpPr>
          <p:nvPr>
            <p:ph type="dt" sz="half" idx="10"/>
          </p:nvPr>
        </p:nvSpPr>
        <p:spPr/>
        <p:txBody>
          <a:bodyPr/>
          <a:lstStyle/>
          <a:p>
            <a:fld id="{24472419-4376-4716-B5EF-BC90C92455DB}" type="datetimeFigureOut">
              <a:rPr lang="en-GB" smtClean="0"/>
              <a:t>19/01/2025</a:t>
            </a:fld>
            <a:endParaRPr lang="en-GB"/>
          </a:p>
        </p:txBody>
      </p:sp>
      <p:sp>
        <p:nvSpPr>
          <p:cNvPr id="6" name="Footer Placeholder 5">
            <a:extLst>
              <a:ext uri="{FF2B5EF4-FFF2-40B4-BE49-F238E27FC236}">
                <a16:creationId xmlns:a16="http://schemas.microsoft.com/office/drawing/2014/main" id="{54D6F384-7415-4622-9B4E-98B357BA485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3A7CEC9-E42D-4F6A-A84F-441BC8774F57}"/>
              </a:ext>
            </a:extLst>
          </p:cNvPr>
          <p:cNvSpPr>
            <a:spLocks noGrp="1"/>
          </p:cNvSpPr>
          <p:nvPr>
            <p:ph type="sldNum" sz="quarter" idx="12"/>
          </p:nvPr>
        </p:nvSpPr>
        <p:spPr/>
        <p:txBody>
          <a:bodyPr/>
          <a:lstStyle/>
          <a:p>
            <a:fld id="{C25B6444-213F-406E-BB90-DDF669D57998}" type="slidenum">
              <a:rPr lang="en-GB" smtClean="0"/>
              <a:t>‹#›</a:t>
            </a:fld>
            <a:endParaRPr lang="en-GB"/>
          </a:p>
        </p:txBody>
      </p:sp>
    </p:spTree>
    <p:extLst>
      <p:ext uri="{BB962C8B-B14F-4D97-AF65-F5344CB8AC3E}">
        <p14:creationId xmlns:p14="http://schemas.microsoft.com/office/powerpoint/2010/main" val="1999947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duotone>
              <a:prstClr val="black"/>
              <a:schemeClr val="accent5">
                <a:tint val="45000"/>
                <a:satMod val="400000"/>
              </a:schemeClr>
            </a:duotone>
            <a:extLst>
              <a:ext uri="{BEBA8EAE-BF5A-486C-A8C5-ECC9F3942E4B}">
                <a14:imgProps xmlns:a14="http://schemas.microsoft.com/office/drawing/2010/main">
                  <a14:imgLayer r:embed="rId14">
                    <a14:imgEffect>
                      <a14:saturation sat="0"/>
                    </a14:imgEffect>
                  </a14:imgLayer>
                </a14:imgProps>
              </a:ext>
            </a:extLst>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16A64FB-0A06-4982-AD8F-872DB5250A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1B18E4-4ABA-40EF-A653-E1EDF30E18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2F00A46-365D-4EFD-B250-5DC15A327F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472419-4376-4716-B5EF-BC90C92455DB}" type="datetimeFigureOut">
              <a:rPr lang="en-GB" smtClean="0"/>
              <a:t>19/01/2025</a:t>
            </a:fld>
            <a:endParaRPr lang="en-GB"/>
          </a:p>
        </p:txBody>
      </p:sp>
      <p:sp>
        <p:nvSpPr>
          <p:cNvPr id="5" name="Footer Placeholder 4">
            <a:extLst>
              <a:ext uri="{FF2B5EF4-FFF2-40B4-BE49-F238E27FC236}">
                <a16:creationId xmlns:a16="http://schemas.microsoft.com/office/drawing/2014/main" id="{FA110706-06C4-44D3-85E2-07405C4D8C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D0FD70F-6126-4F3D-97CE-6FD355C50E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B6444-213F-406E-BB90-DDF669D57998}" type="slidenum">
              <a:rPr lang="en-GB" smtClean="0"/>
              <a:t>‹#›</a:t>
            </a:fld>
            <a:endParaRPr lang="en-GB"/>
          </a:p>
        </p:txBody>
      </p:sp>
    </p:spTree>
    <p:extLst>
      <p:ext uri="{BB962C8B-B14F-4D97-AF65-F5344CB8AC3E}">
        <p14:creationId xmlns:p14="http://schemas.microsoft.com/office/powerpoint/2010/main" val="23039496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microsoft.com/office/2007/relationships/hdphoto" Target="../media/hdphoto1.wdp"/><Relationship Id="rId9"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themeOverride" Target="../theme/themeOverride2.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microsoft.com/office/2007/relationships/hdphoto" Target="../media/hdphoto1.wdp"/><Relationship Id="rId9" Type="http://schemas.openxmlformats.org/officeDocument/2006/relationships/image" Target="../media/image10.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5.xml"/><Relationship Id="rId4" Type="http://schemas.microsoft.com/office/2007/relationships/hdphoto" Target="../media/hdphoto1.wdp"/></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6.xml"/><Relationship Id="rId5" Type="http://schemas.openxmlformats.org/officeDocument/2006/relationships/image" Target="../media/image13.png"/><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845D6FD4-77CA-F50E-D1EB-181D0FD329D2}"/>
              </a:ext>
            </a:extLst>
          </p:cNvPr>
          <p:cNvSpPr/>
          <p:nvPr/>
        </p:nvSpPr>
        <p:spPr>
          <a:xfrm>
            <a:off x="1330404" y="638430"/>
            <a:ext cx="9531192" cy="3260993"/>
          </a:xfrm>
          <a:prstGeom prst="round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extBox 1">
            <a:extLst>
              <a:ext uri="{FF2B5EF4-FFF2-40B4-BE49-F238E27FC236}">
                <a16:creationId xmlns:a16="http://schemas.microsoft.com/office/drawing/2014/main" id="{E9C449EB-D747-466E-BB1E-BA45E50CD7EC}"/>
              </a:ext>
            </a:extLst>
          </p:cNvPr>
          <p:cNvSpPr txBox="1"/>
          <p:nvPr/>
        </p:nvSpPr>
        <p:spPr>
          <a:xfrm>
            <a:off x="1911057" y="1155136"/>
            <a:ext cx="8369886" cy="1446550"/>
          </a:xfrm>
          <a:prstGeom prst="rect">
            <a:avLst/>
          </a:prstGeom>
          <a:noFill/>
        </p:spPr>
        <p:txBody>
          <a:bodyPr wrap="square" rtlCol="0">
            <a:spAutoFit/>
          </a:bodyPr>
          <a:lstStyle/>
          <a:p>
            <a:pPr algn="ctr"/>
            <a:r>
              <a:rPr lang="en-US" sz="8600" b="1" dirty="0">
                <a:latin typeface="Arial" panose="020B0604020202020204" pitchFamily="34" charset="0"/>
                <a:cs typeface="Arial" panose="020B0604020202020204" pitchFamily="34" charset="0"/>
              </a:rPr>
              <a:t>Angle Facts</a:t>
            </a:r>
            <a:endParaRPr lang="en-GB" sz="8600" b="1" dirty="0">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CB5E0EBF-2A57-4D99-A186-83D21C2D1FA5}"/>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10725080" y="5626639"/>
            <a:ext cx="1201032" cy="1122545"/>
          </a:xfrm>
          <a:prstGeom prst="rect">
            <a:avLst/>
          </a:prstGeom>
        </p:spPr>
      </p:pic>
    </p:spTree>
    <p:extLst>
      <p:ext uri="{BB962C8B-B14F-4D97-AF65-F5344CB8AC3E}">
        <p14:creationId xmlns:p14="http://schemas.microsoft.com/office/powerpoint/2010/main" val="2544677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154FAC-8C23-E13E-6F14-6FAD3718B685}"/>
            </a:ext>
          </a:extLst>
        </p:cNvPr>
        <p:cNvGrpSpPr/>
        <p:nvPr/>
      </p:nvGrpSpPr>
      <p:grpSpPr>
        <a:xfrm>
          <a:off x="0" y="0"/>
          <a:ext cx="0" cy="0"/>
          <a:chOff x="0" y="0"/>
          <a:chExt cx="0" cy="0"/>
        </a:xfrm>
      </p:grpSpPr>
      <p:sp>
        <p:nvSpPr>
          <p:cNvPr id="96" name="Rectangle: Rounded Corners 1">
            <a:extLst>
              <a:ext uri="{FF2B5EF4-FFF2-40B4-BE49-F238E27FC236}">
                <a16:creationId xmlns:a16="http://schemas.microsoft.com/office/drawing/2014/main" id="{62823B36-D9B1-4C8F-149B-BAA82343C8F4}"/>
              </a:ext>
            </a:extLst>
          </p:cNvPr>
          <p:cNvSpPr/>
          <p:nvPr/>
        </p:nvSpPr>
        <p:spPr>
          <a:xfrm>
            <a:off x="242070" y="225288"/>
            <a:ext cx="11707860" cy="6407425"/>
          </a:xfrm>
          <a:prstGeom prst="roundRect">
            <a:avLst>
              <a:gd name="adj" fmla="val 5784"/>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mbria"/>
              <a:ea typeface="+mn-ea"/>
              <a:cs typeface="+mn-cs"/>
            </a:endParaRPr>
          </a:p>
        </p:txBody>
      </p:sp>
      <p:grpSp>
        <p:nvGrpSpPr>
          <p:cNvPr id="140" name="Group 139">
            <a:extLst>
              <a:ext uri="{FF2B5EF4-FFF2-40B4-BE49-F238E27FC236}">
                <a16:creationId xmlns:a16="http://schemas.microsoft.com/office/drawing/2014/main" id="{3E078446-8D53-701F-5CD6-AF35CEB1132B}"/>
              </a:ext>
            </a:extLst>
          </p:cNvPr>
          <p:cNvGrpSpPr/>
          <p:nvPr/>
        </p:nvGrpSpPr>
        <p:grpSpPr>
          <a:xfrm>
            <a:off x="4580967" y="1972358"/>
            <a:ext cx="3052362" cy="1522371"/>
            <a:chOff x="5294971" y="2020821"/>
            <a:chExt cx="3052362" cy="1522371"/>
          </a:xfrm>
        </p:grpSpPr>
        <p:sp>
          <p:nvSpPr>
            <p:cNvPr id="38" name="Arc 37">
              <a:extLst>
                <a:ext uri="{FF2B5EF4-FFF2-40B4-BE49-F238E27FC236}">
                  <a16:creationId xmlns:a16="http://schemas.microsoft.com/office/drawing/2014/main" id="{161FEC89-D795-858F-61E5-4BAEE7D0165E}"/>
                </a:ext>
              </a:extLst>
            </p:cNvPr>
            <p:cNvSpPr/>
            <p:nvPr/>
          </p:nvSpPr>
          <p:spPr>
            <a:xfrm rot="21384802">
              <a:off x="6679698" y="2511420"/>
              <a:ext cx="465001" cy="465001"/>
            </a:xfrm>
            <a:prstGeom prst="arc">
              <a:avLst>
                <a:gd name="adj1" fmla="val 12526400"/>
                <a:gd name="adj2" fmla="val 20565377"/>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cxnSp>
          <p:nvCxnSpPr>
            <p:cNvPr id="17" name="Straight Connector 16">
              <a:extLst>
                <a:ext uri="{FF2B5EF4-FFF2-40B4-BE49-F238E27FC236}">
                  <a16:creationId xmlns:a16="http://schemas.microsoft.com/office/drawing/2014/main" id="{700F7FEF-2FDE-D836-77D5-2618F998C1DC}"/>
                </a:ext>
              </a:extLst>
            </p:cNvPr>
            <p:cNvCxnSpPr>
              <a:cxnSpLocks/>
            </p:cNvCxnSpPr>
            <p:nvPr/>
          </p:nvCxnSpPr>
          <p:spPr>
            <a:xfrm flipV="1">
              <a:off x="6911879" y="2199364"/>
              <a:ext cx="1435454" cy="54487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06BFFA8F-1674-EF0C-E1B5-1AE36C60B650}"/>
                </a:ext>
              </a:extLst>
            </p:cNvPr>
            <p:cNvCxnSpPr>
              <a:cxnSpLocks/>
            </p:cNvCxnSpPr>
            <p:nvPr/>
          </p:nvCxnSpPr>
          <p:spPr>
            <a:xfrm flipV="1">
              <a:off x="6479187" y="2744241"/>
              <a:ext cx="432692" cy="79895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881950D6-EF94-4607-3D25-D695CCECF055}"/>
                </a:ext>
              </a:extLst>
            </p:cNvPr>
            <p:cNvCxnSpPr>
              <a:cxnSpLocks/>
            </p:cNvCxnSpPr>
            <p:nvPr/>
          </p:nvCxnSpPr>
          <p:spPr>
            <a:xfrm>
              <a:off x="5294971" y="2020821"/>
              <a:ext cx="1616908" cy="72342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Rectangle 36">
              <a:extLst>
                <a:ext uri="{FF2B5EF4-FFF2-40B4-BE49-F238E27FC236}">
                  <a16:creationId xmlns:a16="http://schemas.microsoft.com/office/drawing/2014/main" id="{4F0FE707-A922-1B66-B838-C702DEF7EEAD}"/>
                </a:ext>
              </a:extLst>
            </p:cNvPr>
            <p:cNvSpPr/>
            <p:nvPr/>
          </p:nvSpPr>
          <p:spPr>
            <a:xfrm rot="1453362">
              <a:off x="6609168" y="2677246"/>
              <a:ext cx="244307" cy="24430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Arc 38">
              <a:extLst>
                <a:ext uri="{FF2B5EF4-FFF2-40B4-BE49-F238E27FC236}">
                  <a16:creationId xmlns:a16="http://schemas.microsoft.com/office/drawing/2014/main" id="{34DD653A-A441-61FF-CCFD-DA0BC6232C5C}"/>
                </a:ext>
              </a:extLst>
            </p:cNvPr>
            <p:cNvSpPr/>
            <p:nvPr/>
          </p:nvSpPr>
          <p:spPr>
            <a:xfrm rot="1310578">
              <a:off x="6668221" y="2573716"/>
              <a:ext cx="396430" cy="396430"/>
            </a:xfrm>
            <a:prstGeom prst="arc">
              <a:avLst>
                <a:gd name="adj1" fmla="val 19000773"/>
                <a:gd name="adj2" fmla="val 506709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40" name="TextBox 39">
              <a:extLst>
                <a:ext uri="{FF2B5EF4-FFF2-40B4-BE49-F238E27FC236}">
                  <a16:creationId xmlns:a16="http://schemas.microsoft.com/office/drawing/2014/main" id="{11EA5C05-A2C5-C9BA-7F71-79828567A248}"/>
                </a:ext>
              </a:extLst>
            </p:cNvPr>
            <p:cNvSpPr txBox="1"/>
            <p:nvPr/>
          </p:nvSpPr>
          <p:spPr>
            <a:xfrm>
              <a:off x="6750528" y="2185173"/>
              <a:ext cx="331421" cy="400110"/>
            </a:xfrm>
            <a:prstGeom prst="rect">
              <a:avLst/>
            </a:prstGeom>
            <a:noFill/>
          </p:spPr>
          <p:txBody>
            <a:bodyPr wrap="square" rtlCol="0">
              <a:spAutoFit/>
            </a:bodyPr>
            <a:lstStyle/>
            <a:p>
              <a:r>
                <a:rPr lang="en-US" sz="2000" b="1"/>
                <a:t>b</a:t>
              </a:r>
              <a:endParaRPr lang="en-GB" sz="2000" b="1" baseline="30000" dirty="0"/>
            </a:p>
          </p:txBody>
        </p:sp>
        <p:sp>
          <p:nvSpPr>
            <p:cNvPr id="41" name="TextBox 40">
              <a:extLst>
                <a:ext uri="{FF2B5EF4-FFF2-40B4-BE49-F238E27FC236}">
                  <a16:creationId xmlns:a16="http://schemas.microsoft.com/office/drawing/2014/main" id="{AC4CEB1A-5D07-AC8D-FC29-3499BE247472}"/>
                </a:ext>
              </a:extLst>
            </p:cNvPr>
            <p:cNvSpPr txBox="1"/>
            <p:nvPr/>
          </p:nvSpPr>
          <p:spPr>
            <a:xfrm>
              <a:off x="6964715" y="2721108"/>
              <a:ext cx="705270" cy="369332"/>
            </a:xfrm>
            <a:prstGeom prst="rect">
              <a:avLst/>
            </a:prstGeom>
            <a:noFill/>
          </p:spPr>
          <p:txBody>
            <a:bodyPr wrap="square" rtlCol="0">
              <a:spAutoFit/>
            </a:bodyPr>
            <a:lstStyle/>
            <a:p>
              <a:r>
                <a:rPr lang="en-US"/>
                <a:t>140</a:t>
              </a:r>
              <a:r>
                <a:rPr lang="en-US" baseline="30000"/>
                <a:t>o</a:t>
              </a:r>
              <a:endParaRPr lang="en-GB" baseline="30000" dirty="0"/>
            </a:p>
          </p:txBody>
        </p:sp>
      </p:grpSp>
      <p:grpSp>
        <p:nvGrpSpPr>
          <p:cNvPr id="54" name="Group 53">
            <a:extLst>
              <a:ext uri="{FF2B5EF4-FFF2-40B4-BE49-F238E27FC236}">
                <a16:creationId xmlns:a16="http://schemas.microsoft.com/office/drawing/2014/main" id="{6767C848-FBF8-8D45-73DC-0279000800FF}"/>
              </a:ext>
            </a:extLst>
          </p:cNvPr>
          <p:cNvGrpSpPr/>
          <p:nvPr/>
        </p:nvGrpSpPr>
        <p:grpSpPr>
          <a:xfrm>
            <a:off x="8177582" y="1412954"/>
            <a:ext cx="3431837" cy="1946415"/>
            <a:chOff x="6012374" y="4260735"/>
            <a:chExt cx="3431837" cy="1946415"/>
          </a:xfrm>
        </p:grpSpPr>
        <p:cxnSp>
          <p:nvCxnSpPr>
            <p:cNvPr id="12" name="Straight Connector 11">
              <a:extLst>
                <a:ext uri="{FF2B5EF4-FFF2-40B4-BE49-F238E27FC236}">
                  <a16:creationId xmlns:a16="http://schemas.microsoft.com/office/drawing/2014/main" id="{30974E6F-E0EC-4C21-3311-83D97A13A822}"/>
                </a:ext>
              </a:extLst>
            </p:cNvPr>
            <p:cNvCxnSpPr>
              <a:cxnSpLocks/>
            </p:cNvCxnSpPr>
            <p:nvPr/>
          </p:nvCxnSpPr>
          <p:spPr>
            <a:xfrm flipV="1">
              <a:off x="6949711" y="4505861"/>
              <a:ext cx="469208" cy="137739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Arc 51">
              <a:extLst>
                <a:ext uri="{FF2B5EF4-FFF2-40B4-BE49-F238E27FC236}">
                  <a16:creationId xmlns:a16="http://schemas.microsoft.com/office/drawing/2014/main" id="{C26B2457-B347-637E-EE77-7A4F47BAFB74}"/>
                </a:ext>
              </a:extLst>
            </p:cNvPr>
            <p:cNvSpPr/>
            <p:nvPr/>
          </p:nvSpPr>
          <p:spPr>
            <a:xfrm rot="17910786">
              <a:off x="6782227" y="5712267"/>
              <a:ext cx="333000" cy="333000"/>
            </a:xfrm>
            <a:prstGeom prst="arc">
              <a:avLst>
                <a:gd name="adj1" fmla="val 13385831"/>
                <a:gd name="adj2" fmla="val 21076271"/>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cxnSp>
          <p:nvCxnSpPr>
            <p:cNvPr id="13" name="Straight Connector 12">
              <a:extLst>
                <a:ext uri="{FF2B5EF4-FFF2-40B4-BE49-F238E27FC236}">
                  <a16:creationId xmlns:a16="http://schemas.microsoft.com/office/drawing/2014/main" id="{ED572FEF-3D03-D357-FD09-C684CEB4FA11}"/>
                </a:ext>
              </a:extLst>
            </p:cNvPr>
            <p:cNvCxnSpPr>
              <a:cxnSpLocks/>
            </p:cNvCxnSpPr>
            <p:nvPr/>
          </p:nvCxnSpPr>
          <p:spPr>
            <a:xfrm flipV="1">
              <a:off x="6012374" y="4998682"/>
              <a:ext cx="3431837" cy="12084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6647395-C952-D9C7-C393-ACB8AF865A54}"/>
                </a:ext>
              </a:extLst>
            </p:cNvPr>
            <p:cNvCxnSpPr>
              <a:cxnSpLocks/>
            </p:cNvCxnSpPr>
            <p:nvPr/>
          </p:nvCxnSpPr>
          <p:spPr>
            <a:xfrm>
              <a:off x="7403690" y="4513006"/>
              <a:ext cx="1549241" cy="66800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083D0FDE-434A-00AB-F64D-45F86F4D172C}"/>
                </a:ext>
              </a:extLst>
            </p:cNvPr>
            <p:cNvSpPr txBox="1"/>
            <p:nvPr/>
          </p:nvSpPr>
          <p:spPr>
            <a:xfrm>
              <a:off x="7318828" y="4641750"/>
              <a:ext cx="623424" cy="369332"/>
            </a:xfrm>
            <a:prstGeom prst="rect">
              <a:avLst/>
            </a:prstGeom>
            <a:noFill/>
          </p:spPr>
          <p:txBody>
            <a:bodyPr wrap="square" rtlCol="0">
              <a:spAutoFit/>
            </a:bodyPr>
            <a:lstStyle/>
            <a:p>
              <a:r>
                <a:rPr lang="en-US" dirty="0"/>
                <a:t>85</a:t>
              </a:r>
              <a:r>
                <a:rPr lang="en-US" baseline="30000" dirty="0"/>
                <a:t>o</a:t>
              </a:r>
              <a:endParaRPr lang="en-GB" baseline="30000" dirty="0"/>
            </a:p>
          </p:txBody>
        </p:sp>
        <p:sp>
          <p:nvSpPr>
            <p:cNvPr id="50" name="Arc 49">
              <a:extLst>
                <a:ext uri="{FF2B5EF4-FFF2-40B4-BE49-F238E27FC236}">
                  <a16:creationId xmlns:a16="http://schemas.microsoft.com/office/drawing/2014/main" id="{3D4B65F7-66BF-0EF9-D9AF-3D2D0F52A475}"/>
                </a:ext>
              </a:extLst>
            </p:cNvPr>
            <p:cNvSpPr/>
            <p:nvPr/>
          </p:nvSpPr>
          <p:spPr>
            <a:xfrm rot="16200000">
              <a:off x="8677999" y="5028060"/>
              <a:ext cx="333000" cy="333000"/>
            </a:xfrm>
            <a:prstGeom prst="arc">
              <a:avLst>
                <a:gd name="adj1" fmla="val 14499421"/>
                <a:gd name="adj2" fmla="val 1850407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51" name="Arc 50">
              <a:extLst>
                <a:ext uri="{FF2B5EF4-FFF2-40B4-BE49-F238E27FC236}">
                  <a16:creationId xmlns:a16="http://schemas.microsoft.com/office/drawing/2014/main" id="{816150C7-EBEF-962A-CFB4-4064BCB4CDFF}"/>
                </a:ext>
              </a:extLst>
            </p:cNvPr>
            <p:cNvSpPr/>
            <p:nvPr/>
          </p:nvSpPr>
          <p:spPr>
            <a:xfrm rot="9556677">
              <a:off x="7179303" y="4260735"/>
              <a:ext cx="449654" cy="449654"/>
            </a:xfrm>
            <a:prstGeom prst="arc">
              <a:avLst>
                <a:gd name="adj1" fmla="val 14194613"/>
                <a:gd name="adj2" fmla="val 1850407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53" name="TextBox 52">
              <a:extLst>
                <a:ext uri="{FF2B5EF4-FFF2-40B4-BE49-F238E27FC236}">
                  <a16:creationId xmlns:a16="http://schemas.microsoft.com/office/drawing/2014/main" id="{AC92E2E1-36A4-FA83-3F6C-6A63A0AA9D55}"/>
                </a:ext>
              </a:extLst>
            </p:cNvPr>
            <p:cNvSpPr txBox="1"/>
            <p:nvPr/>
          </p:nvSpPr>
          <p:spPr>
            <a:xfrm>
              <a:off x="8057282" y="5012381"/>
              <a:ext cx="623424" cy="369332"/>
            </a:xfrm>
            <a:prstGeom prst="rect">
              <a:avLst/>
            </a:prstGeom>
            <a:noFill/>
          </p:spPr>
          <p:txBody>
            <a:bodyPr wrap="square" rtlCol="0">
              <a:spAutoFit/>
            </a:bodyPr>
            <a:lstStyle/>
            <a:p>
              <a:r>
                <a:rPr lang="en-US" dirty="0"/>
                <a:t>55</a:t>
              </a:r>
              <a:r>
                <a:rPr lang="en-US" baseline="30000" dirty="0"/>
                <a:t>o</a:t>
              </a:r>
              <a:endParaRPr lang="en-GB" baseline="30000" dirty="0"/>
            </a:p>
          </p:txBody>
        </p:sp>
      </p:grpSp>
      <p:sp>
        <p:nvSpPr>
          <p:cNvPr id="55" name="TextBox 54">
            <a:extLst>
              <a:ext uri="{FF2B5EF4-FFF2-40B4-BE49-F238E27FC236}">
                <a16:creationId xmlns:a16="http://schemas.microsoft.com/office/drawing/2014/main" id="{EE0691FB-8A92-5E4A-D865-A3C2A8D926FE}"/>
              </a:ext>
            </a:extLst>
          </p:cNvPr>
          <p:cNvSpPr txBox="1"/>
          <p:nvPr/>
        </p:nvSpPr>
        <p:spPr>
          <a:xfrm>
            <a:off x="8665938" y="2684619"/>
            <a:ext cx="331421" cy="400110"/>
          </a:xfrm>
          <a:prstGeom prst="rect">
            <a:avLst/>
          </a:prstGeom>
          <a:noFill/>
        </p:spPr>
        <p:txBody>
          <a:bodyPr wrap="square" rtlCol="0">
            <a:spAutoFit/>
          </a:bodyPr>
          <a:lstStyle/>
          <a:p>
            <a:r>
              <a:rPr lang="en-US" sz="2000" b="1" dirty="0"/>
              <a:t>c</a:t>
            </a:r>
            <a:endParaRPr lang="en-GB" sz="2000" b="1" baseline="30000" dirty="0"/>
          </a:p>
        </p:txBody>
      </p:sp>
      <p:sp>
        <p:nvSpPr>
          <p:cNvPr id="56" name="TextBox 55">
            <a:extLst>
              <a:ext uri="{FF2B5EF4-FFF2-40B4-BE49-F238E27FC236}">
                <a16:creationId xmlns:a16="http://schemas.microsoft.com/office/drawing/2014/main" id="{2639A391-F333-2BDF-0B09-0C8C662F4EBA}"/>
              </a:ext>
            </a:extLst>
          </p:cNvPr>
          <p:cNvSpPr txBox="1"/>
          <p:nvPr/>
        </p:nvSpPr>
        <p:spPr>
          <a:xfrm>
            <a:off x="7860517" y="3215173"/>
            <a:ext cx="276692" cy="400110"/>
          </a:xfrm>
          <a:prstGeom prst="rect">
            <a:avLst/>
          </a:prstGeom>
          <a:noFill/>
        </p:spPr>
        <p:txBody>
          <a:bodyPr wrap="square" rtlCol="0">
            <a:spAutoFit/>
          </a:bodyPr>
          <a:lstStyle/>
          <a:p>
            <a:r>
              <a:rPr lang="en-US" sz="2000" dirty="0"/>
              <a:t>A</a:t>
            </a:r>
            <a:endParaRPr lang="en-GB" sz="2000" dirty="0"/>
          </a:p>
        </p:txBody>
      </p:sp>
      <p:sp>
        <p:nvSpPr>
          <p:cNvPr id="58" name="TextBox 57">
            <a:extLst>
              <a:ext uri="{FF2B5EF4-FFF2-40B4-BE49-F238E27FC236}">
                <a16:creationId xmlns:a16="http://schemas.microsoft.com/office/drawing/2014/main" id="{EF14C308-B9D0-BFBD-0AAD-550445AC25AB}"/>
              </a:ext>
            </a:extLst>
          </p:cNvPr>
          <p:cNvSpPr txBox="1"/>
          <p:nvPr/>
        </p:nvSpPr>
        <p:spPr>
          <a:xfrm>
            <a:off x="11548332" y="1927616"/>
            <a:ext cx="276692" cy="400110"/>
          </a:xfrm>
          <a:prstGeom prst="rect">
            <a:avLst/>
          </a:prstGeom>
          <a:noFill/>
        </p:spPr>
        <p:txBody>
          <a:bodyPr wrap="square" rtlCol="0">
            <a:spAutoFit/>
          </a:bodyPr>
          <a:lstStyle/>
          <a:p>
            <a:r>
              <a:rPr lang="en-US" sz="2000" dirty="0"/>
              <a:t>B</a:t>
            </a:r>
            <a:endParaRPr lang="en-GB" sz="2000" dirty="0"/>
          </a:p>
        </p:txBody>
      </p:sp>
      <p:grpSp>
        <p:nvGrpSpPr>
          <p:cNvPr id="3" name="Group 2">
            <a:extLst>
              <a:ext uri="{FF2B5EF4-FFF2-40B4-BE49-F238E27FC236}">
                <a16:creationId xmlns:a16="http://schemas.microsoft.com/office/drawing/2014/main" id="{931EB52C-77C8-EEDE-17DC-6F1993B21C49}"/>
              </a:ext>
            </a:extLst>
          </p:cNvPr>
          <p:cNvGrpSpPr/>
          <p:nvPr/>
        </p:nvGrpSpPr>
        <p:grpSpPr>
          <a:xfrm>
            <a:off x="600891" y="2017241"/>
            <a:ext cx="3370624" cy="1420150"/>
            <a:chOff x="531327" y="2423188"/>
            <a:chExt cx="3370624" cy="1420150"/>
          </a:xfrm>
        </p:grpSpPr>
        <p:sp>
          <p:nvSpPr>
            <p:cNvPr id="90" name="Arc 89">
              <a:extLst>
                <a:ext uri="{FF2B5EF4-FFF2-40B4-BE49-F238E27FC236}">
                  <a16:creationId xmlns:a16="http://schemas.microsoft.com/office/drawing/2014/main" id="{F6BC98C8-DDE4-6428-9A98-EE008AC2D617}"/>
                </a:ext>
              </a:extLst>
            </p:cNvPr>
            <p:cNvSpPr/>
            <p:nvPr/>
          </p:nvSpPr>
          <p:spPr>
            <a:xfrm rot="21384802">
              <a:off x="2126753" y="3268984"/>
              <a:ext cx="569544" cy="569544"/>
            </a:xfrm>
            <a:prstGeom prst="arc">
              <a:avLst>
                <a:gd name="adj1" fmla="val 13029606"/>
                <a:gd name="adj2" fmla="val 19006011"/>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grpSp>
          <p:nvGrpSpPr>
            <p:cNvPr id="138" name="Group 137">
              <a:extLst>
                <a:ext uri="{FF2B5EF4-FFF2-40B4-BE49-F238E27FC236}">
                  <a16:creationId xmlns:a16="http://schemas.microsoft.com/office/drawing/2014/main" id="{52F33F5C-4952-7EFA-84FD-532C93955CEE}"/>
                </a:ext>
              </a:extLst>
            </p:cNvPr>
            <p:cNvGrpSpPr/>
            <p:nvPr/>
          </p:nvGrpSpPr>
          <p:grpSpPr>
            <a:xfrm>
              <a:off x="531327" y="2423188"/>
              <a:ext cx="3370624" cy="1420150"/>
              <a:chOff x="1157300" y="1930746"/>
              <a:chExt cx="3370624" cy="1420150"/>
            </a:xfrm>
          </p:grpSpPr>
          <p:grpSp>
            <p:nvGrpSpPr>
              <p:cNvPr id="32" name="Group 31">
                <a:extLst>
                  <a:ext uri="{FF2B5EF4-FFF2-40B4-BE49-F238E27FC236}">
                    <a16:creationId xmlns:a16="http://schemas.microsoft.com/office/drawing/2014/main" id="{65E768B1-9F70-7CFD-7D8B-AB7F3D0CE7EC}"/>
                  </a:ext>
                </a:extLst>
              </p:cNvPr>
              <p:cNvGrpSpPr/>
              <p:nvPr/>
            </p:nvGrpSpPr>
            <p:grpSpPr>
              <a:xfrm>
                <a:off x="1492188" y="1930746"/>
                <a:ext cx="2803863" cy="1420150"/>
                <a:chOff x="6721877" y="2147777"/>
                <a:chExt cx="2803863" cy="1420150"/>
              </a:xfrm>
            </p:grpSpPr>
            <p:cxnSp>
              <p:nvCxnSpPr>
                <p:cNvPr id="21" name="Straight Connector 20">
                  <a:extLst>
                    <a:ext uri="{FF2B5EF4-FFF2-40B4-BE49-F238E27FC236}">
                      <a16:creationId xmlns:a16="http://schemas.microsoft.com/office/drawing/2014/main" id="{0F319AAE-D019-A777-C286-A4062A963792}"/>
                    </a:ext>
                  </a:extLst>
                </p:cNvPr>
                <p:cNvCxnSpPr>
                  <a:cxnSpLocks/>
                </p:cNvCxnSpPr>
                <p:nvPr/>
              </p:nvCxnSpPr>
              <p:spPr>
                <a:xfrm flipH="1">
                  <a:off x="8266592" y="2147777"/>
                  <a:ext cx="1148192" cy="114435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4A023528-4522-AF9C-0780-B0A7366A548D}"/>
                    </a:ext>
                  </a:extLst>
                </p:cNvPr>
                <p:cNvCxnSpPr>
                  <a:cxnSpLocks/>
                </p:cNvCxnSpPr>
                <p:nvPr/>
              </p:nvCxnSpPr>
              <p:spPr>
                <a:xfrm>
                  <a:off x="6943822" y="2459115"/>
                  <a:ext cx="1336089" cy="83302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6CDBB73F-3E58-3F57-1CF7-F1FA4B2D19A2}"/>
                    </a:ext>
                  </a:extLst>
                </p:cNvPr>
                <p:cNvCxnSpPr>
                  <a:cxnSpLocks/>
                </p:cNvCxnSpPr>
                <p:nvPr/>
              </p:nvCxnSpPr>
              <p:spPr>
                <a:xfrm>
                  <a:off x="6721877" y="3292135"/>
                  <a:ext cx="280386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BB190917-97B1-9336-1E12-FEDC278654C2}"/>
                    </a:ext>
                  </a:extLst>
                </p:cNvPr>
                <p:cNvSpPr txBox="1"/>
                <p:nvPr/>
              </p:nvSpPr>
              <p:spPr>
                <a:xfrm>
                  <a:off x="8672756" y="2958477"/>
                  <a:ext cx="553383" cy="369332"/>
                </a:xfrm>
                <a:prstGeom prst="rect">
                  <a:avLst/>
                </a:prstGeom>
                <a:noFill/>
              </p:spPr>
              <p:txBody>
                <a:bodyPr wrap="square" rtlCol="0">
                  <a:spAutoFit/>
                </a:bodyPr>
                <a:lstStyle/>
                <a:p>
                  <a:r>
                    <a:rPr lang="en-US" dirty="0"/>
                    <a:t>70</a:t>
                  </a:r>
                  <a:r>
                    <a:rPr lang="en-US" baseline="30000" dirty="0"/>
                    <a:t>o</a:t>
                  </a:r>
                  <a:endParaRPr lang="en-GB" baseline="30000" dirty="0"/>
                </a:p>
              </p:txBody>
            </p:sp>
            <p:sp>
              <p:nvSpPr>
                <p:cNvPr id="27" name="TextBox 26">
                  <a:extLst>
                    <a:ext uri="{FF2B5EF4-FFF2-40B4-BE49-F238E27FC236}">
                      <a16:creationId xmlns:a16="http://schemas.microsoft.com/office/drawing/2014/main" id="{120E206F-7C2F-AF30-6203-1D469AEC0CF7}"/>
                    </a:ext>
                  </a:extLst>
                </p:cNvPr>
                <p:cNvSpPr txBox="1"/>
                <p:nvPr/>
              </p:nvSpPr>
              <p:spPr>
                <a:xfrm>
                  <a:off x="7336667" y="2958477"/>
                  <a:ext cx="553383" cy="369332"/>
                </a:xfrm>
                <a:prstGeom prst="rect">
                  <a:avLst/>
                </a:prstGeom>
                <a:noFill/>
              </p:spPr>
              <p:txBody>
                <a:bodyPr wrap="square" rtlCol="0">
                  <a:spAutoFit/>
                </a:bodyPr>
                <a:lstStyle/>
                <a:p>
                  <a:r>
                    <a:rPr lang="en-US" dirty="0"/>
                    <a:t>35</a:t>
                  </a:r>
                  <a:r>
                    <a:rPr lang="en-US" baseline="30000" dirty="0"/>
                    <a:t>o</a:t>
                  </a:r>
                  <a:endParaRPr lang="en-GB" baseline="30000" dirty="0"/>
                </a:p>
              </p:txBody>
            </p:sp>
            <p:sp>
              <p:nvSpPr>
                <p:cNvPr id="28" name="TextBox 27">
                  <a:extLst>
                    <a:ext uri="{FF2B5EF4-FFF2-40B4-BE49-F238E27FC236}">
                      <a16:creationId xmlns:a16="http://schemas.microsoft.com/office/drawing/2014/main" id="{F11BA162-6173-5213-DC96-BB1808DAB811}"/>
                    </a:ext>
                  </a:extLst>
                </p:cNvPr>
                <p:cNvSpPr txBox="1"/>
                <p:nvPr/>
              </p:nvSpPr>
              <p:spPr>
                <a:xfrm>
                  <a:off x="8085992" y="2623392"/>
                  <a:ext cx="331421" cy="400110"/>
                </a:xfrm>
                <a:prstGeom prst="rect">
                  <a:avLst/>
                </a:prstGeom>
                <a:noFill/>
              </p:spPr>
              <p:txBody>
                <a:bodyPr wrap="square" rtlCol="0">
                  <a:spAutoFit/>
                </a:bodyPr>
                <a:lstStyle/>
                <a:p>
                  <a:r>
                    <a:rPr lang="en-US" sz="2000" b="1" dirty="0"/>
                    <a:t>a</a:t>
                  </a:r>
                  <a:endParaRPr lang="en-GB" sz="2000" b="1" baseline="30000" dirty="0"/>
                </a:p>
              </p:txBody>
            </p:sp>
            <p:sp>
              <p:nvSpPr>
                <p:cNvPr id="29" name="Arc 28">
                  <a:extLst>
                    <a:ext uri="{FF2B5EF4-FFF2-40B4-BE49-F238E27FC236}">
                      <a16:creationId xmlns:a16="http://schemas.microsoft.com/office/drawing/2014/main" id="{E58937C6-14A7-8FE5-FE9B-0F820E636014}"/>
                    </a:ext>
                  </a:extLst>
                </p:cNvPr>
                <p:cNvSpPr/>
                <p:nvPr/>
              </p:nvSpPr>
              <p:spPr>
                <a:xfrm>
                  <a:off x="8200455" y="3033221"/>
                  <a:ext cx="534706" cy="534706"/>
                </a:xfrm>
                <a:prstGeom prst="arc">
                  <a:avLst>
                    <a:gd name="adj1" fmla="val 16963216"/>
                    <a:gd name="adj2" fmla="val 0"/>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0" name="Arc 29">
                  <a:extLst>
                    <a:ext uri="{FF2B5EF4-FFF2-40B4-BE49-F238E27FC236}">
                      <a16:creationId xmlns:a16="http://schemas.microsoft.com/office/drawing/2014/main" id="{2215F099-5557-CEA3-03C1-748FDBAA50A0}"/>
                    </a:ext>
                  </a:extLst>
                </p:cNvPr>
                <p:cNvSpPr/>
                <p:nvPr/>
              </p:nvSpPr>
              <p:spPr>
                <a:xfrm>
                  <a:off x="7852481" y="3033221"/>
                  <a:ext cx="534706" cy="534706"/>
                </a:xfrm>
                <a:prstGeom prst="arc">
                  <a:avLst>
                    <a:gd name="adj1" fmla="val 10818116"/>
                    <a:gd name="adj2" fmla="val 13750871"/>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sp>
            <p:nvSpPr>
              <p:cNvPr id="57" name="TextBox 56">
                <a:extLst>
                  <a:ext uri="{FF2B5EF4-FFF2-40B4-BE49-F238E27FC236}">
                    <a16:creationId xmlns:a16="http://schemas.microsoft.com/office/drawing/2014/main" id="{DAFF7E7F-E70C-2B74-266C-1951805FA424}"/>
                  </a:ext>
                </a:extLst>
              </p:cNvPr>
              <p:cNvSpPr txBox="1"/>
              <p:nvPr/>
            </p:nvSpPr>
            <p:spPr>
              <a:xfrm>
                <a:off x="1157300" y="2908043"/>
                <a:ext cx="276692" cy="400110"/>
              </a:xfrm>
              <a:prstGeom prst="rect">
                <a:avLst/>
              </a:prstGeom>
              <a:noFill/>
            </p:spPr>
            <p:txBody>
              <a:bodyPr wrap="square" rtlCol="0">
                <a:spAutoFit/>
              </a:bodyPr>
              <a:lstStyle/>
              <a:p>
                <a:r>
                  <a:rPr lang="en-US" sz="2000" dirty="0"/>
                  <a:t>A</a:t>
                </a:r>
                <a:endParaRPr lang="en-GB" sz="2000" dirty="0"/>
              </a:p>
            </p:txBody>
          </p:sp>
          <p:sp>
            <p:nvSpPr>
              <p:cNvPr id="59" name="TextBox 58">
                <a:extLst>
                  <a:ext uri="{FF2B5EF4-FFF2-40B4-BE49-F238E27FC236}">
                    <a16:creationId xmlns:a16="http://schemas.microsoft.com/office/drawing/2014/main" id="{D9BF7384-DA9A-290B-C219-BFE7C0B606D6}"/>
                  </a:ext>
                </a:extLst>
              </p:cNvPr>
              <p:cNvSpPr txBox="1"/>
              <p:nvPr/>
            </p:nvSpPr>
            <p:spPr>
              <a:xfrm>
                <a:off x="4251232" y="2894973"/>
                <a:ext cx="276692" cy="400110"/>
              </a:xfrm>
              <a:prstGeom prst="rect">
                <a:avLst/>
              </a:prstGeom>
              <a:noFill/>
            </p:spPr>
            <p:txBody>
              <a:bodyPr wrap="square" rtlCol="0">
                <a:spAutoFit/>
              </a:bodyPr>
              <a:lstStyle/>
              <a:p>
                <a:r>
                  <a:rPr lang="en-US" sz="2000" dirty="0"/>
                  <a:t>B</a:t>
                </a:r>
                <a:endParaRPr lang="en-GB" sz="2000" dirty="0"/>
              </a:p>
            </p:txBody>
          </p:sp>
        </p:grpSp>
      </p:grpSp>
      <p:grpSp>
        <p:nvGrpSpPr>
          <p:cNvPr id="84" name="Group 83">
            <a:extLst>
              <a:ext uri="{FF2B5EF4-FFF2-40B4-BE49-F238E27FC236}">
                <a16:creationId xmlns:a16="http://schemas.microsoft.com/office/drawing/2014/main" id="{3AEF4C15-FC43-A39E-0B49-416A58A42C8A}"/>
              </a:ext>
            </a:extLst>
          </p:cNvPr>
          <p:cNvGrpSpPr/>
          <p:nvPr/>
        </p:nvGrpSpPr>
        <p:grpSpPr>
          <a:xfrm>
            <a:off x="813461" y="4533849"/>
            <a:ext cx="2498319" cy="1557908"/>
            <a:chOff x="3394979" y="4843955"/>
            <a:chExt cx="2498319" cy="1557908"/>
          </a:xfrm>
        </p:grpSpPr>
        <p:sp>
          <p:nvSpPr>
            <p:cNvPr id="79" name="Arc 78">
              <a:extLst>
                <a:ext uri="{FF2B5EF4-FFF2-40B4-BE49-F238E27FC236}">
                  <a16:creationId xmlns:a16="http://schemas.microsoft.com/office/drawing/2014/main" id="{DDF8E81D-EE98-BCBA-2939-D9F9F0D0518E}"/>
                </a:ext>
              </a:extLst>
            </p:cNvPr>
            <p:cNvSpPr/>
            <p:nvPr/>
          </p:nvSpPr>
          <p:spPr>
            <a:xfrm rot="13343801">
              <a:off x="3996075" y="5674197"/>
              <a:ext cx="467747" cy="467747"/>
            </a:xfrm>
            <a:prstGeom prst="arc">
              <a:avLst>
                <a:gd name="adj1" fmla="val 16890314"/>
                <a:gd name="adj2" fmla="val 20886948"/>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80" name="Arc 79">
              <a:extLst>
                <a:ext uri="{FF2B5EF4-FFF2-40B4-BE49-F238E27FC236}">
                  <a16:creationId xmlns:a16="http://schemas.microsoft.com/office/drawing/2014/main" id="{88DD0EDB-54FA-56F2-4CC9-1CD50891FF52}"/>
                </a:ext>
              </a:extLst>
            </p:cNvPr>
            <p:cNvSpPr/>
            <p:nvPr/>
          </p:nvSpPr>
          <p:spPr>
            <a:xfrm rot="9485692">
              <a:off x="3983902" y="5669746"/>
              <a:ext cx="489928" cy="489928"/>
            </a:xfrm>
            <a:prstGeom prst="arc">
              <a:avLst>
                <a:gd name="adj1" fmla="val 12330182"/>
                <a:gd name="adj2" fmla="val 20760062"/>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cxnSp>
          <p:nvCxnSpPr>
            <p:cNvPr id="5" name="Straight Connector 4">
              <a:extLst>
                <a:ext uri="{FF2B5EF4-FFF2-40B4-BE49-F238E27FC236}">
                  <a16:creationId xmlns:a16="http://schemas.microsoft.com/office/drawing/2014/main" id="{0E3D1FA3-4BC5-AEE5-6300-DA9B953D015C}"/>
                </a:ext>
              </a:extLst>
            </p:cNvPr>
            <p:cNvCxnSpPr>
              <a:cxnSpLocks/>
            </p:cNvCxnSpPr>
            <p:nvPr/>
          </p:nvCxnSpPr>
          <p:spPr>
            <a:xfrm flipV="1">
              <a:off x="3610999" y="5916491"/>
              <a:ext cx="611294" cy="41730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44BA4C68-6C51-204C-2107-19847F2E4B40}"/>
                </a:ext>
              </a:extLst>
            </p:cNvPr>
            <p:cNvCxnSpPr>
              <a:cxnSpLocks/>
            </p:cNvCxnSpPr>
            <p:nvPr/>
          </p:nvCxnSpPr>
          <p:spPr>
            <a:xfrm>
              <a:off x="4222293" y="5913570"/>
              <a:ext cx="1671005" cy="3603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0C129818-3C89-8524-7112-B318E808D62E}"/>
                </a:ext>
              </a:extLst>
            </p:cNvPr>
            <p:cNvCxnSpPr>
              <a:cxnSpLocks/>
            </p:cNvCxnSpPr>
            <p:nvPr/>
          </p:nvCxnSpPr>
          <p:spPr>
            <a:xfrm>
              <a:off x="3394979" y="5378762"/>
              <a:ext cx="829285" cy="54039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7" name="Rectangle 76">
              <a:extLst>
                <a:ext uri="{FF2B5EF4-FFF2-40B4-BE49-F238E27FC236}">
                  <a16:creationId xmlns:a16="http://schemas.microsoft.com/office/drawing/2014/main" id="{EA686710-265D-101A-5FD0-981D5945E6A4}"/>
                </a:ext>
              </a:extLst>
            </p:cNvPr>
            <p:cNvSpPr/>
            <p:nvPr/>
          </p:nvSpPr>
          <p:spPr>
            <a:xfrm>
              <a:off x="4227687" y="5631481"/>
              <a:ext cx="279359" cy="279359"/>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8" name="Arc 77">
              <a:extLst>
                <a:ext uri="{FF2B5EF4-FFF2-40B4-BE49-F238E27FC236}">
                  <a16:creationId xmlns:a16="http://schemas.microsoft.com/office/drawing/2014/main" id="{76FA2CB2-2CAF-FCF2-774D-F56ECE1A4383}"/>
                </a:ext>
              </a:extLst>
            </p:cNvPr>
            <p:cNvSpPr/>
            <p:nvPr/>
          </p:nvSpPr>
          <p:spPr>
            <a:xfrm rot="17910786">
              <a:off x="3929465" y="5610634"/>
              <a:ext cx="591685" cy="591685"/>
            </a:xfrm>
            <a:prstGeom prst="arc">
              <a:avLst>
                <a:gd name="adj1" fmla="val 16408195"/>
                <a:gd name="adj2" fmla="val 19944170"/>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81" name="TextBox 80">
              <a:extLst>
                <a:ext uri="{FF2B5EF4-FFF2-40B4-BE49-F238E27FC236}">
                  <a16:creationId xmlns:a16="http://schemas.microsoft.com/office/drawing/2014/main" id="{C977E246-AE7B-EF95-28A6-66993EBA02CF}"/>
                </a:ext>
              </a:extLst>
            </p:cNvPr>
            <p:cNvSpPr txBox="1"/>
            <p:nvPr/>
          </p:nvSpPr>
          <p:spPr>
            <a:xfrm>
              <a:off x="3818808" y="5207960"/>
              <a:ext cx="331421" cy="400110"/>
            </a:xfrm>
            <a:prstGeom prst="rect">
              <a:avLst/>
            </a:prstGeom>
            <a:noFill/>
          </p:spPr>
          <p:txBody>
            <a:bodyPr wrap="square" rtlCol="0">
              <a:spAutoFit/>
            </a:bodyPr>
            <a:lstStyle/>
            <a:p>
              <a:r>
                <a:rPr lang="en-US" sz="2000" b="1" dirty="0"/>
                <a:t>d</a:t>
              </a:r>
              <a:endParaRPr lang="en-GB" sz="2000" b="1" baseline="30000" dirty="0"/>
            </a:p>
          </p:txBody>
        </p:sp>
        <p:sp>
          <p:nvSpPr>
            <p:cNvPr id="82" name="TextBox 81">
              <a:extLst>
                <a:ext uri="{FF2B5EF4-FFF2-40B4-BE49-F238E27FC236}">
                  <a16:creationId xmlns:a16="http://schemas.microsoft.com/office/drawing/2014/main" id="{6AE932E1-B7AB-AEBE-956F-7E0055FA2874}"/>
                </a:ext>
              </a:extLst>
            </p:cNvPr>
            <p:cNvSpPr txBox="1"/>
            <p:nvPr/>
          </p:nvSpPr>
          <p:spPr>
            <a:xfrm>
              <a:off x="3668642" y="5706421"/>
              <a:ext cx="331421" cy="400110"/>
            </a:xfrm>
            <a:prstGeom prst="rect">
              <a:avLst/>
            </a:prstGeom>
            <a:noFill/>
          </p:spPr>
          <p:txBody>
            <a:bodyPr wrap="square" rtlCol="0">
              <a:spAutoFit/>
            </a:bodyPr>
            <a:lstStyle/>
            <a:p>
              <a:r>
                <a:rPr lang="en-US" sz="2000" b="1" dirty="0"/>
                <a:t>d</a:t>
              </a:r>
              <a:endParaRPr lang="en-GB" sz="2000" b="1" baseline="30000" dirty="0"/>
            </a:p>
          </p:txBody>
        </p:sp>
        <p:sp>
          <p:nvSpPr>
            <p:cNvPr id="83" name="TextBox 82">
              <a:extLst>
                <a:ext uri="{FF2B5EF4-FFF2-40B4-BE49-F238E27FC236}">
                  <a16:creationId xmlns:a16="http://schemas.microsoft.com/office/drawing/2014/main" id="{69DDC05F-3005-0A8E-E34D-5CEED3BD4ECD}"/>
                </a:ext>
              </a:extLst>
            </p:cNvPr>
            <p:cNvSpPr txBox="1"/>
            <p:nvPr/>
          </p:nvSpPr>
          <p:spPr>
            <a:xfrm>
              <a:off x="4299651" y="6001753"/>
              <a:ext cx="495766" cy="400110"/>
            </a:xfrm>
            <a:prstGeom prst="rect">
              <a:avLst/>
            </a:prstGeom>
            <a:noFill/>
          </p:spPr>
          <p:txBody>
            <a:bodyPr wrap="square" rtlCol="0">
              <a:spAutoFit/>
            </a:bodyPr>
            <a:lstStyle/>
            <a:p>
              <a:r>
                <a:rPr lang="en-US" sz="2000" b="1" dirty="0"/>
                <a:t>3d</a:t>
              </a:r>
              <a:endParaRPr lang="en-GB" sz="2000" b="1" baseline="30000" dirty="0"/>
            </a:p>
          </p:txBody>
        </p:sp>
        <p:cxnSp>
          <p:nvCxnSpPr>
            <p:cNvPr id="11" name="Straight Connector 10">
              <a:extLst>
                <a:ext uri="{FF2B5EF4-FFF2-40B4-BE49-F238E27FC236}">
                  <a16:creationId xmlns:a16="http://schemas.microsoft.com/office/drawing/2014/main" id="{687A9D03-A56C-2E29-0142-19659A074D23}"/>
                </a:ext>
              </a:extLst>
            </p:cNvPr>
            <p:cNvCxnSpPr>
              <a:cxnSpLocks/>
            </p:cNvCxnSpPr>
            <p:nvPr/>
          </p:nvCxnSpPr>
          <p:spPr>
            <a:xfrm>
              <a:off x="4226234" y="4843955"/>
              <a:ext cx="0" cy="106961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4" name="Group 113">
            <a:extLst>
              <a:ext uri="{FF2B5EF4-FFF2-40B4-BE49-F238E27FC236}">
                <a16:creationId xmlns:a16="http://schemas.microsoft.com/office/drawing/2014/main" id="{2CBE8C26-5DB2-FCDD-5B15-BDFAA0B8A77C}"/>
              </a:ext>
            </a:extLst>
          </p:cNvPr>
          <p:cNvGrpSpPr/>
          <p:nvPr/>
        </p:nvGrpSpPr>
        <p:grpSpPr>
          <a:xfrm>
            <a:off x="3991131" y="4463824"/>
            <a:ext cx="3707165" cy="1728314"/>
            <a:chOff x="4377842" y="4560518"/>
            <a:chExt cx="3707165" cy="1728314"/>
          </a:xfrm>
        </p:grpSpPr>
        <p:grpSp>
          <p:nvGrpSpPr>
            <p:cNvPr id="111" name="Group 110">
              <a:extLst>
                <a:ext uri="{FF2B5EF4-FFF2-40B4-BE49-F238E27FC236}">
                  <a16:creationId xmlns:a16="http://schemas.microsoft.com/office/drawing/2014/main" id="{D78BF7C0-9C61-72A8-C8EF-BEA9FBECC7AE}"/>
                </a:ext>
              </a:extLst>
            </p:cNvPr>
            <p:cNvGrpSpPr/>
            <p:nvPr/>
          </p:nvGrpSpPr>
          <p:grpSpPr>
            <a:xfrm>
              <a:off x="4707251" y="4560518"/>
              <a:ext cx="3285278" cy="1728314"/>
              <a:chOff x="5562808" y="3972143"/>
              <a:chExt cx="3285278" cy="1728314"/>
            </a:xfrm>
          </p:grpSpPr>
          <p:sp>
            <p:nvSpPr>
              <p:cNvPr id="104" name="Arc 103">
                <a:extLst>
                  <a:ext uri="{FF2B5EF4-FFF2-40B4-BE49-F238E27FC236}">
                    <a16:creationId xmlns:a16="http://schemas.microsoft.com/office/drawing/2014/main" id="{24E33812-A362-9392-3480-6CB2A866BB6C}"/>
                  </a:ext>
                </a:extLst>
              </p:cNvPr>
              <p:cNvSpPr/>
              <p:nvPr/>
            </p:nvSpPr>
            <p:spPr>
              <a:xfrm rot="13191084">
                <a:off x="8419785" y="5250272"/>
                <a:ext cx="428301" cy="428301"/>
              </a:xfrm>
              <a:prstGeom prst="arc">
                <a:avLst>
                  <a:gd name="adj1" fmla="val 19209438"/>
                  <a:gd name="adj2" fmla="val 2114555"/>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105" name="Arc 104">
                <a:extLst>
                  <a:ext uri="{FF2B5EF4-FFF2-40B4-BE49-F238E27FC236}">
                    <a16:creationId xmlns:a16="http://schemas.microsoft.com/office/drawing/2014/main" id="{4422D8CA-5889-05B0-E986-0D6421CDA29C}"/>
                  </a:ext>
                </a:extLst>
              </p:cNvPr>
              <p:cNvSpPr/>
              <p:nvPr/>
            </p:nvSpPr>
            <p:spPr>
              <a:xfrm rot="13191084">
                <a:off x="6433574" y="5245684"/>
                <a:ext cx="394201" cy="394201"/>
              </a:xfrm>
              <a:prstGeom prst="arc">
                <a:avLst>
                  <a:gd name="adj1" fmla="val 19224062"/>
                  <a:gd name="adj2" fmla="val 6195682"/>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cxnSp>
            <p:nvCxnSpPr>
              <p:cNvPr id="85" name="Straight Connector 84">
                <a:extLst>
                  <a:ext uri="{FF2B5EF4-FFF2-40B4-BE49-F238E27FC236}">
                    <a16:creationId xmlns:a16="http://schemas.microsoft.com/office/drawing/2014/main" id="{4513D5BE-131D-F2DB-25A3-AD13A87CBE95}"/>
                  </a:ext>
                </a:extLst>
              </p:cNvPr>
              <p:cNvCxnSpPr>
                <a:cxnSpLocks/>
              </p:cNvCxnSpPr>
              <p:nvPr/>
            </p:nvCxnSpPr>
            <p:spPr>
              <a:xfrm>
                <a:off x="5562808" y="5437631"/>
                <a:ext cx="3068936" cy="3051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6" name="Arc 105">
                <a:extLst>
                  <a:ext uri="{FF2B5EF4-FFF2-40B4-BE49-F238E27FC236}">
                    <a16:creationId xmlns:a16="http://schemas.microsoft.com/office/drawing/2014/main" id="{D3EA7F75-E2A5-6854-37BD-9BFD0BEA35B9}"/>
                  </a:ext>
                </a:extLst>
              </p:cNvPr>
              <p:cNvSpPr/>
              <p:nvPr/>
            </p:nvSpPr>
            <p:spPr>
              <a:xfrm rot="16880515">
                <a:off x="6371178" y="5177347"/>
                <a:ext cx="523110" cy="523110"/>
              </a:xfrm>
              <a:prstGeom prst="arc">
                <a:avLst>
                  <a:gd name="adj1" fmla="val 2535757"/>
                  <a:gd name="adj2" fmla="val 4774354"/>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103" name="Arc 102">
                <a:extLst>
                  <a:ext uri="{FF2B5EF4-FFF2-40B4-BE49-F238E27FC236}">
                    <a16:creationId xmlns:a16="http://schemas.microsoft.com/office/drawing/2014/main" id="{B25FD5AA-7578-F847-42D6-172EC0BF81E0}"/>
                  </a:ext>
                </a:extLst>
              </p:cNvPr>
              <p:cNvSpPr/>
              <p:nvPr/>
            </p:nvSpPr>
            <p:spPr>
              <a:xfrm rot="5194630">
                <a:off x="8082230" y="3972143"/>
                <a:ext cx="491972" cy="491972"/>
              </a:xfrm>
              <a:prstGeom prst="arc">
                <a:avLst>
                  <a:gd name="adj1" fmla="val 20820984"/>
                  <a:gd name="adj2" fmla="val 3493856"/>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cxnSp>
            <p:nvCxnSpPr>
              <p:cNvPr id="86" name="Straight Connector 85">
                <a:extLst>
                  <a:ext uri="{FF2B5EF4-FFF2-40B4-BE49-F238E27FC236}">
                    <a16:creationId xmlns:a16="http://schemas.microsoft.com/office/drawing/2014/main" id="{8C164B55-45FD-DB8E-1F75-9FDA0A0C5166}"/>
                  </a:ext>
                </a:extLst>
              </p:cNvPr>
              <p:cNvCxnSpPr>
                <a:cxnSpLocks/>
              </p:cNvCxnSpPr>
              <p:nvPr/>
            </p:nvCxnSpPr>
            <p:spPr>
              <a:xfrm flipV="1">
                <a:off x="6617368" y="4195503"/>
                <a:ext cx="1725763" cy="125738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63415332-5653-67BF-4D8A-8D434402478F}"/>
                  </a:ext>
                </a:extLst>
              </p:cNvPr>
              <p:cNvCxnSpPr>
                <a:cxnSpLocks/>
              </p:cNvCxnSpPr>
              <p:nvPr/>
            </p:nvCxnSpPr>
            <p:spPr>
              <a:xfrm>
                <a:off x="8332097" y="4185575"/>
                <a:ext cx="299647" cy="129585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7" name="TextBox 106">
                <a:extLst>
                  <a:ext uri="{FF2B5EF4-FFF2-40B4-BE49-F238E27FC236}">
                    <a16:creationId xmlns:a16="http://schemas.microsoft.com/office/drawing/2014/main" id="{12A6E867-35B3-C7A6-AEC7-1D6C220B945E}"/>
                  </a:ext>
                </a:extLst>
              </p:cNvPr>
              <p:cNvSpPr txBox="1"/>
              <p:nvPr/>
            </p:nvSpPr>
            <p:spPr>
              <a:xfrm>
                <a:off x="6941999" y="5101047"/>
                <a:ext cx="495766" cy="400110"/>
              </a:xfrm>
              <a:prstGeom prst="rect">
                <a:avLst/>
              </a:prstGeom>
              <a:noFill/>
            </p:spPr>
            <p:txBody>
              <a:bodyPr wrap="square" rtlCol="0">
                <a:spAutoFit/>
              </a:bodyPr>
              <a:lstStyle/>
              <a:p>
                <a:r>
                  <a:rPr lang="en-US" sz="2000" b="1" dirty="0"/>
                  <a:t>3e</a:t>
                </a:r>
                <a:endParaRPr lang="en-GB" sz="2000" b="1" baseline="30000" dirty="0"/>
              </a:p>
            </p:txBody>
          </p:sp>
          <p:sp>
            <p:nvSpPr>
              <p:cNvPr id="108" name="TextBox 107">
                <a:extLst>
                  <a:ext uri="{FF2B5EF4-FFF2-40B4-BE49-F238E27FC236}">
                    <a16:creationId xmlns:a16="http://schemas.microsoft.com/office/drawing/2014/main" id="{4B4FDB34-D04E-1EA8-FBFE-D0554ED90D1C}"/>
                  </a:ext>
                </a:extLst>
              </p:cNvPr>
              <p:cNvSpPr txBox="1"/>
              <p:nvPr/>
            </p:nvSpPr>
            <p:spPr>
              <a:xfrm>
                <a:off x="8036548" y="5059422"/>
                <a:ext cx="495766" cy="400110"/>
              </a:xfrm>
              <a:prstGeom prst="rect">
                <a:avLst/>
              </a:prstGeom>
              <a:noFill/>
            </p:spPr>
            <p:txBody>
              <a:bodyPr wrap="square" rtlCol="0">
                <a:spAutoFit/>
              </a:bodyPr>
              <a:lstStyle/>
              <a:p>
                <a:r>
                  <a:rPr lang="en-US" sz="2000" b="1" dirty="0"/>
                  <a:t>5e</a:t>
                </a:r>
                <a:endParaRPr lang="en-GB" sz="2000" b="1" baseline="30000" dirty="0"/>
              </a:p>
            </p:txBody>
          </p:sp>
          <p:sp>
            <p:nvSpPr>
              <p:cNvPr id="109" name="TextBox 108">
                <a:extLst>
                  <a:ext uri="{FF2B5EF4-FFF2-40B4-BE49-F238E27FC236}">
                    <a16:creationId xmlns:a16="http://schemas.microsoft.com/office/drawing/2014/main" id="{3C8D38C6-F86E-C75B-0062-35C9A0F34E82}"/>
                  </a:ext>
                </a:extLst>
              </p:cNvPr>
              <p:cNvSpPr txBox="1"/>
              <p:nvPr/>
            </p:nvSpPr>
            <p:spPr>
              <a:xfrm>
                <a:off x="7951385" y="4441135"/>
                <a:ext cx="495766" cy="400110"/>
              </a:xfrm>
              <a:prstGeom prst="rect">
                <a:avLst/>
              </a:prstGeom>
              <a:noFill/>
            </p:spPr>
            <p:txBody>
              <a:bodyPr wrap="square" rtlCol="0">
                <a:spAutoFit/>
              </a:bodyPr>
              <a:lstStyle/>
              <a:p>
                <a:r>
                  <a:rPr lang="en-US" sz="2000" b="1" dirty="0"/>
                  <a:t>4e</a:t>
                </a:r>
                <a:endParaRPr lang="en-GB" sz="2000" b="1" baseline="30000" dirty="0"/>
              </a:p>
            </p:txBody>
          </p:sp>
          <p:sp>
            <p:nvSpPr>
              <p:cNvPr id="110" name="TextBox 109">
                <a:extLst>
                  <a:ext uri="{FF2B5EF4-FFF2-40B4-BE49-F238E27FC236}">
                    <a16:creationId xmlns:a16="http://schemas.microsoft.com/office/drawing/2014/main" id="{484B93CD-7E9A-F39A-715A-FC3974BA4325}"/>
                  </a:ext>
                </a:extLst>
              </p:cNvPr>
              <p:cNvSpPr txBox="1"/>
              <p:nvPr/>
            </p:nvSpPr>
            <p:spPr>
              <a:xfrm>
                <a:off x="6255475" y="5006958"/>
                <a:ext cx="495766" cy="400110"/>
              </a:xfrm>
              <a:prstGeom prst="rect">
                <a:avLst/>
              </a:prstGeom>
              <a:noFill/>
            </p:spPr>
            <p:txBody>
              <a:bodyPr wrap="square" rtlCol="0">
                <a:spAutoFit/>
              </a:bodyPr>
              <a:lstStyle/>
              <a:p>
                <a:r>
                  <a:rPr lang="en-US" sz="2000" b="1" dirty="0"/>
                  <a:t>f</a:t>
                </a:r>
                <a:endParaRPr lang="en-GB" sz="2000" b="1" baseline="30000" dirty="0"/>
              </a:p>
            </p:txBody>
          </p:sp>
        </p:grpSp>
        <p:sp>
          <p:nvSpPr>
            <p:cNvPr id="112" name="TextBox 111">
              <a:extLst>
                <a:ext uri="{FF2B5EF4-FFF2-40B4-BE49-F238E27FC236}">
                  <a16:creationId xmlns:a16="http://schemas.microsoft.com/office/drawing/2014/main" id="{6E68C6FE-97B8-BDDE-E210-00B4A73226DD}"/>
                </a:ext>
              </a:extLst>
            </p:cNvPr>
            <p:cNvSpPr txBox="1"/>
            <p:nvPr/>
          </p:nvSpPr>
          <p:spPr>
            <a:xfrm>
              <a:off x="4377842" y="5844231"/>
              <a:ext cx="276692" cy="400110"/>
            </a:xfrm>
            <a:prstGeom prst="rect">
              <a:avLst/>
            </a:prstGeom>
            <a:noFill/>
          </p:spPr>
          <p:txBody>
            <a:bodyPr wrap="square" rtlCol="0">
              <a:spAutoFit/>
            </a:bodyPr>
            <a:lstStyle/>
            <a:p>
              <a:r>
                <a:rPr lang="en-US" sz="2000" dirty="0"/>
                <a:t>A</a:t>
              </a:r>
              <a:endParaRPr lang="en-GB" sz="2000" dirty="0"/>
            </a:p>
          </p:txBody>
        </p:sp>
        <p:sp>
          <p:nvSpPr>
            <p:cNvPr id="113" name="TextBox 112">
              <a:extLst>
                <a:ext uri="{FF2B5EF4-FFF2-40B4-BE49-F238E27FC236}">
                  <a16:creationId xmlns:a16="http://schemas.microsoft.com/office/drawing/2014/main" id="{4088BE55-25A1-64C8-CAFB-B5CDDFE93A82}"/>
                </a:ext>
              </a:extLst>
            </p:cNvPr>
            <p:cNvSpPr txBox="1"/>
            <p:nvPr/>
          </p:nvSpPr>
          <p:spPr>
            <a:xfrm>
              <a:off x="7808315" y="5841207"/>
              <a:ext cx="276692" cy="400110"/>
            </a:xfrm>
            <a:prstGeom prst="rect">
              <a:avLst/>
            </a:prstGeom>
            <a:noFill/>
          </p:spPr>
          <p:txBody>
            <a:bodyPr wrap="square" rtlCol="0">
              <a:spAutoFit/>
            </a:bodyPr>
            <a:lstStyle/>
            <a:p>
              <a:r>
                <a:rPr lang="en-US" sz="2000" dirty="0"/>
                <a:t>B</a:t>
              </a:r>
              <a:endParaRPr lang="en-GB" sz="2000" dirty="0"/>
            </a:p>
          </p:txBody>
        </p:sp>
      </p:grpSp>
      <p:grpSp>
        <p:nvGrpSpPr>
          <p:cNvPr id="142" name="Group 141">
            <a:extLst>
              <a:ext uri="{FF2B5EF4-FFF2-40B4-BE49-F238E27FC236}">
                <a16:creationId xmlns:a16="http://schemas.microsoft.com/office/drawing/2014/main" id="{37F96A63-D17E-40C9-0041-4B0971D30DFE}"/>
              </a:ext>
            </a:extLst>
          </p:cNvPr>
          <p:cNvGrpSpPr/>
          <p:nvPr/>
        </p:nvGrpSpPr>
        <p:grpSpPr>
          <a:xfrm>
            <a:off x="8067636" y="4969533"/>
            <a:ext cx="3686581" cy="1344735"/>
            <a:chOff x="8040647" y="5380218"/>
            <a:chExt cx="3686581" cy="1344735"/>
          </a:xfrm>
        </p:grpSpPr>
        <p:cxnSp>
          <p:nvCxnSpPr>
            <p:cNvPr id="88" name="Straight Connector 87">
              <a:extLst>
                <a:ext uri="{FF2B5EF4-FFF2-40B4-BE49-F238E27FC236}">
                  <a16:creationId xmlns:a16="http://schemas.microsoft.com/office/drawing/2014/main" id="{51D0BF50-FA08-55DC-B8E0-6871B976E87B}"/>
                </a:ext>
              </a:extLst>
            </p:cNvPr>
            <p:cNvCxnSpPr>
              <a:cxnSpLocks/>
            </p:cNvCxnSpPr>
            <p:nvPr/>
          </p:nvCxnSpPr>
          <p:spPr>
            <a:xfrm>
              <a:off x="8343131" y="6379449"/>
              <a:ext cx="338409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5" name="Arc 134">
              <a:extLst>
                <a:ext uri="{FF2B5EF4-FFF2-40B4-BE49-F238E27FC236}">
                  <a16:creationId xmlns:a16="http://schemas.microsoft.com/office/drawing/2014/main" id="{63630597-A984-F311-8F9E-15390A05D659}"/>
                </a:ext>
              </a:extLst>
            </p:cNvPr>
            <p:cNvSpPr/>
            <p:nvPr/>
          </p:nvSpPr>
          <p:spPr>
            <a:xfrm rot="18515897">
              <a:off x="8040647" y="6020807"/>
              <a:ext cx="704146" cy="704146"/>
            </a:xfrm>
            <a:prstGeom prst="arc">
              <a:avLst>
                <a:gd name="adj1" fmla="val 1691284"/>
                <a:gd name="adj2" fmla="val 3018403"/>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cxnSp>
          <p:nvCxnSpPr>
            <p:cNvPr id="91" name="Straight Connector 90">
              <a:extLst>
                <a:ext uri="{FF2B5EF4-FFF2-40B4-BE49-F238E27FC236}">
                  <a16:creationId xmlns:a16="http://schemas.microsoft.com/office/drawing/2014/main" id="{95EBB726-D019-E8FD-F4EA-59E350205C01}"/>
                </a:ext>
              </a:extLst>
            </p:cNvPr>
            <p:cNvCxnSpPr>
              <a:cxnSpLocks/>
            </p:cNvCxnSpPr>
            <p:nvPr/>
          </p:nvCxnSpPr>
          <p:spPr>
            <a:xfrm flipV="1">
              <a:off x="8343131" y="5386950"/>
              <a:ext cx="2544713" cy="99249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F170FF8D-AEB2-B155-13B5-1B52B3A9CFF8}"/>
                </a:ext>
              </a:extLst>
            </p:cNvPr>
            <p:cNvCxnSpPr>
              <a:cxnSpLocks/>
            </p:cNvCxnSpPr>
            <p:nvPr/>
          </p:nvCxnSpPr>
          <p:spPr>
            <a:xfrm>
              <a:off x="10881600" y="6294347"/>
              <a:ext cx="0" cy="17020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44611588-A636-AA8B-E10B-BD90F6C6BADD}"/>
                </a:ext>
              </a:extLst>
            </p:cNvPr>
            <p:cNvCxnSpPr>
              <a:cxnSpLocks/>
            </p:cNvCxnSpPr>
            <p:nvPr/>
          </p:nvCxnSpPr>
          <p:spPr>
            <a:xfrm>
              <a:off x="10881600" y="5380218"/>
              <a:ext cx="841747" cy="99923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5B155125-A88D-EF62-C20B-60F3E3628349}"/>
                </a:ext>
              </a:extLst>
            </p:cNvPr>
            <p:cNvCxnSpPr>
              <a:cxnSpLocks/>
            </p:cNvCxnSpPr>
            <p:nvPr/>
          </p:nvCxnSpPr>
          <p:spPr>
            <a:xfrm flipH="1">
              <a:off x="9969336" y="5380218"/>
              <a:ext cx="920028" cy="99923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2C7A1BA7-04A4-CEA9-87D6-6354467C9004}"/>
                </a:ext>
              </a:extLst>
            </p:cNvPr>
            <p:cNvCxnSpPr>
              <a:cxnSpLocks/>
            </p:cNvCxnSpPr>
            <p:nvPr/>
          </p:nvCxnSpPr>
          <p:spPr>
            <a:xfrm>
              <a:off x="9428784" y="6294347"/>
              <a:ext cx="0" cy="17020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FDA9F976-2538-C837-9746-032DC6C60D57}"/>
                </a:ext>
              </a:extLst>
            </p:cNvPr>
            <p:cNvCxnSpPr>
              <a:cxnSpLocks/>
            </p:cNvCxnSpPr>
            <p:nvPr/>
          </p:nvCxnSpPr>
          <p:spPr>
            <a:xfrm>
              <a:off x="10363060" y="5814532"/>
              <a:ext cx="139645" cy="12476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4" name="Arc 133">
              <a:extLst>
                <a:ext uri="{FF2B5EF4-FFF2-40B4-BE49-F238E27FC236}">
                  <a16:creationId xmlns:a16="http://schemas.microsoft.com/office/drawing/2014/main" id="{F78699FB-D28C-A557-0544-5FA8268406F4}"/>
                </a:ext>
              </a:extLst>
            </p:cNvPr>
            <p:cNvSpPr/>
            <p:nvPr/>
          </p:nvSpPr>
          <p:spPr>
            <a:xfrm rot="12053149">
              <a:off x="11402061" y="6179522"/>
              <a:ext cx="287949" cy="287949"/>
            </a:xfrm>
            <a:prstGeom prst="arc">
              <a:avLst>
                <a:gd name="adj1" fmla="val 19000773"/>
                <a:gd name="adj2" fmla="val 382518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136" name="TextBox 135">
              <a:extLst>
                <a:ext uri="{FF2B5EF4-FFF2-40B4-BE49-F238E27FC236}">
                  <a16:creationId xmlns:a16="http://schemas.microsoft.com/office/drawing/2014/main" id="{6A786015-566E-F4DE-FFAB-166CF5B32E23}"/>
                </a:ext>
              </a:extLst>
            </p:cNvPr>
            <p:cNvSpPr txBox="1"/>
            <p:nvPr/>
          </p:nvSpPr>
          <p:spPr>
            <a:xfrm>
              <a:off x="10969111" y="6016935"/>
              <a:ext cx="553383" cy="369332"/>
            </a:xfrm>
            <a:prstGeom prst="rect">
              <a:avLst/>
            </a:prstGeom>
            <a:noFill/>
          </p:spPr>
          <p:txBody>
            <a:bodyPr wrap="square" rtlCol="0">
              <a:spAutoFit/>
            </a:bodyPr>
            <a:lstStyle/>
            <a:p>
              <a:r>
                <a:rPr lang="en-US" dirty="0"/>
                <a:t>70</a:t>
              </a:r>
              <a:r>
                <a:rPr lang="en-US" baseline="30000" dirty="0"/>
                <a:t>o</a:t>
              </a:r>
              <a:endParaRPr lang="en-GB" baseline="30000" dirty="0"/>
            </a:p>
          </p:txBody>
        </p:sp>
        <p:sp>
          <p:nvSpPr>
            <p:cNvPr id="137" name="TextBox 136">
              <a:extLst>
                <a:ext uri="{FF2B5EF4-FFF2-40B4-BE49-F238E27FC236}">
                  <a16:creationId xmlns:a16="http://schemas.microsoft.com/office/drawing/2014/main" id="{E37AED9A-02D1-A052-93A8-E23F3BF478AE}"/>
                </a:ext>
              </a:extLst>
            </p:cNvPr>
            <p:cNvSpPr txBox="1"/>
            <p:nvPr/>
          </p:nvSpPr>
          <p:spPr>
            <a:xfrm>
              <a:off x="8891614" y="6003413"/>
              <a:ext cx="495766" cy="400110"/>
            </a:xfrm>
            <a:prstGeom prst="rect">
              <a:avLst/>
            </a:prstGeom>
            <a:noFill/>
          </p:spPr>
          <p:txBody>
            <a:bodyPr wrap="square" rtlCol="0">
              <a:spAutoFit/>
            </a:bodyPr>
            <a:lstStyle/>
            <a:p>
              <a:r>
                <a:rPr lang="en-US" sz="2000" b="1" dirty="0"/>
                <a:t>g</a:t>
              </a:r>
              <a:endParaRPr lang="en-GB" sz="2000" b="1" baseline="30000" dirty="0"/>
            </a:p>
          </p:txBody>
        </p:sp>
      </p:grpSp>
      <p:sp>
        <p:nvSpPr>
          <p:cNvPr id="92" name="TextBox 91">
            <a:extLst>
              <a:ext uri="{FF2B5EF4-FFF2-40B4-BE49-F238E27FC236}">
                <a16:creationId xmlns:a16="http://schemas.microsoft.com/office/drawing/2014/main" id="{7637CC62-CDE2-CDFD-1C37-005F2116BC8B}"/>
              </a:ext>
            </a:extLst>
          </p:cNvPr>
          <p:cNvSpPr txBox="1"/>
          <p:nvPr/>
        </p:nvSpPr>
        <p:spPr>
          <a:xfrm>
            <a:off x="4940681" y="246063"/>
            <a:ext cx="2310638" cy="584775"/>
          </a:xfrm>
          <a:prstGeom prst="rect">
            <a:avLst/>
          </a:prstGeom>
          <a:noFill/>
        </p:spPr>
        <p:txBody>
          <a:bodyPr wrap="square" rtlCol="0">
            <a:spAutoFit/>
          </a:bodyPr>
          <a:lstStyle/>
          <a:p>
            <a:pPr algn="ctr"/>
            <a:r>
              <a:rPr lang="en-US" sz="3200" dirty="0">
                <a:latin typeface="Arial Black" panose="020B0A04020102020204" pitchFamily="34" charset="0"/>
              </a:rPr>
              <a:t>Solutions</a:t>
            </a:r>
            <a:endParaRPr lang="en-GB" sz="3200" dirty="0">
              <a:latin typeface="Arial Black" panose="020B0A04020102020204" pitchFamily="34" charset="0"/>
            </a:endParaRPr>
          </a:p>
        </p:txBody>
      </p:sp>
      <p:sp>
        <p:nvSpPr>
          <p:cNvPr id="4" name="TextBox 3">
            <a:extLst>
              <a:ext uri="{FF2B5EF4-FFF2-40B4-BE49-F238E27FC236}">
                <a16:creationId xmlns:a16="http://schemas.microsoft.com/office/drawing/2014/main" id="{ED2D756A-C580-40ED-AE0E-2DB7679779CB}"/>
              </a:ext>
            </a:extLst>
          </p:cNvPr>
          <p:cNvSpPr txBox="1"/>
          <p:nvPr/>
        </p:nvSpPr>
        <p:spPr>
          <a:xfrm>
            <a:off x="1989179" y="2180279"/>
            <a:ext cx="982629" cy="369332"/>
          </a:xfrm>
          <a:prstGeom prst="rect">
            <a:avLst/>
          </a:prstGeom>
          <a:noFill/>
        </p:spPr>
        <p:txBody>
          <a:bodyPr wrap="square" rtlCol="0">
            <a:spAutoFit/>
          </a:bodyPr>
          <a:lstStyle/>
          <a:p>
            <a:r>
              <a:rPr lang="en-US" b="1" dirty="0">
                <a:solidFill>
                  <a:srgbClr val="FF0000"/>
                </a:solidFill>
                <a:latin typeface="Arial" panose="020B0604020202020204" pitchFamily="34" charset="0"/>
                <a:cs typeface="Arial" panose="020B0604020202020204" pitchFamily="34" charset="0"/>
              </a:rPr>
              <a:t>a = 75</a:t>
            </a:r>
            <a:r>
              <a:rPr lang="en-US" b="1" baseline="30000" dirty="0">
                <a:solidFill>
                  <a:srgbClr val="FF0000"/>
                </a:solidFill>
                <a:latin typeface="Arial" panose="020B0604020202020204" pitchFamily="34" charset="0"/>
                <a:cs typeface="Arial" panose="020B0604020202020204" pitchFamily="34" charset="0"/>
              </a:rPr>
              <a:t>o</a:t>
            </a:r>
            <a:endParaRPr lang="en-GB" b="1" baseline="30000" dirty="0">
              <a:solidFill>
                <a:srgbClr val="FF0000"/>
              </a:solidFill>
              <a:latin typeface="Arial" panose="020B0604020202020204" pitchFamily="34" charset="0"/>
              <a:cs typeface="Arial" panose="020B0604020202020204" pitchFamily="34" charset="0"/>
            </a:endParaRPr>
          </a:p>
        </p:txBody>
      </p:sp>
      <p:sp>
        <p:nvSpPr>
          <p:cNvPr id="89" name="TextBox 88">
            <a:extLst>
              <a:ext uri="{FF2B5EF4-FFF2-40B4-BE49-F238E27FC236}">
                <a16:creationId xmlns:a16="http://schemas.microsoft.com/office/drawing/2014/main" id="{57068789-0E08-4FE2-9304-9D41E1511C91}"/>
              </a:ext>
            </a:extLst>
          </p:cNvPr>
          <p:cNvSpPr txBox="1"/>
          <p:nvPr/>
        </p:nvSpPr>
        <p:spPr>
          <a:xfrm>
            <a:off x="5717364" y="1882015"/>
            <a:ext cx="1093657" cy="369332"/>
          </a:xfrm>
          <a:prstGeom prst="rect">
            <a:avLst/>
          </a:prstGeom>
          <a:noFill/>
        </p:spPr>
        <p:txBody>
          <a:bodyPr wrap="square" rtlCol="0">
            <a:spAutoFit/>
          </a:bodyPr>
          <a:lstStyle/>
          <a:p>
            <a:r>
              <a:rPr lang="en-US" b="1" dirty="0">
                <a:solidFill>
                  <a:srgbClr val="FF0000"/>
                </a:solidFill>
                <a:latin typeface="Arial" panose="020B0604020202020204" pitchFamily="34" charset="0"/>
                <a:cs typeface="Arial" panose="020B0604020202020204" pitchFamily="34" charset="0"/>
              </a:rPr>
              <a:t>b = 130</a:t>
            </a:r>
            <a:r>
              <a:rPr lang="en-US" b="1" baseline="30000" dirty="0">
                <a:solidFill>
                  <a:srgbClr val="FF0000"/>
                </a:solidFill>
                <a:latin typeface="Arial" panose="020B0604020202020204" pitchFamily="34" charset="0"/>
                <a:cs typeface="Arial" panose="020B0604020202020204" pitchFamily="34" charset="0"/>
              </a:rPr>
              <a:t>o</a:t>
            </a:r>
            <a:endParaRPr lang="en-GB" b="1" baseline="30000" dirty="0">
              <a:solidFill>
                <a:srgbClr val="FF00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B125190A-2C21-48BE-A85A-797E4F8EB98C}"/>
              </a:ext>
            </a:extLst>
          </p:cNvPr>
          <p:cNvSpPr txBox="1"/>
          <p:nvPr/>
        </p:nvSpPr>
        <p:spPr>
          <a:xfrm>
            <a:off x="8086283" y="2475880"/>
            <a:ext cx="1093657" cy="369332"/>
          </a:xfrm>
          <a:prstGeom prst="rect">
            <a:avLst/>
          </a:prstGeom>
          <a:noFill/>
        </p:spPr>
        <p:txBody>
          <a:bodyPr wrap="square" rtlCol="0">
            <a:spAutoFit/>
          </a:bodyPr>
          <a:lstStyle/>
          <a:p>
            <a:r>
              <a:rPr lang="en-US" b="1" dirty="0">
                <a:solidFill>
                  <a:srgbClr val="FF0000"/>
                </a:solidFill>
                <a:latin typeface="Arial" panose="020B0604020202020204" pitchFamily="34" charset="0"/>
                <a:cs typeface="Arial" panose="020B0604020202020204" pitchFamily="34" charset="0"/>
              </a:rPr>
              <a:t>c = 140</a:t>
            </a:r>
            <a:r>
              <a:rPr lang="en-US" b="1" baseline="30000" dirty="0">
                <a:solidFill>
                  <a:srgbClr val="FF0000"/>
                </a:solidFill>
                <a:latin typeface="Arial" panose="020B0604020202020204" pitchFamily="34" charset="0"/>
                <a:cs typeface="Arial" panose="020B0604020202020204" pitchFamily="34" charset="0"/>
              </a:rPr>
              <a:t>o</a:t>
            </a:r>
            <a:endParaRPr lang="en-GB" b="1" baseline="30000" dirty="0">
              <a:solidFill>
                <a:srgbClr val="FF0000"/>
              </a:solidFill>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E59FD28D-1FCA-4CB8-9E2C-E92843EBD1A8}"/>
              </a:ext>
            </a:extLst>
          </p:cNvPr>
          <p:cNvSpPr txBox="1"/>
          <p:nvPr/>
        </p:nvSpPr>
        <p:spPr>
          <a:xfrm>
            <a:off x="489995" y="4616562"/>
            <a:ext cx="1013422" cy="369332"/>
          </a:xfrm>
          <a:prstGeom prst="rect">
            <a:avLst/>
          </a:prstGeom>
          <a:noFill/>
        </p:spPr>
        <p:txBody>
          <a:bodyPr wrap="square" rtlCol="0">
            <a:spAutoFit/>
          </a:bodyPr>
          <a:lstStyle/>
          <a:p>
            <a:r>
              <a:rPr lang="en-US" b="1" dirty="0">
                <a:solidFill>
                  <a:srgbClr val="FF0000"/>
                </a:solidFill>
                <a:latin typeface="Arial" panose="020B0604020202020204" pitchFamily="34" charset="0"/>
                <a:cs typeface="Arial" panose="020B0604020202020204" pitchFamily="34" charset="0"/>
              </a:rPr>
              <a:t>d = 54</a:t>
            </a:r>
            <a:r>
              <a:rPr lang="en-US" b="1" baseline="30000" dirty="0">
                <a:solidFill>
                  <a:srgbClr val="FF0000"/>
                </a:solidFill>
                <a:latin typeface="Arial" panose="020B0604020202020204" pitchFamily="34" charset="0"/>
                <a:cs typeface="Arial" panose="020B0604020202020204" pitchFamily="34" charset="0"/>
              </a:rPr>
              <a:t>o</a:t>
            </a:r>
            <a:endParaRPr lang="en-GB" b="1" baseline="30000" dirty="0">
              <a:solidFill>
                <a:srgbClr val="FF0000"/>
              </a:solidFill>
              <a:latin typeface="Arial" panose="020B0604020202020204" pitchFamily="34" charset="0"/>
              <a:cs typeface="Arial" panose="020B0604020202020204" pitchFamily="34" charset="0"/>
            </a:endParaRPr>
          </a:p>
        </p:txBody>
      </p:sp>
      <p:sp>
        <p:nvSpPr>
          <p:cNvPr id="95" name="TextBox 94">
            <a:extLst>
              <a:ext uri="{FF2B5EF4-FFF2-40B4-BE49-F238E27FC236}">
                <a16:creationId xmlns:a16="http://schemas.microsoft.com/office/drawing/2014/main" id="{5507ACBF-689B-4B15-B084-6E53ABE3E537}"/>
              </a:ext>
            </a:extLst>
          </p:cNvPr>
          <p:cNvSpPr txBox="1"/>
          <p:nvPr/>
        </p:nvSpPr>
        <p:spPr>
          <a:xfrm>
            <a:off x="1647348" y="5975857"/>
            <a:ext cx="1240770" cy="369332"/>
          </a:xfrm>
          <a:prstGeom prst="rect">
            <a:avLst/>
          </a:prstGeom>
          <a:noFill/>
        </p:spPr>
        <p:txBody>
          <a:bodyPr wrap="square" rtlCol="0">
            <a:spAutoFit/>
          </a:bodyPr>
          <a:lstStyle/>
          <a:p>
            <a:r>
              <a:rPr lang="en-US" b="1" dirty="0">
                <a:solidFill>
                  <a:srgbClr val="FF0000"/>
                </a:solidFill>
                <a:latin typeface="Arial" panose="020B0604020202020204" pitchFamily="34" charset="0"/>
                <a:cs typeface="Arial" panose="020B0604020202020204" pitchFamily="34" charset="0"/>
              </a:rPr>
              <a:t>3d = 162</a:t>
            </a:r>
            <a:r>
              <a:rPr lang="en-US" b="1" baseline="30000" dirty="0">
                <a:solidFill>
                  <a:srgbClr val="FF0000"/>
                </a:solidFill>
                <a:latin typeface="Arial" panose="020B0604020202020204" pitchFamily="34" charset="0"/>
                <a:cs typeface="Arial" panose="020B0604020202020204" pitchFamily="34" charset="0"/>
              </a:rPr>
              <a:t>o</a:t>
            </a:r>
            <a:endParaRPr lang="en-GB" b="1" baseline="30000" dirty="0">
              <a:solidFill>
                <a:srgbClr val="FF0000"/>
              </a:solidFill>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AD27FC2E-1639-41F7-AD06-B7E74F394AAA}"/>
              </a:ext>
            </a:extLst>
          </p:cNvPr>
          <p:cNvSpPr txBox="1"/>
          <p:nvPr/>
        </p:nvSpPr>
        <p:spPr>
          <a:xfrm>
            <a:off x="8757751" y="5120147"/>
            <a:ext cx="1273477" cy="369332"/>
          </a:xfrm>
          <a:prstGeom prst="rect">
            <a:avLst/>
          </a:prstGeom>
          <a:noFill/>
        </p:spPr>
        <p:txBody>
          <a:bodyPr wrap="square" rtlCol="0">
            <a:spAutoFit/>
          </a:bodyPr>
          <a:lstStyle/>
          <a:p>
            <a:r>
              <a:rPr lang="en-US" b="1" dirty="0">
                <a:solidFill>
                  <a:srgbClr val="FF0000"/>
                </a:solidFill>
                <a:latin typeface="Arial" panose="020B0604020202020204" pitchFamily="34" charset="0"/>
                <a:cs typeface="Arial" panose="020B0604020202020204" pitchFamily="34" charset="0"/>
              </a:rPr>
              <a:t>g = 20</a:t>
            </a:r>
            <a:r>
              <a:rPr lang="en-US" b="1" baseline="30000" dirty="0">
                <a:solidFill>
                  <a:srgbClr val="FF0000"/>
                </a:solidFill>
                <a:latin typeface="Arial" panose="020B0604020202020204" pitchFamily="34" charset="0"/>
                <a:cs typeface="Arial" panose="020B0604020202020204" pitchFamily="34" charset="0"/>
              </a:rPr>
              <a:t>o</a:t>
            </a:r>
            <a:endParaRPr lang="en-GB" b="1" baseline="30000" dirty="0">
              <a:solidFill>
                <a:srgbClr val="FF0000"/>
              </a:solidFill>
              <a:latin typeface="Arial" panose="020B0604020202020204" pitchFamily="34" charset="0"/>
              <a:cs typeface="Arial" panose="020B0604020202020204" pitchFamily="34" charset="0"/>
            </a:endParaRPr>
          </a:p>
        </p:txBody>
      </p:sp>
      <p:sp>
        <p:nvSpPr>
          <p:cNvPr id="97" name="TextBox 96">
            <a:extLst>
              <a:ext uri="{FF2B5EF4-FFF2-40B4-BE49-F238E27FC236}">
                <a16:creationId xmlns:a16="http://schemas.microsoft.com/office/drawing/2014/main" id="{6DAA47E3-67DC-4A91-91E7-3F23918870D5}"/>
              </a:ext>
            </a:extLst>
          </p:cNvPr>
          <p:cNvSpPr txBox="1"/>
          <p:nvPr/>
        </p:nvSpPr>
        <p:spPr>
          <a:xfrm>
            <a:off x="4405701" y="6090492"/>
            <a:ext cx="3403403" cy="553998"/>
          </a:xfrm>
          <a:prstGeom prst="rect">
            <a:avLst/>
          </a:prstGeom>
          <a:noFill/>
        </p:spPr>
        <p:txBody>
          <a:bodyPr wrap="square" rtlCol="0">
            <a:spAutoFit/>
          </a:bodyPr>
          <a:lstStyle/>
          <a:p>
            <a:r>
              <a:rPr lang="en-US" b="1" dirty="0">
                <a:solidFill>
                  <a:srgbClr val="FF0000"/>
                </a:solidFill>
                <a:latin typeface="Arial" panose="020B0604020202020204" pitchFamily="34" charset="0"/>
                <a:cs typeface="Arial" panose="020B0604020202020204" pitchFamily="34" charset="0"/>
              </a:rPr>
              <a:t>3e = 45</a:t>
            </a:r>
            <a:r>
              <a:rPr lang="en-US" b="1" baseline="30000" dirty="0">
                <a:solidFill>
                  <a:srgbClr val="FF0000"/>
                </a:solidFill>
                <a:latin typeface="Arial" panose="020B0604020202020204" pitchFamily="34" charset="0"/>
                <a:cs typeface="Arial" panose="020B0604020202020204" pitchFamily="34" charset="0"/>
              </a:rPr>
              <a:t>o     </a:t>
            </a:r>
            <a:r>
              <a:rPr lang="en-US" b="1" dirty="0">
                <a:solidFill>
                  <a:srgbClr val="FF0000"/>
                </a:solidFill>
                <a:latin typeface="Arial" panose="020B0604020202020204" pitchFamily="34" charset="0"/>
                <a:cs typeface="Arial" panose="020B0604020202020204" pitchFamily="34" charset="0"/>
              </a:rPr>
              <a:t>4e = 60</a:t>
            </a:r>
            <a:r>
              <a:rPr lang="en-US" b="1" baseline="30000" dirty="0">
                <a:solidFill>
                  <a:srgbClr val="FF0000"/>
                </a:solidFill>
                <a:latin typeface="Arial" panose="020B0604020202020204" pitchFamily="34" charset="0"/>
                <a:cs typeface="Arial" panose="020B0604020202020204" pitchFamily="34" charset="0"/>
              </a:rPr>
              <a:t>o</a:t>
            </a:r>
            <a:r>
              <a:rPr lang="en-GB" b="1" baseline="30000" dirty="0">
                <a:solidFill>
                  <a:srgbClr val="FF0000"/>
                </a:solidFill>
                <a:latin typeface="Arial" panose="020B0604020202020204" pitchFamily="34" charset="0"/>
                <a:cs typeface="Arial" panose="020B0604020202020204" pitchFamily="34" charset="0"/>
              </a:rPr>
              <a:t>     </a:t>
            </a:r>
            <a:r>
              <a:rPr lang="en-US" b="1" dirty="0">
                <a:solidFill>
                  <a:srgbClr val="FF0000"/>
                </a:solidFill>
                <a:latin typeface="Arial" panose="020B0604020202020204" pitchFamily="34" charset="0"/>
                <a:cs typeface="Arial" panose="020B0604020202020204" pitchFamily="34" charset="0"/>
              </a:rPr>
              <a:t>5e = 75</a:t>
            </a:r>
            <a:r>
              <a:rPr lang="en-US" b="1" baseline="30000" dirty="0">
                <a:solidFill>
                  <a:srgbClr val="FF0000"/>
                </a:solidFill>
                <a:latin typeface="Arial" panose="020B0604020202020204" pitchFamily="34" charset="0"/>
                <a:cs typeface="Arial" panose="020B0604020202020204" pitchFamily="34" charset="0"/>
              </a:rPr>
              <a:t>o</a:t>
            </a:r>
            <a:endParaRPr lang="en-GB" b="1" baseline="30000" dirty="0">
              <a:solidFill>
                <a:srgbClr val="FF0000"/>
              </a:solidFill>
              <a:latin typeface="Arial" panose="020B0604020202020204" pitchFamily="34" charset="0"/>
              <a:cs typeface="Arial" panose="020B0604020202020204" pitchFamily="34" charset="0"/>
            </a:endParaRPr>
          </a:p>
          <a:p>
            <a:endParaRPr lang="en-GB" b="1" baseline="30000" dirty="0">
              <a:solidFill>
                <a:srgbClr val="FF0000"/>
              </a:solidFill>
            </a:endParaRPr>
          </a:p>
        </p:txBody>
      </p:sp>
      <p:sp>
        <p:nvSpPr>
          <p:cNvPr id="98" name="TextBox 97">
            <a:extLst>
              <a:ext uri="{FF2B5EF4-FFF2-40B4-BE49-F238E27FC236}">
                <a16:creationId xmlns:a16="http://schemas.microsoft.com/office/drawing/2014/main" id="{A8577A64-34BB-4E8F-82EF-5DBF32428CD8}"/>
              </a:ext>
            </a:extLst>
          </p:cNvPr>
          <p:cNvSpPr txBox="1"/>
          <p:nvPr/>
        </p:nvSpPr>
        <p:spPr>
          <a:xfrm>
            <a:off x="4515931" y="5124343"/>
            <a:ext cx="1205623" cy="369332"/>
          </a:xfrm>
          <a:prstGeom prst="rect">
            <a:avLst/>
          </a:prstGeom>
          <a:noFill/>
        </p:spPr>
        <p:txBody>
          <a:bodyPr wrap="square" rtlCol="0">
            <a:spAutoFit/>
          </a:bodyPr>
          <a:lstStyle/>
          <a:p>
            <a:r>
              <a:rPr lang="en-US" b="1" dirty="0">
                <a:solidFill>
                  <a:srgbClr val="FF0000"/>
                </a:solidFill>
                <a:latin typeface="Arial" panose="020B0604020202020204" pitchFamily="34" charset="0"/>
                <a:cs typeface="Arial" panose="020B0604020202020204" pitchFamily="34" charset="0"/>
              </a:rPr>
              <a:t>f = 135</a:t>
            </a:r>
            <a:r>
              <a:rPr lang="en-US" b="1" baseline="30000" dirty="0">
                <a:solidFill>
                  <a:srgbClr val="FF0000"/>
                </a:solidFill>
                <a:latin typeface="Arial" panose="020B0604020202020204" pitchFamily="34" charset="0"/>
                <a:cs typeface="Arial" panose="020B0604020202020204" pitchFamily="34" charset="0"/>
              </a:rPr>
              <a:t>o</a:t>
            </a:r>
            <a:endParaRPr lang="en-GB" b="1" baseline="300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8178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1">
            <a:extLst>
              <a:ext uri="{FF2B5EF4-FFF2-40B4-BE49-F238E27FC236}">
                <a16:creationId xmlns:a16="http://schemas.microsoft.com/office/drawing/2014/main" id="{F026F86D-CFE5-1A4D-2855-CC80788D099B}"/>
              </a:ext>
            </a:extLst>
          </p:cNvPr>
          <p:cNvSpPr/>
          <p:nvPr/>
        </p:nvSpPr>
        <p:spPr>
          <a:xfrm>
            <a:off x="242070" y="225288"/>
            <a:ext cx="11707860" cy="6407425"/>
          </a:xfrm>
          <a:prstGeom prst="roundRect">
            <a:avLst>
              <a:gd name="adj" fmla="val 5784"/>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mbria"/>
              <a:ea typeface="+mn-ea"/>
              <a:cs typeface="+mn-cs"/>
            </a:endParaRPr>
          </a:p>
        </p:txBody>
      </p:sp>
      <p:cxnSp>
        <p:nvCxnSpPr>
          <p:cNvPr id="14" name="Straight Connector 13"/>
          <p:cNvCxnSpPr>
            <a:cxnSpLocks/>
          </p:cNvCxnSpPr>
          <p:nvPr/>
        </p:nvCxnSpPr>
        <p:spPr>
          <a:xfrm>
            <a:off x="2572149" y="2530706"/>
            <a:ext cx="6316178" cy="31238"/>
          </a:xfrm>
          <a:prstGeom prst="line">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sp>
        <p:nvSpPr>
          <p:cNvPr id="7" name="TextBox 6">
            <a:extLst>
              <a:ext uri="{FF2B5EF4-FFF2-40B4-BE49-F238E27FC236}">
                <a16:creationId xmlns:a16="http://schemas.microsoft.com/office/drawing/2014/main" id="{D362C3C6-DC19-43D9-8F8D-081E55F8857D}"/>
              </a:ext>
            </a:extLst>
          </p:cNvPr>
          <p:cNvSpPr txBox="1"/>
          <p:nvPr/>
        </p:nvSpPr>
        <p:spPr>
          <a:xfrm>
            <a:off x="3641465" y="240400"/>
            <a:ext cx="4909071" cy="584775"/>
          </a:xfrm>
          <a:prstGeom prst="rect">
            <a:avLst/>
          </a:prstGeom>
          <a:noFill/>
        </p:spPr>
        <p:txBody>
          <a:bodyPr wrap="square" rtlCol="0">
            <a:spAutoFit/>
          </a:bodyPr>
          <a:lstStyle/>
          <a:p>
            <a:pPr algn="ctr"/>
            <a:r>
              <a:rPr lang="en-US" sz="3200" dirty="0">
                <a:latin typeface="Arial Black" panose="020B0A04020102020204" pitchFamily="34" charset="0"/>
              </a:rPr>
              <a:t>Parallel Lines</a:t>
            </a:r>
            <a:endParaRPr lang="en-GB" sz="3200" dirty="0">
              <a:latin typeface="Arial Black" panose="020B0A04020102020204" pitchFamily="34" charset="0"/>
            </a:endParaRPr>
          </a:p>
        </p:txBody>
      </p:sp>
      <p:sp>
        <p:nvSpPr>
          <p:cNvPr id="21" name="TextBox 20">
            <a:extLst>
              <a:ext uri="{FF2B5EF4-FFF2-40B4-BE49-F238E27FC236}">
                <a16:creationId xmlns:a16="http://schemas.microsoft.com/office/drawing/2014/main" id="{2883ED6D-B829-429D-B271-9DC28E1FCCC4}"/>
              </a:ext>
            </a:extLst>
          </p:cNvPr>
          <p:cNvSpPr txBox="1"/>
          <p:nvPr/>
        </p:nvSpPr>
        <p:spPr>
          <a:xfrm>
            <a:off x="650789" y="1069318"/>
            <a:ext cx="5302047" cy="430887"/>
          </a:xfrm>
          <a:prstGeom prst="rect">
            <a:avLst/>
          </a:prstGeom>
          <a:solidFill>
            <a:schemeClr val="bg1"/>
          </a:solidFill>
        </p:spPr>
        <p:txBody>
          <a:bodyPr wrap="square" rtlCol="0">
            <a:spAutoFit/>
          </a:bodyPr>
          <a:lstStyle/>
          <a:p>
            <a:r>
              <a:rPr lang="en-US" sz="2200" dirty="0">
                <a:latin typeface="Arial" panose="020B0604020202020204" pitchFamily="34" charset="0"/>
                <a:cs typeface="Arial" panose="020B0604020202020204" pitchFamily="34" charset="0"/>
              </a:rPr>
              <a:t>Here are two parallel lines.</a:t>
            </a:r>
            <a:endParaRPr lang="en-GB" sz="2200" baseline="30000" dirty="0">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30A366B6-8E26-4C4A-9A53-761D8BADCAEB}"/>
              </a:ext>
            </a:extLst>
          </p:cNvPr>
          <p:cNvSpPr txBox="1"/>
          <p:nvPr/>
        </p:nvSpPr>
        <p:spPr>
          <a:xfrm>
            <a:off x="650789" y="5073330"/>
            <a:ext cx="8473481" cy="430887"/>
          </a:xfrm>
          <a:prstGeom prst="rect">
            <a:avLst/>
          </a:prstGeom>
          <a:solidFill>
            <a:schemeClr val="bg1"/>
          </a:solidFill>
        </p:spPr>
        <p:txBody>
          <a:bodyPr wrap="square" rtlCol="0">
            <a:spAutoFit/>
          </a:bodyPr>
          <a:lstStyle/>
          <a:p>
            <a:r>
              <a:rPr lang="en-US" sz="2200" dirty="0">
                <a:latin typeface="Arial" panose="020B0604020202020204" pitchFamily="34" charset="0"/>
                <a:cs typeface="Arial" panose="020B0604020202020204" pitchFamily="34" charset="0"/>
              </a:rPr>
              <a:t>We show that they are parallel by drawing an arrow on each one.</a:t>
            </a:r>
            <a:endParaRPr lang="en-GB" sz="2200" baseline="30000" dirty="0">
              <a:latin typeface="Arial" panose="020B0604020202020204" pitchFamily="34" charset="0"/>
              <a:cs typeface="Arial" panose="020B0604020202020204" pitchFamily="34" charset="0"/>
            </a:endParaRPr>
          </a:p>
        </p:txBody>
      </p:sp>
      <p:sp>
        <p:nvSpPr>
          <p:cNvPr id="8" name="Isosceles Triangle 7">
            <a:extLst>
              <a:ext uri="{FF2B5EF4-FFF2-40B4-BE49-F238E27FC236}">
                <a16:creationId xmlns:a16="http://schemas.microsoft.com/office/drawing/2014/main" id="{1391FD7F-AA3B-488F-BE6D-7D3B4365EE9E}"/>
              </a:ext>
            </a:extLst>
          </p:cNvPr>
          <p:cNvSpPr/>
          <p:nvPr/>
        </p:nvSpPr>
        <p:spPr>
          <a:xfrm rot="5400000">
            <a:off x="6153621" y="2357972"/>
            <a:ext cx="347706" cy="407945"/>
          </a:xfrm>
          <a:prstGeom prst="triangle">
            <a:avLst/>
          </a:prstGeom>
          <a:solidFill>
            <a:srgbClr val="2F52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 name="Group 1">
            <a:extLst>
              <a:ext uri="{FF2B5EF4-FFF2-40B4-BE49-F238E27FC236}">
                <a16:creationId xmlns:a16="http://schemas.microsoft.com/office/drawing/2014/main" id="{8BAC47C1-1FF2-4178-B721-0B9E134B80A3}"/>
              </a:ext>
            </a:extLst>
          </p:cNvPr>
          <p:cNvGrpSpPr/>
          <p:nvPr/>
        </p:nvGrpSpPr>
        <p:grpSpPr>
          <a:xfrm>
            <a:off x="2572149" y="3792608"/>
            <a:ext cx="6316178" cy="347706"/>
            <a:chOff x="2937909" y="4749188"/>
            <a:chExt cx="6316178" cy="347706"/>
          </a:xfrm>
        </p:grpSpPr>
        <p:cxnSp>
          <p:nvCxnSpPr>
            <p:cNvPr id="16" name="Straight Connector 15"/>
            <p:cNvCxnSpPr>
              <a:cxnSpLocks/>
            </p:cNvCxnSpPr>
            <p:nvPr/>
          </p:nvCxnSpPr>
          <p:spPr>
            <a:xfrm>
              <a:off x="2937909" y="4923040"/>
              <a:ext cx="6316178" cy="0"/>
            </a:xfrm>
            <a:prstGeom prst="line">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sp>
          <p:nvSpPr>
            <p:cNvPr id="32" name="Isosceles Triangle 31">
              <a:extLst>
                <a:ext uri="{FF2B5EF4-FFF2-40B4-BE49-F238E27FC236}">
                  <a16:creationId xmlns:a16="http://schemas.microsoft.com/office/drawing/2014/main" id="{675360A5-F52B-452A-96CF-10E1CAC3784A}"/>
                </a:ext>
              </a:extLst>
            </p:cNvPr>
            <p:cNvSpPr/>
            <p:nvPr/>
          </p:nvSpPr>
          <p:spPr>
            <a:xfrm rot="5400000">
              <a:off x="6538686" y="4719068"/>
              <a:ext cx="347706" cy="407945"/>
            </a:xfrm>
            <a:prstGeom prst="triangle">
              <a:avLst/>
            </a:prstGeom>
            <a:solidFill>
              <a:srgbClr val="2F528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27388094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BFDF98DC-A118-E1F6-47DD-A13EBC0DC5D8}"/>
              </a:ext>
            </a:extLst>
          </p:cNvPr>
          <p:cNvSpPr/>
          <p:nvPr/>
        </p:nvSpPr>
        <p:spPr>
          <a:xfrm>
            <a:off x="242070" y="225288"/>
            <a:ext cx="11707860" cy="6407425"/>
          </a:xfrm>
          <a:prstGeom prst="roundRect">
            <a:avLst>
              <a:gd name="adj" fmla="val 5784"/>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mbria"/>
              <a:ea typeface="+mn-ea"/>
              <a:cs typeface="+mn-cs"/>
            </a:endParaRPr>
          </a:p>
        </p:txBody>
      </p:sp>
      <p:cxnSp>
        <p:nvCxnSpPr>
          <p:cNvPr id="14" name="Straight Connector 13"/>
          <p:cNvCxnSpPr>
            <a:cxnSpLocks/>
          </p:cNvCxnSpPr>
          <p:nvPr/>
        </p:nvCxnSpPr>
        <p:spPr>
          <a:xfrm>
            <a:off x="2937909" y="2923081"/>
            <a:ext cx="6316178" cy="31238"/>
          </a:xfrm>
          <a:prstGeom prst="line">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sp>
        <p:nvSpPr>
          <p:cNvPr id="7" name="TextBox 6">
            <a:extLst>
              <a:ext uri="{FF2B5EF4-FFF2-40B4-BE49-F238E27FC236}">
                <a16:creationId xmlns:a16="http://schemas.microsoft.com/office/drawing/2014/main" id="{D362C3C6-DC19-43D9-8F8D-081E55F8857D}"/>
              </a:ext>
            </a:extLst>
          </p:cNvPr>
          <p:cNvSpPr txBox="1"/>
          <p:nvPr/>
        </p:nvSpPr>
        <p:spPr>
          <a:xfrm>
            <a:off x="3641465" y="240400"/>
            <a:ext cx="4909071" cy="584775"/>
          </a:xfrm>
          <a:prstGeom prst="rect">
            <a:avLst/>
          </a:prstGeom>
          <a:noFill/>
        </p:spPr>
        <p:txBody>
          <a:bodyPr wrap="square" rtlCol="0">
            <a:spAutoFit/>
          </a:bodyPr>
          <a:lstStyle/>
          <a:p>
            <a:pPr algn="ctr"/>
            <a:r>
              <a:rPr lang="en-US" sz="3200" dirty="0">
                <a:latin typeface="Arial Black" panose="020B0A04020102020204" pitchFamily="34" charset="0"/>
              </a:rPr>
              <a:t>Transversal</a:t>
            </a:r>
            <a:endParaRPr lang="en-GB" sz="3200" dirty="0">
              <a:latin typeface="Arial Black" panose="020B0A04020102020204" pitchFamily="34" charset="0"/>
            </a:endParaRPr>
          </a:p>
        </p:txBody>
      </p:sp>
      <p:sp>
        <p:nvSpPr>
          <p:cNvPr id="21" name="TextBox 20">
            <a:extLst>
              <a:ext uri="{FF2B5EF4-FFF2-40B4-BE49-F238E27FC236}">
                <a16:creationId xmlns:a16="http://schemas.microsoft.com/office/drawing/2014/main" id="{2883ED6D-B829-429D-B271-9DC28E1FCCC4}"/>
              </a:ext>
            </a:extLst>
          </p:cNvPr>
          <p:cNvSpPr txBox="1"/>
          <p:nvPr/>
        </p:nvSpPr>
        <p:spPr>
          <a:xfrm>
            <a:off x="467909" y="1033379"/>
            <a:ext cx="9387291" cy="430887"/>
          </a:xfrm>
          <a:prstGeom prst="rect">
            <a:avLst/>
          </a:prstGeom>
          <a:solidFill>
            <a:schemeClr val="bg1"/>
          </a:solidFill>
        </p:spPr>
        <p:txBody>
          <a:bodyPr wrap="square" rtlCol="0">
            <a:spAutoFit/>
          </a:bodyPr>
          <a:lstStyle/>
          <a:p>
            <a:r>
              <a:rPr lang="en-US" sz="2200" dirty="0">
                <a:latin typeface="Arial" panose="020B0604020202020204" pitchFamily="34" charset="0"/>
                <a:cs typeface="Arial" panose="020B0604020202020204" pitchFamily="34" charset="0"/>
              </a:rPr>
              <a:t>A straight line that crosses a pair of parallel lines is called a </a:t>
            </a:r>
            <a:r>
              <a:rPr lang="en-US" sz="2200" b="1" dirty="0">
                <a:latin typeface="Arial" panose="020B0604020202020204" pitchFamily="34" charset="0"/>
                <a:cs typeface="Arial" panose="020B0604020202020204" pitchFamily="34" charset="0"/>
              </a:rPr>
              <a:t>transversal</a:t>
            </a:r>
            <a:r>
              <a:rPr lang="en-US" sz="2200" dirty="0">
                <a:latin typeface="Arial" panose="020B0604020202020204" pitchFamily="34" charset="0"/>
                <a:cs typeface="Arial" panose="020B0604020202020204" pitchFamily="34" charset="0"/>
              </a:rPr>
              <a:t>.</a:t>
            </a:r>
            <a:endParaRPr lang="en-GB" sz="2200" baseline="30000" dirty="0">
              <a:latin typeface="Arial" panose="020B0604020202020204" pitchFamily="34" charset="0"/>
              <a:cs typeface="Arial" panose="020B0604020202020204" pitchFamily="34" charset="0"/>
            </a:endParaRPr>
          </a:p>
        </p:txBody>
      </p:sp>
      <p:sp>
        <p:nvSpPr>
          <p:cNvPr id="8" name="Isosceles Triangle 7">
            <a:extLst>
              <a:ext uri="{FF2B5EF4-FFF2-40B4-BE49-F238E27FC236}">
                <a16:creationId xmlns:a16="http://schemas.microsoft.com/office/drawing/2014/main" id="{1391FD7F-AA3B-488F-BE6D-7D3B4365EE9E}"/>
              </a:ext>
            </a:extLst>
          </p:cNvPr>
          <p:cNvSpPr/>
          <p:nvPr/>
        </p:nvSpPr>
        <p:spPr>
          <a:xfrm rot="5400000">
            <a:off x="8030301" y="2750347"/>
            <a:ext cx="347706" cy="407945"/>
          </a:xfrm>
          <a:prstGeom prst="triangle">
            <a:avLst/>
          </a:prstGeom>
          <a:solidFill>
            <a:srgbClr val="2F52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6" name="Straight Connector 15"/>
          <p:cNvCxnSpPr>
            <a:cxnSpLocks/>
          </p:cNvCxnSpPr>
          <p:nvPr/>
        </p:nvCxnSpPr>
        <p:spPr>
          <a:xfrm>
            <a:off x="2937909" y="4923040"/>
            <a:ext cx="6316178" cy="0"/>
          </a:xfrm>
          <a:prstGeom prst="line">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sp>
        <p:nvSpPr>
          <p:cNvPr id="32" name="Isosceles Triangle 31">
            <a:extLst>
              <a:ext uri="{FF2B5EF4-FFF2-40B4-BE49-F238E27FC236}">
                <a16:creationId xmlns:a16="http://schemas.microsoft.com/office/drawing/2014/main" id="{675360A5-F52B-452A-96CF-10E1CAC3784A}"/>
              </a:ext>
            </a:extLst>
          </p:cNvPr>
          <p:cNvSpPr/>
          <p:nvPr/>
        </p:nvSpPr>
        <p:spPr>
          <a:xfrm rot="5400000">
            <a:off x="8030300" y="4719068"/>
            <a:ext cx="347706" cy="407945"/>
          </a:xfrm>
          <a:prstGeom prst="triangle">
            <a:avLst/>
          </a:prstGeom>
          <a:solidFill>
            <a:srgbClr val="2F52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0" name="Straight Connector 9">
            <a:extLst>
              <a:ext uri="{FF2B5EF4-FFF2-40B4-BE49-F238E27FC236}">
                <a16:creationId xmlns:a16="http://schemas.microsoft.com/office/drawing/2014/main" id="{CDE3301E-2A80-4C92-8A3F-4DE9F5BC00AD}"/>
              </a:ext>
            </a:extLst>
          </p:cNvPr>
          <p:cNvCxnSpPr>
            <a:cxnSpLocks/>
          </p:cNvCxnSpPr>
          <p:nvPr/>
        </p:nvCxnSpPr>
        <p:spPr>
          <a:xfrm flipV="1">
            <a:off x="4788273" y="2133368"/>
            <a:ext cx="2735108" cy="3534765"/>
          </a:xfrm>
          <a:prstGeom prst="lin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cxnSp>
      <p:sp>
        <p:nvSpPr>
          <p:cNvPr id="13" name="TextBox 12">
            <a:extLst>
              <a:ext uri="{FF2B5EF4-FFF2-40B4-BE49-F238E27FC236}">
                <a16:creationId xmlns:a16="http://schemas.microsoft.com/office/drawing/2014/main" id="{2883ED6D-B829-429D-B271-9DC28E1FCCC4}"/>
              </a:ext>
            </a:extLst>
          </p:cNvPr>
          <p:cNvSpPr txBox="1"/>
          <p:nvPr/>
        </p:nvSpPr>
        <p:spPr>
          <a:xfrm rot="18511337">
            <a:off x="5117799" y="3590204"/>
            <a:ext cx="1668036" cy="430887"/>
          </a:xfrm>
          <a:prstGeom prst="rect">
            <a:avLst/>
          </a:prstGeom>
          <a:noFill/>
        </p:spPr>
        <p:txBody>
          <a:bodyPr wrap="square" rtlCol="0">
            <a:spAutoFit/>
          </a:bodyPr>
          <a:lstStyle/>
          <a:p>
            <a:r>
              <a:rPr lang="en-US" sz="2200" dirty="0">
                <a:latin typeface="Arial" panose="020B0604020202020204" pitchFamily="34" charset="0"/>
                <a:cs typeface="Arial" panose="020B0604020202020204" pitchFamily="34" charset="0"/>
              </a:rPr>
              <a:t>Transversal</a:t>
            </a:r>
            <a:endParaRPr lang="en-GB" sz="2200" baseline="30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69349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E76C7390-245D-D96F-8888-B1EA37D99B55}"/>
              </a:ext>
            </a:extLst>
          </p:cNvPr>
          <p:cNvSpPr/>
          <p:nvPr/>
        </p:nvSpPr>
        <p:spPr>
          <a:xfrm>
            <a:off x="242070" y="225288"/>
            <a:ext cx="11707860" cy="6407425"/>
          </a:xfrm>
          <a:prstGeom prst="roundRect">
            <a:avLst>
              <a:gd name="adj" fmla="val 5784"/>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mbria"/>
              <a:ea typeface="+mn-ea"/>
              <a:cs typeface="+mn-cs"/>
            </a:endParaRPr>
          </a:p>
        </p:txBody>
      </p:sp>
      <p:sp>
        <p:nvSpPr>
          <p:cNvPr id="7" name="TextBox 6">
            <a:extLst>
              <a:ext uri="{FF2B5EF4-FFF2-40B4-BE49-F238E27FC236}">
                <a16:creationId xmlns:a16="http://schemas.microsoft.com/office/drawing/2014/main" id="{D362C3C6-DC19-43D9-8F8D-081E55F8857D}"/>
              </a:ext>
            </a:extLst>
          </p:cNvPr>
          <p:cNvSpPr txBox="1"/>
          <p:nvPr/>
        </p:nvSpPr>
        <p:spPr>
          <a:xfrm>
            <a:off x="3641463" y="250560"/>
            <a:ext cx="4909071" cy="584775"/>
          </a:xfrm>
          <a:prstGeom prst="rect">
            <a:avLst/>
          </a:prstGeom>
          <a:noFill/>
        </p:spPr>
        <p:txBody>
          <a:bodyPr wrap="square" rtlCol="0">
            <a:spAutoFit/>
          </a:bodyPr>
          <a:lstStyle/>
          <a:p>
            <a:pPr algn="ctr"/>
            <a:r>
              <a:rPr lang="en-US" sz="3200" dirty="0">
                <a:latin typeface="Arial Black" panose="020B0A04020102020204" pitchFamily="34" charset="0"/>
              </a:rPr>
              <a:t>Angle Facts to learn</a:t>
            </a:r>
            <a:endParaRPr lang="en-GB" sz="3200" dirty="0">
              <a:latin typeface="Arial Black" panose="020B0A04020102020204" pitchFamily="34" charset="0"/>
            </a:endParaRPr>
          </a:p>
        </p:txBody>
      </p:sp>
      <p:sp>
        <p:nvSpPr>
          <p:cNvPr id="20" name="TextBox 19">
            <a:extLst>
              <a:ext uri="{FF2B5EF4-FFF2-40B4-BE49-F238E27FC236}">
                <a16:creationId xmlns:a16="http://schemas.microsoft.com/office/drawing/2014/main" id="{52BF689D-3978-4A9D-A396-9E5967BBE3A7}"/>
              </a:ext>
            </a:extLst>
          </p:cNvPr>
          <p:cNvSpPr txBox="1"/>
          <p:nvPr/>
        </p:nvSpPr>
        <p:spPr>
          <a:xfrm>
            <a:off x="636995" y="4838154"/>
            <a:ext cx="3125488" cy="430887"/>
          </a:xfrm>
          <a:prstGeom prst="rect">
            <a:avLst/>
          </a:prstGeom>
          <a:solidFill>
            <a:schemeClr val="bg1"/>
          </a:solidFill>
        </p:spPr>
        <p:txBody>
          <a:bodyPr wrap="square" rtlCol="0">
            <a:spAutoFit/>
          </a:bodyPr>
          <a:lstStyle/>
          <a:p>
            <a:pPr algn="ctr"/>
            <a:r>
              <a:rPr lang="en-US" sz="2200" b="1" dirty="0">
                <a:latin typeface="Arial" panose="020B0604020202020204" pitchFamily="34" charset="0"/>
                <a:cs typeface="Arial" panose="020B0604020202020204" pitchFamily="34" charset="0"/>
              </a:rPr>
              <a:t>Corresponding</a:t>
            </a:r>
            <a:r>
              <a:rPr lang="en-US" sz="2200" dirty="0">
                <a:latin typeface="Arial" panose="020B0604020202020204" pitchFamily="34" charset="0"/>
                <a:cs typeface="Arial" panose="020B0604020202020204" pitchFamily="34" charset="0"/>
              </a:rPr>
              <a:t> angles</a:t>
            </a:r>
            <a:endParaRPr lang="en-GB" sz="2200" baseline="30000" dirty="0">
              <a:latin typeface="Arial" panose="020B0604020202020204" pitchFamily="34" charset="0"/>
              <a:cs typeface="Arial" panose="020B0604020202020204" pitchFamily="34" charset="0"/>
            </a:endParaRPr>
          </a:p>
        </p:txBody>
      </p:sp>
      <p:sp>
        <p:nvSpPr>
          <p:cNvPr id="21" name="TextBox 20">
            <a:extLst>
              <a:ext uri="{FF2B5EF4-FFF2-40B4-BE49-F238E27FC236}">
                <a16:creationId xmlns:a16="http://schemas.microsoft.com/office/drawing/2014/main" id="{2883ED6D-B829-429D-B271-9DC28E1FCCC4}"/>
              </a:ext>
            </a:extLst>
          </p:cNvPr>
          <p:cNvSpPr txBox="1"/>
          <p:nvPr/>
        </p:nvSpPr>
        <p:spPr>
          <a:xfrm>
            <a:off x="4847676" y="4838154"/>
            <a:ext cx="2511421" cy="430887"/>
          </a:xfrm>
          <a:prstGeom prst="rect">
            <a:avLst/>
          </a:prstGeom>
          <a:solidFill>
            <a:schemeClr val="bg1"/>
          </a:solidFill>
        </p:spPr>
        <p:txBody>
          <a:bodyPr wrap="square" rtlCol="0">
            <a:spAutoFit/>
          </a:bodyPr>
          <a:lstStyle/>
          <a:p>
            <a:pPr algn="ctr"/>
            <a:r>
              <a:rPr lang="en-US" sz="2200" b="1" dirty="0">
                <a:latin typeface="Arial" panose="020B0604020202020204" pitchFamily="34" charset="0"/>
                <a:cs typeface="Arial" panose="020B0604020202020204" pitchFamily="34" charset="0"/>
              </a:rPr>
              <a:t>Alternate</a:t>
            </a:r>
            <a:r>
              <a:rPr lang="en-US" sz="2200" dirty="0">
                <a:latin typeface="Arial" panose="020B0604020202020204" pitchFamily="34" charset="0"/>
                <a:cs typeface="Arial" panose="020B0604020202020204" pitchFamily="34" charset="0"/>
              </a:rPr>
              <a:t> angles</a:t>
            </a:r>
            <a:endParaRPr lang="en-GB" sz="2200" baseline="30000" dirty="0">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30A366B6-8E26-4C4A-9A53-761D8BADCAEB}"/>
              </a:ext>
            </a:extLst>
          </p:cNvPr>
          <p:cNvSpPr txBox="1"/>
          <p:nvPr/>
        </p:nvSpPr>
        <p:spPr>
          <a:xfrm>
            <a:off x="8161765" y="4838154"/>
            <a:ext cx="3486433" cy="769441"/>
          </a:xfrm>
          <a:prstGeom prst="rect">
            <a:avLst/>
          </a:prstGeom>
          <a:solidFill>
            <a:schemeClr val="bg1"/>
          </a:solidFill>
        </p:spPr>
        <p:txBody>
          <a:bodyPr wrap="square" rtlCol="0">
            <a:spAutoFit/>
          </a:bodyPr>
          <a:lstStyle/>
          <a:p>
            <a:pPr algn="ctr"/>
            <a:r>
              <a:rPr lang="en-US" sz="2200" b="1" dirty="0">
                <a:latin typeface="Arial" panose="020B0604020202020204" pitchFamily="34" charset="0"/>
                <a:cs typeface="Arial" panose="020B0604020202020204" pitchFamily="34" charset="0"/>
              </a:rPr>
              <a:t>Vertically Opposite </a:t>
            </a:r>
            <a:r>
              <a:rPr lang="en-US" sz="2200" dirty="0">
                <a:latin typeface="Arial" panose="020B0604020202020204" pitchFamily="34" charset="0"/>
                <a:cs typeface="Arial" panose="020B0604020202020204" pitchFamily="34" charset="0"/>
              </a:rPr>
              <a:t>angles</a:t>
            </a:r>
            <a:endParaRPr lang="en-GB" sz="2200" baseline="30000" dirty="0">
              <a:latin typeface="Arial" panose="020B0604020202020204" pitchFamily="34" charset="0"/>
              <a:cs typeface="Arial" panose="020B0604020202020204" pitchFamily="34" charset="0"/>
            </a:endParaRPr>
          </a:p>
        </p:txBody>
      </p:sp>
      <p:grpSp>
        <p:nvGrpSpPr>
          <p:cNvPr id="10" name="Group 9"/>
          <p:cNvGrpSpPr/>
          <p:nvPr/>
        </p:nvGrpSpPr>
        <p:grpSpPr>
          <a:xfrm>
            <a:off x="841678" y="2278185"/>
            <a:ext cx="2814222" cy="2471136"/>
            <a:chOff x="1757779" y="2104008"/>
            <a:chExt cx="2814222" cy="2471136"/>
          </a:xfrm>
        </p:grpSpPr>
        <p:sp>
          <p:nvSpPr>
            <p:cNvPr id="46" name="Partial Circle 45">
              <a:extLst>
                <a:ext uri="{FF2B5EF4-FFF2-40B4-BE49-F238E27FC236}">
                  <a16:creationId xmlns:a16="http://schemas.microsoft.com/office/drawing/2014/main" id="{ADE1D1A6-526A-4DE1-8663-E35996EB777A}"/>
                </a:ext>
              </a:extLst>
            </p:cNvPr>
            <p:cNvSpPr/>
            <p:nvPr/>
          </p:nvSpPr>
          <p:spPr>
            <a:xfrm rot="2572720" flipV="1">
              <a:off x="2132657" y="3804673"/>
              <a:ext cx="832238" cy="770471"/>
            </a:xfrm>
            <a:prstGeom prst="pie">
              <a:avLst>
                <a:gd name="adj1" fmla="val 2583947"/>
                <a:gd name="adj2" fmla="val 5915517"/>
              </a:avLst>
            </a:prstGeom>
            <a:solidFill>
              <a:srgbClr val="FFFF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3" name="Group 2"/>
            <p:cNvGrpSpPr/>
            <p:nvPr/>
          </p:nvGrpSpPr>
          <p:grpSpPr>
            <a:xfrm>
              <a:off x="1757779" y="2104008"/>
              <a:ext cx="2814222" cy="2343704"/>
              <a:chOff x="1757779" y="2104008"/>
              <a:chExt cx="2814222" cy="2343704"/>
            </a:xfrm>
          </p:grpSpPr>
          <p:sp>
            <p:nvSpPr>
              <p:cNvPr id="15" name="Partial Circle 14">
                <a:extLst>
                  <a:ext uri="{FF2B5EF4-FFF2-40B4-BE49-F238E27FC236}">
                    <a16:creationId xmlns:a16="http://schemas.microsoft.com/office/drawing/2014/main" id="{3062DDEE-F144-47E5-9355-A189461BB0A4}"/>
                  </a:ext>
                </a:extLst>
              </p:cNvPr>
              <p:cNvSpPr/>
              <p:nvPr/>
            </p:nvSpPr>
            <p:spPr>
              <a:xfrm rot="2572720" flipV="1">
                <a:off x="2911285" y="2574179"/>
                <a:ext cx="832238" cy="770471"/>
              </a:xfrm>
              <a:prstGeom prst="pie">
                <a:avLst>
                  <a:gd name="adj1" fmla="val 2583947"/>
                  <a:gd name="adj2" fmla="val 5915517"/>
                </a:avLst>
              </a:prstGeom>
              <a:solidFill>
                <a:srgbClr val="FFFF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Connector 13"/>
              <p:cNvCxnSpPr>
                <a:cxnSpLocks/>
              </p:cNvCxnSpPr>
              <p:nvPr/>
            </p:nvCxnSpPr>
            <p:spPr>
              <a:xfrm flipV="1">
                <a:off x="1757779" y="2959417"/>
                <a:ext cx="2814222" cy="1539"/>
              </a:xfrm>
              <a:prstGeom prst="line">
                <a:avLst/>
              </a:prstGeom>
              <a:noFill/>
              <a:ln w="57150"/>
            </p:spPr>
            <p:style>
              <a:lnRef idx="2">
                <a:schemeClr val="accent1">
                  <a:shade val="50000"/>
                </a:schemeClr>
              </a:lnRef>
              <a:fillRef idx="1">
                <a:schemeClr val="accent1"/>
              </a:fillRef>
              <a:effectRef idx="0">
                <a:schemeClr val="accent1"/>
              </a:effectRef>
              <a:fontRef idx="minor">
                <a:schemeClr val="lt1"/>
              </a:fontRef>
            </p:style>
          </p:cxnSp>
          <p:cxnSp>
            <p:nvCxnSpPr>
              <p:cNvPr id="16" name="Straight Connector 15"/>
              <p:cNvCxnSpPr>
                <a:cxnSpLocks/>
              </p:cNvCxnSpPr>
              <p:nvPr/>
            </p:nvCxnSpPr>
            <p:spPr>
              <a:xfrm flipV="1">
                <a:off x="1757779" y="4183175"/>
                <a:ext cx="2814222" cy="14396"/>
              </a:xfrm>
              <a:prstGeom prst="line">
                <a:avLst/>
              </a:prstGeom>
              <a:noFill/>
              <a:ln w="57150"/>
            </p:spPr>
            <p:style>
              <a:lnRef idx="2">
                <a:schemeClr val="accent1">
                  <a:shade val="50000"/>
                </a:schemeClr>
              </a:lnRef>
              <a:fillRef idx="1">
                <a:schemeClr val="accent1"/>
              </a:fillRef>
              <a:effectRef idx="0">
                <a:schemeClr val="accent1"/>
              </a:effectRef>
              <a:fontRef idx="minor">
                <a:schemeClr val="lt1"/>
              </a:fontRef>
            </p:style>
          </p:cxnSp>
          <p:cxnSp>
            <p:nvCxnSpPr>
              <p:cNvPr id="18" name="Straight Connector 17"/>
              <p:cNvCxnSpPr>
                <a:cxnSpLocks/>
              </p:cNvCxnSpPr>
              <p:nvPr/>
            </p:nvCxnSpPr>
            <p:spPr>
              <a:xfrm flipV="1">
                <a:off x="2385293" y="2104008"/>
                <a:ext cx="1488170" cy="2343704"/>
              </a:xfrm>
              <a:prstGeom prst="line">
                <a:avLst/>
              </a:prstGeom>
              <a:noFill/>
              <a:ln w="57150"/>
            </p:spPr>
            <p:style>
              <a:lnRef idx="2">
                <a:schemeClr val="accent1">
                  <a:shade val="50000"/>
                </a:schemeClr>
              </a:lnRef>
              <a:fillRef idx="1">
                <a:schemeClr val="accent1"/>
              </a:fillRef>
              <a:effectRef idx="0">
                <a:schemeClr val="accent1"/>
              </a:effectRef>
              <a:fontRef idx="minor">
                <a:schemeClr val="lt1"/>
              </a:fontRef>
            </p:style>
          </p:cxnSp>
          <p:sp>
            <p:nvSpPr>
              <p:cNvPr id="8" name="Isosceles Triangle 7">
                <a:extLst>
                  <a:ext uri="{FF2B5EF4-FFF2-40B4-BE49-F238E27FC236}">
                    <a16:creationId xmlns:a16="http://schemas.microsoft.com/office/drawing/2014/main" id="{1391FD7F-AA3B-488F-BE6D-7D3B4365EE9E}"/>
                  </a:ext>
                </a:extLst>
              </p:cNvPr>
              <p:cNvSpPr/>
              <p:nvPr/>
            </p:nvSpPr>
            <p:spPr>
              <a:xfrm rot="5400000">
                <a:off x="2016650" y="2823629"/>
                <a:ext cx="192537" cy="272374"/>
              </a:xfrm>
              <a:prstGeom prst="triangle">
                <a:avLst/>
              </a:prstGeom>
              <a:solidFill>
                <a:srgbClr val="2F52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Isosceles Triangle 26">
                <a:extLst>
                  <a:ext uri="{FF2B5EF4-FFF2-40B4-BE49-F238E27FC236}">
                    <a16:creationId xmlns:a16="http://schemas.microsoft.com/office/drawing/2014/main" id="{F675876F-4F09-485C-BD89-42ACBD9D5A32}"/>
                  </a:ext>
                </a:extLst>
              </p:cNvPr>
              <p:cNvSpPr/>
              <p:nvPr/>
            </p:nvSpPr>
            <p:spPr>
              <a:xfrm rot="5400000">
                <a:off x="2016650" y="4057272"/>
                <a:ext cx="192537" cy="272374"/>
              </a:xfrm>
              <a:prstGeom prst="triangle">
                <a:avLst/>
              </a:prstGeom>
              <a:solidFill>
                <a:srgbClr val="2F52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grpSp>
        <p:nvGrpSpPr>
          <p:cNvPr id="5" name="Group 4"/>
          <p:cNvGrpSpPr/>
          <p:nvPr/>
        </p:nvGrpSpPr>
        <p:grpSpPr>
          <a:xfrm>
            <a:off x="4880636" y="2289256"/>
            <a:ext cx="2814222" cy="2404743"/>
            <a:chOff x="5199515" y="2156004"/>
            <a:chExt cx="2814222" cy="2404743"/>
          </a:xfrm>
        </p:grpSpPr>
        <p:sp>
          <p:nvSpPr>
            <p:cNvPr id="48" name="Partial Circle 47">
              <a:extLst>
                <a:ext uri="{FF2B5EF4-FFF2-40B4-BE49-F238E27FC236}">
                  <a16:creationId xmlns:a16="http://schemas.microsoft.com/office/drawing/2014/main" id="{83DFDA1B-0621-451A-98EF-E497BE4F8DDB}"/>
                </a:ext>
              </a:extLst>
            </p:cNvPr>
            <p:cNvSpPr/>
            <p:nvPr/>
          </p:nvSpPr>
          <p:spPr>
            <a:xfrm rot="2572720" flipV="1">
              <a:off x="5601469" y="3790276"/>
              <a:ext cx="832238" cy="770471"/>
            </a:xfrm>
            <a:prstGeom prst="pie">
              <a:avLst>
                <a:gd name="adj1" fmla="val 2583947"/>
                <a:gd name="adj2" fmla="val 5915517"/>
              </a:avLst>
            </a:prstGeom>
            <a:solidFill>
              <a:srgbClr val="00B05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Partial Circle 46">
              <a:extLst>
                <a:ext uri="{FF2B5EF4-FFF2-40B4-BE49-F238E27FC236}">
                  <a16:creationId xmlns:a16="http://schemas.microsoft.com/office/drawing/2014/main" id="{4F4A334F-00BD-40A9-8F68-3005B93B7967}"/>
                </a:ext>
              </a:extLst>
            </p:cNvPr>
            <p:cNvSpPr/>
            <p:nvPr/>
          </p:nvSpPr>
          <p:spPr>
            <a:xfrm rot="13429335" flipV="1">
              <a:off x="6352059" y="2626176"/>
              <a:ext cx="832238" cy="770471"/>
            </a:xfrm>
            <a:prstGeom prst="pie">
              <a:avLst>
                <a:gd name="adj1" fmla="val 2583947"/>
                <a:gd name="adj2" fmla="val 5915517"/>
              </a:avLst>
            </a:prstGeom>
            <a:solidFill>
              <a:srgbClr val="00B05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7" name="Straight Connector 36">
              <a:extLst>
                <a:ext uri="{FF2B5EF4-FFF2-40B4-BE49-F238E27FC236}">
                  <a16:creationId xmlns:a16="http://schemas.microsoft.com/office/drawing/2014/main" id="{70432A4B-D95E-49E8-ADDE-CB1F3342E8E0}"/>
                </a:ext>
              </a:extLst>
            </p:cNvPr>
            <p:cNvCxnSpPr>
              <a:cxnSpLocks/>
            </p:cNvCxnSpPr>
            <p:nvPr/>
          </p:nvCxnSpPr>
          <p:spPr>
            <a:xfrm flipV="1">
              <a:off x="5199515" y="3011413"/>
              <a:ext cx="2814222" cy="1539"/>
            </a:xfrm>
            <a:prstGeom prst="line">
              <a:avLst/>
            </a:prstGeom>
            <a:noFill/>
            <a:ln w="57150"/>
          </p:spPr>
          <p:style>
            <a:lnRef idx="2">
              <a:schemeClr val="accent1">
                <a:shade val="50000"/>
              </a:schemeClr>
            </a:lnRef>
            <a:fillRef idx="1">
              <a:schemeClr val="accent1"/>
            </a:fillRef>
            <a:effectRef idx="0">
              <a:schemeClr val="accent1"/>
            </a:effectRef>
            <a:fontRef idx="minor">
              <a:schemeClr val="lt1"/>
            </a:fontRef>
          </p:style>
        </p:cxnSp>
        <p:cxnSp>
          <p:nvCxnSpPr>
            <p:cNvPr id="40" name="Straight Connector 39">
              <a:extLst>
                <a:ext uri="{FF2B5EF4-FFF2-40B4-BE49-F238E27FC236}">
                  <a16:creationId xmlns:a16="http://schemas.microsoft.com/office/drawing/2014/main" id="{D79DEA8F-A9B4-4CFA-846D-39A03CD6D353}"/>
                </a:ext>
              </a:extLst>
            </p:cNvPr>
            <p:cNvCxnSpPr>
              <a:cxnSpLocks/>
            </p:cNvCxnSpPr>
            <p:nvPr/>
          </p:nvCxnSpPr>
          <p:spPr>
            <a:xfrm flipV="1">
              <a:off x="5827029" y="2156004"/>
              <a:ext cx="1488170" cy="2343704"/>
            </a:xfrm>
            <a:prstGeom prst="line">
              <a:avLst/>
            </a:prstGeom>
            <a:noFill/>
            <a:ln w="57150"/>
          </p:spPr>
          <p:style>
            <a:lnRef idx="2">
              <a:schemeClr val="accent1">
                <a:shade val="50000"/>
              </a:schemeClr>
            </a:lnRef>
            <a:fillRef idx="1">
              <a:schemeClr val="accent1"/>
            </a:fillRef>
            <a:effectRef idx="0">
              <a:schemeClr val="accent1"/>
            </a:effectRef>
            <a:fontRef idx="minor">
              <a:schemeClr val="lt1"/>
            </a:fontRef>
          </p:style>
        </p:cxnSp>
        <p:grpSp>
          <p:nvGrpSpPr>
            <p:cNvPr id="2" name="Group 1">
              <a:extLst>
                <a:ext uri="{FF2B5EF4-FFF2-40B4-BE49-F238E27FC236}">
                  <a16:creationId xmlns:a16="http://schemas.microsoft.com/office/drawing/2014/main" id="{EEA8F9FD-8898-48BA-B5B8-27EA35B7EDF5}"/>
                </a:ext>
              </a:extLst>
            </p:cNvPr>
            <p:cNvGrpSpPr/>
            <p:nvPr/>
          </p:nvGrpSpPr>
          <p:grpSpPr>
            <a:xfrm>
              <a:off x="5199515" y="4093639"/>
              <a:ext cx="2814222" cy="192537"/>
              <a:chOff x="5199515" y="3815496"/>
              <a:chExt cx="2814222" cy="192537"/>
            </a:xfrm>
          </p:grpSpPr>
          <p:cxnSp>
            <p:nvCxnSpPr>
              <p:cNvPr id="39" name="Straight Connector 38">
                <a:extLst>
                  <a:ext uri="{FF2B5EF4-FFF2-40B4-BE49-F238E27FC236}">
                    <a16:creationId xmlns:a16="http://schemas.microsoft.com/office/drawing/2014/main" id="{E78E016C-4AAC-437C-B9CA-1169D55DA1ED}"/>
                  </a:ext>
                </a:extLst>
              </p:cNvPr>
              <p:cNvCxnSpPr>
                <a:cxnSpLocks/>
              </p:cNvCxnSpPr>
              <p:nvPr/>
            </p:nvCxnSpPr>
            <p:spPr>
              <a:xfrm flipV="1">
                <a:off x="5199515" y="3897369"/>
                <a:ext cx="2814222" cy="14396"/>
              </a:xfrm>
              <a:prstGeom prst="line">
                <a:avLst/>
              </a:prstGeom>
              <a:noFill/>
              <a:ln w="57150"/>
            </p:spPr>
            <p:style>
              <a:lnRef idx="2">
                <a:schemeClr val="accent1">
                  <a:shade val="50000"/>
                </a:schemeClr>
              </a:lnRef>
              <a:fillRef idx="1">
                <a:schemeClr val="accent1"/>
              </a:fillRef>
              <a:effectRef idx="0">
                <a:schemeClr val="accent1"/>
              </a:effectRef>
              <a:fontRef idx="minor">
                <a:schemeClr val="lt1"/>
              </a:fontRef>
            </p:style>
          </p:cxnSp>
          <p:sp>
            <p:nvSpPr>
              <p:cNvPr id="28" name="Isosceles Triangle 27">
                <a:extLst>
                  <a:ext uri="{FF2B5EF4-FFF2-40B4-BE49-F238E27FC236}">
                    <a16:creationId xmlns:a16="http://schemas.microsoft.com/office/drawing/2014/main" id="{4222362F-10EE-41D0-8585-A9F12B6058E5}"/>
                  </a:ext>
                </a:extLst>
              </p:cNvPr>
              <p:cNvSpPr/>
              <p:nvPr/>
            </p:nvSpPr>
            <p:spPr>
              <a:xfrm rot="5400000">
                <a:off x="5438365" y="3775578"/>
                <a:ext cx="192537" cy="272374"/>
              </a:xfrm>
              <a:prstGeom prst="triangle">
                <a:avLst/>
              </a:prstGeom>
              <a:solidFill>
                <a:srgbClr val="2F52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9" name="Isosceles Triangle 28">
              <a:extLst>
                <a:ext uri="{FF2B5EF4-FFF2-40B4-BE49-F238E27FC236}">
                  <a16:creationId xmlns:a16="http://schemas.microsoft.com/office/drawing/2014/main" id="{2A58B7B8-3972-4C11-876C-2BDCABBE21A9}"/>
                </a:ext>
              </a:extLst>
            </p:cNvPr>
            <p:cNvSpPr/>
            <p:nvPr/>
          </p:nvSpPr>
          <p:spPr>
            <a:xfrm rot="5400000">
              <a:off x="5432217" y="2875007"/>
              <a:ext cx="192537" cy="272374"/>
            </a:xfrm>
            <a:prstGeom prst="triangle">
              <a:avLst/>
            </a:prstGeom>
            <a:solidFill>
              <a:srgbClr val="2F52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9" name="Group 8"/>
          <p:cNvGrpSpPr/>
          <p:nvPr/>
        </p:nvGrpSpPr>
        <p:grpSpPr>
          <a:xfrm>
            <a:off x="8705015" y="2282537"/>
            <a:ext cx="2814222" cy="2343704"/>
            <a:chOff x="8641251" y="2156005"/>
            <a:chExt cx="2814222" cy="2343704"/>
          </a:xfrm>
        </p:grpSpPr>
        <p:sp>
          <p:nvSpPr>
            <p:cNvPr id="17" name="Partial Circle 16">
              <a:extLst>
                <a:ext uri="{FF2B5EF4-FFF2-40B4-BE49-F238E27FC236}">
                  <a16:creationId xmlns:a16="http://schemas.microsoft.com/office/drawing/2014/main" id="{795CD812-B681-4C69-8CEB-4C74F258B452}"/>
                </a:ext>
              </a:extLst>
            </p:cNvPr>
            <p:cNvSpPr/>
            <p:nvPr/>
          </p:nvSpPr>
          <p:spPr>
            <a:xfrm rot="13429335" flipV="1">
              <a:off x="9789996" y="2626177"/>
              <a:ext cx="832238" cy="770471"/>
            </a:xfrm>
            <a:prstGeom prst="pie">
              <a:avLst>
                <a:gd name="adj1" fmla="val 2583947"/>
                <a:gd name="adj2" fmla="val 6141639"/>
              </a:avLst>
            </a:prstGeom>
            <a:solidFill>
              <a:srgbClr val="00B0F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Partial Circle 18">
              <a:extLst>
                <a:ext uri="{FF2B5EF4-FFF2-40B4-BE49-F238E27FC236}">
                  <a16:creationId xmlns:a16="http://schemas.microsoft.com/office/drawing/2014/main" id="{8A6C57DD-1776-446B-A197-ED67F97E40E6}"/>
                </a:ext>
              </a:extLst>
            </p:cNvPr>
            <p:cNvSpPr/>
            <p:nvPr/>
          </p:nvSpPr>
          <p:spPr>
            <a:xfrm rot="2572720" flipV="1">
              <a:off x="9790086" y="2620162"/>
              <a:ext cx="832238" cy="770471"/>
            </a:xfrm>
            <a:prstGeom prst="pie">
              <a:avLst>
                <a:gd name="adj1" fmla="val 2583947"/>
                <a:gd name="adj2" fmla="val 5915517"/>
              </a:avLst>
            </a:prstGeom>
            <a:solidFill>
              <a:srgbClr val="00B0F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2" name="Straight Connector 41">
              <a:extLst>
                <a:ext uri="{FF2B5EF4-FFF2-40B4-BE49-F238E27FC236}">
                  <a16:creationId xmlns:a16="http://schemas.microsoft.com/office/drawing/2014/main" id="{02C3AA3B-F470-4189-825F-12628F0E7590}"/>
                </a:ext>
              </a:extLst>
            </p:cNvPr>
            <p:cNvCxnSpPr>
              <a:cxnSpLocks/>
            </p:cNvCxnSpPr>
            <p:nvPr/>
          </p:nvCxnSpPr>
          <p:spPr>
            <a:xfrm flipV="1">
              <a:off x="8641251" y="3011414"/>
              <a:ext cx="2814222" cy="1539"/>
            </a:xfrm>
            <a:prstGeom prst="line">
              <a:avLst/>
            </a:prstGeom>
            <a:noFill/>
            <a:ln w="57150"/>
          </p:spPr>
          <p:style>
            <a:lnRef idx="2">
              <a:schemeClr val="accent1">
                <a:shade val="50000"/>
              </a:schemeClr>
            </a:lnRef>
            <a:fillRef idx="1">
              <a:schemeClr val="accent1"/>
            </a:fillRef>
            <a:effectRef idx="0">
              <a:schemeClr val="accent1"/>
            </a:effectRef>
            <a:fontRef idx="minor">
              <a:schemeClr val="lt1"/>
            </a:fontRef>
          </p:style>
        </p:cxnSp>
        <p:cxnSp>
          <p:nvCxnSpPr>
            <p:cNvPr id="44" name="Straight Connector 43">
              <a:extLst>
                <a:ext uri="{FF2B5EF4-FFF2-40B4-BE49-F238E27FC236}">
                  <a16:creationId xmlns:a16="http://schemas.microsoft.com/office/drawing/2014/main" id="{F0354034-3723-4011-98BA-AC81DE9C7925}"/>
                </a:ext>
              </a:extLst>
            </p:cNvPr>
            <p:cNvCxnSpPr>
              <a:cxnSpLocks/>
            </p:cNvCxnSpPr>
            <p:nvPr/>
          </p:nvCxnSpPr>
          <p:spPr>
            <a:xfrm flipV="1">
              <a:off x="8641251" y="4175977"/>
              <a:ext cx="2814222" cy="14396"/>
            </a:xfrm>
            <a:prstGeom prst="line">
              <a:avLst/>
            </a:prstGeom>
            <a:noFill/>
            <a:ln w="57150"/>
          </p:spPr>
          <p:style>
            <a:lnRef idx="2">
              <a:schemeClr val="accent1">
                <a:shade val="50000"/>
              </a:schemeClr>
            </a:lnRef>
            <a:fillRef idx="1">
              <a:schemeClr val="accent1"/>
            </a:fillRef>
            <a:effectRef idx="0">
              <a:schemeClr val="accent1"/>
            </a:effectRef>
            <a:fontRef idx="minor">
              <a:schemeClr val="lt1"/>
            </a:fontRef>
          </p:style>
        </p:cxnSp>
        <p:cxnSp>
          <p:nvCxnSpPr>
            <p:cNvPr id="45" name="Straight Connector 44">
              <a:extLst>
                <a:ext uri="{FF2B5EF4-FFF2-40B4-BE49-F238E27FC236}">
                  <a16:creationId xmlns:a16="http://schemas.microsoft.com/office/drawing/2014/main" id="{70EB1408-6235-489D-9E43-EF898BACEAEC}"/>
                </a:ext>
              </a:extLst>
            </p:cNvPr>
            <p:cNvCxnSpPr>
              <a:cxnSpLocks/>
            </p:cNvCxnSpPr>
            <p:nvPr/>
          </p:nvCxnSpPr>
          <p:spPr>
            <a:xfrm flipV="1">
              <a:off x="9268765" y="2156005"/>
              <a:ext cx="1488170" cy="2343704"/>
            </a:xfrm>
            <a:prstGeom prst="line">
              <a:avLst/>
            </a:prstGeom>
            <a:noFill/>
            <a:ln w="57150"/>
          </p:spPr>
          <p:style>
            <a:lnRef idx="2">
              <a:schemeClr val="accent1">
                <a:shade val="50000"/>
              </a:schemeClr>
            </a:lnRef>
            <a:fillRef idx="1">
              <a:schemeClr val="accent1"/>
            </a:fillRef>
            <a:effectRef idx="0">
              <a:schemeClr val="accent1"/>
            </a:effectRef>
            <a:fontRef idx="minor">
              <a:schemeClr val="lt1"/>
            </a:fontRef>
          </p:style>
        </p:cxnSp>
        <p:sp>
          <p:nvSpPr>
            <p:cNvPr id="30" name="Isosceles Triangle 29">
              <a:extLst>
                <a:ext uri="{FF2B5EF4-FFF2-40B4-BE49-F238E27FC236}">
                  <a16:creationId xmlns:a16="http://schemas.microsoft.com/office/drawing/2014/main" id="{4E02A5FB-EF40-4E9F-A865-62D9043B1D37}"/>
                </a:ext>
              </a:extLst>
            </p:cNvPr>
            <p:cNvSpPr/>
            <p:nvPr/>
          </p:nvSpPr>
          <p:spPr>
            <a:xfrm rot="5400000">
              <a:off x="8883154" y="2875995"/>
              <a:ext cx="192537" cy="272374"/>
            </a:xfrm>
            <a:prstGeom prst="triangle">
              <a:avLst/>
            </a:prstGeom>
            <a:solidFill>
              <a:srgbClr val="2F52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Isosceles Triangle 30">
              <a:extLst>
                <a:ext uri="{FF2B5EF4-FFF2-40B4-BE49-F238E27FC236}">
                  <a16:creationId xmlns:a16="http://schemas.microsoft.com/office/drawing/2014/main" id="{AD92D95E-6931-4619-A36E-02225CC63A65}"/>
                </a:ext>
              </a:extLst>
            </p:cNvPr>
            <p:cNvSpPr/>
            <p:nvPr/>
          </p:nvSpPr>
          <p:spPr>
            <a:xfrm rot="5400000">
              <a:off x="8883154" y="4054186"/>
              <a:ext cx="192537" cy="272374"/>
            </a:xfrm>
            <a:prstGeom prst="triangle">
              <a:avLst/>
            </a:prstGeom>
            <a:solidFill>
              <a:srgbClr val="2F52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32" name="TextBox 31">
            <a:extLst>
              <a:ext uri="{FF2B5EF4-FFF2-40B4-BE49-F238E27FC236}">
                <a16:creationId xmlns:a16="http://schemas.microsoft.com/office/drawing/2014/main" id="{C8401CF0-FC7E-4148-90DF-A80954A72C90}"/>
              </a:ext>
            </a:extLst>
          </p:cNvPr>
          <p:cNvSpPr txBox="1"/>
          <p:nvPr/>
        </p:nvSpPr>
        <p:spPr>
          <a:xfrm>
            <a:off x="499315" y="1161820"/>
            <a:ext cx="9148207" cy="400110"/>
          </a:xfrm>
          <a:prstGeom prst="rect">
            <a:avLst/>
          </a:prstGeom>
          <a:solidFill>
            <a:schemeClr val="bg1"/>
          </a:solidFill>
        </p:spPr>
        <p:txBody>
          <a:bodyPr wrap="square" rtlCol="0">
            <a:spAutoFit/>
          </a:bodyPr>
          <a:lstStyle/>
          <a:p>
            <a:r>
              <a:rPr lang="en-US" sz="2000" dirty="0">
                <a:latin typeface="Arial" panose="020B0604020202020204" pitchFamily="34" charset="0"/>
                <a:cs typeface="Arial" panose="020B0604020202020204" pitchFamily="34" charset="0"/>
              </a:rPr>
              <a:t>When a transversal is drawn, three types of angle are created.</a:t>
            </a:r>
            <a:endParaRPr lang="en-GB" sz="2000" baseline="30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350718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72C2463B-B26D-DB40-49A4-AB37CA7178A5}"/>
              </a:ext>
            </a:extLst>
          </p:cNvPr>
          <p:cNvSpPr/>
          <p:nvPr/>
        </p:nvSpPr>
        <p:spPr>
          <a:xfrm>
            <a:off x="242070" y="225288"/>
            <a:ext cx="11707860" cy="6407425"/>
          </a:xfrm>
          <a:prstGeom prst="roundRect">
            <a:avLst>
              <a:gd name="adj" fmla="val 5784"/>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mbria"/>
              <a:ea typeface="+mn-ea"/>
              <a:cs typeface="+mn-cs"/>
            </a:endParaRPr>
          </a:p>
        </p:txBody>
      </p:sp>
      <p:sp>
        <p:nvSpPr>
          <p:cNvPr id="17" name="Partial Circle 16">
            <a:extLst>
              <a:ext uri="{FF2B5EF4-FFF2-40B4-BE49-F238E27FC236}">
                <a16:creationId xmlns:a16="http://schemas.microsoft.com/office/drawing/2014/main" id="{795CD812-B681-4C69-8CEB-4C74F258B452}"/>
              </a:ext>
            </a:extLst>
          </p:cNvPr>
          <p:cNvSpPr/>
          <p:nvPr/>
        </p:nvSpPr>
        <p:spPr>
          <a:xfrm rot="13429335" flipV="1">
            <a:off x="9332796" y="2219777"/>
            <a:ext cx="832238" cy="770471"/>
          </a:xfrm>
          <a:prstGeom prst="pie">
            <a:avLst>
              <a:gd name="adj1" fmla="val 2583947"/>
              <a:gd name="adj2" fmla="val 6141639"/>
            </a:avLst>
          </a:prstGeom>
          <a:solidFill>
            <a:srgbClr val="00B0F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Partial Circle 47">
            <a:extLst>
              <a:ext uri="{FF2B5EF4-FFF2-40B4-BE49-F238E27FC236}">
                <a16:creationId xmlns:a16="http://schemas.microsoft.com/office/drawing/2014/main" id="{83DFDA1B-0621-451A-98EF-E497BE4F8DDB}"/>
              </a:ext>
            </a:extLst>
          </p:cNvPr>
          <p:cNvSpPr/>
          <p:nvPr/>
        </p:nvSpPr>
        <p:spPr>
          <a:xfrm rot="2572720" flipV="1">
            <a:off x="5340874" y="3109102"/>
            <a:ext cx="832238" cy="770471"/>
          </a:xfrm>
          <a:prstGeom prst="pie">
            <a:avLst>
              <a:gd name="adj1" fmla="val 2583947"/>
              <a:gd name="adj2" fmla="val 5915517"/>
            </a:avLst>
          </a:prstGeom>
          <a:solidFill>
            <a:srgbClr val="00B05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Partial Circle 46">
            <a:extLst>
              <a:ext uri="{FF2B5EF4-FFF2-40B4-BE49-F238E27FC236}">
                <a16:creationId xmlns:a16="http://schemas.microsoft.com/office/drawing/2014/main" id="{4F4A334F-00BD-40A9-8F68-3005B93B7967}"/>
              </a:ext>
            </a:extLst>
          </p:cNvPr>
          <p:cNvSpPr/>
          <p:nvPr/>
        </p:nvSpPr>
        <p:spPr>
          <a:xfrm rot="13429335" flipV="1">
            <a:off x="5894859" y="2219776"/>
            <a:ext cx="832238" cy="770471"/>
          </a:xfrm>
          <a:prstGeom prst="pie">
            <a:avLst>
              <a:gd name="adj1" fmla="val 2583947"/>
              <a:gd name="adj2" fmla="val 5915517"/>
            </a:avLst>
          </a:prstGeom>
          <a:solidFill>
            <a:srgbClr val="00B05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Partial Circle 45">
            <a:extLst>
              <a:ext uri="{FF2B5EF4-FFF2-40B4-BE49-F238E27FC236}">
                <a16:creationId xmlns:a16="http://schemas.microsoft.com/office/drawing/2014/main" id="{ADE1D1A6-526A-4DE1-8663-E35996EB777A}"/>
              </a:ext>
            </a:extLst>
          </p:cNvPr>
          <p:cNvSpPr/>
          <p:nvPr/>
        </p:nvSpPr>
        <p:spPr>
          <a:xfrm rot="2572720" flipV="1">
            <a:off x="1887022" y="3068131"/>
            <a:ext cx="832238" cy="770471"/>
          </a:xfrm>
          <a:prstGeom prst="pie">
            <a:avLst>
              <a:gd name="adj1" fmla="val 2583947"/>
              <a:gd name="adj2" fmla="val 5915517"/>
            </a:avLst>
          </a:prstGeom>
          <a:solidFill>
            <a:srgbClr val="FFFF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Partial Circle 14">
            <a:extLst>
              <a:ext uri="{FF2B5EF4-FFF2-40B4-BE49-F238E27FC236}">
                <a16:creationId xmlns:a16="http://schemas.microsoft.com/office/drawing/2014/main" id="{3062DDEE-F144-47E5-9355-A189461BB0A4}"/>
              </a:ext>
            </a:extLst>
          </p:cNvPr>
          <p:cNvSpPr/>
          <p:nvPr/>
        </p:nvSpPr>
        <p:spPr>
          <a:xfrm rot="2572720" flipV="1">
            <a:off x="2454085" y="2167779"/>
            <a:ext cx="832238" cy="770471"/>
          </a:xfrm>
          <a:prstGeom prst="pie">
            <a:avLst>
              <a:gd name="adj1" fmla="val 2583947"/>
              <a:gd name="adj2" fmla="val 5915517"/>
            </a:avLst>
          </a:prstGeom>
          <a:solidFill>
            <a:srgbClr val="FFFF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Connector 13"/>
          <p:cNvCxnSpPr>
            <a:cxnSpLocks/>
          </p:cNvCxnSpPr>
          <p:nvPr/>
        </p:nvCxnSpPr>
        <p:spPr>
          <a:xfrm flipV="1">
            <a:off x="1300579" y="2553017"/>
            <a:ext cx="2814222" cy="1539"/>
          </a:xfrm>
          <a:prstGeom prst="line">
            <a:avLst/>
          </a:prstGeom>
          <a:noFill/>
          <a:ln w="57150"/>
        </p:spPr>
        <p:style>
          <a:lnRef idx="2">
            <a:schemeClr val="accent1">
              <a:shade val="50000"/>
            </a:schemeClr>
          </a:lnRef>
          <a:fillRef idx="1">
            <a:schemeClr val="accent1"/>
          </a:fillRef>
          <a:effectRef idx="0">
            <a:schemeClr val="accent1"/>
          </a:effectRef>
          <a:fontRef idx="minor">
            <a:schemeClr val="lt1"/>
          </a:fontRef>
        </p:style>
      </p:cxnSp>
      <p:cxnSp>
        <p:nvCxnSpPr>
          <p:cNvPr id="16" name="Straight Connector 15"/>
          <p:cNvCxnSpPr>
            <a:cxnSpLocks/>
          </p:cNvCxnSpPr>
          <p:nvPr/>
        </p:nvCxnSpPr>
        <p:spPr>
          <a:xfrm flipV="1">
            <a:off x="1300579" y="3438972"/>
            <a:ext cx="2814222" cy="14396"/>
          </a:xfrm>
          <a:prstGeom prst="line">
            <a:avLst/>
          </a:prstGeom>
          <a:noFill/>
          <a:ln w="57150"/>
        </p:spPr>
        <p:style>
          <a:lnRef idx="2">
            <a:schemeClr val="accent1">
              <a:shade val="50000"/>
            </a:schemeClr>
          </a:lnRef>
          <a:fillRef idx="1">
            <a:schemeClr val="accent1"/>
          </a:fillRef>
          <a:effectRef idx="0">
            <a:schemeClr val="accent1"/>
          </a:effectRef>
          <a:fontRef idx="minor">
            <a:schemeClr val="lt1"/>
          </a:fontRef>
        </p:style>
      </p:cxnSp>
      <p:cxnSp>
        <p:nvCxnSpPr>
          <p:cNvPr id="18" name="Straight Connector 17"/>
          <p:cNvCxnSpPr>
            <a:cxnSpLocks/>
          </p:cNvCxnSpPr>
          <p:nvPr/>
        </p:nvCxnSpPr>
        <p:spPr>
          <a:xfrm flipV="1">
            <a:off x="1928093" y="1697608"/>
            <a:ext cx="1488170" cy="2343704"/>
          </a:xfrm>
          <a:prstGeom prst="line">
            <a:avLst/>
          </a:prstGeom>
          <a:noFill/>
          <a:ln w="57150"/>
        </p:spPr>
        <p:style>
          <a:lnRef idx="2">
            <a:schemeClr val="accent1">
              <a:shade val="50000"/>
            </a:schemeClr>
          </a:lnRef>
          <a:fillRef idx="1">
            <a:schemeClr val="accent1"/>
          </a:fillRef>
          <a:effectRef idx="0">
            <a:schemeClr val="accent1"/>
          </a:effectRef>
          <a:fontRef idx="minor">
            <a:schemeClr val="lt1"/>
          </a:fontRef>
        </p:style>
      </p:cxnSp>
      <p:sp>
        <p:nvSpPr>
          <p:cNvPr id="7" name="TextBox 6">
            <a:extLst>
              <a:ext uri="{FF2B5EF4-FFF2-40B4-BE49-F238E27FC236}">
                <a16:creationId xmlns:a16="http://schemas.microsoft.com/office/drawing/2014/main" id="{D362C3C6-DC19-43D9-8F8D-081E55F8857D}"/>
              </a:ext>
            </a:extLst>
          </p:cNvPr>
          <p:cNvSpPr txBox="1"/>
          <p:nvPr/>
        </p:nvSpPr>
        <p:spPr>
          <a:xfrm>
            <a:off x="3641465" y="220080"/>
            <a:ext cx="4909071" cy="584775"/>
          </a:xfrm>
          <a:prstGeom prst="rect">
            <a:avLst/>
          </a:prstGeom>
          <a:noFill/>
        </p:spPr>
        <p:txBody>
          <a:bodyPr wrap="square" rtlCol="0">
            <a:spAutoFit/>
          </a:bodyPr>
          <a:lstStyle/>
          <a:p>
            <a:pPr algn="ctr"/>
            <a:r>
              <a:rPr lang="en-US" sz="3200" dirty="0">
                <a:latin typeface="Arial Black" panose="020B0A04020102020204" pitchFamily="34" charset="0"/>
              </a:rPr>
              <a:t>Angle Facts to learn</a:t>
            </a:r>
            <a:endParaRPr lang="en-GB" sz="3200" dirty="0">
              <a:latin typeface="Arial Black" panose="020B0A04020102020204" pitchFamily="34" charset="0"/>
            </a:endParaRPr>
          </a:p>
        </p:txBody>
      </p:sp>
      <p:cxnSp>
        <p:nvCxnSpPr>
          <p:cNvPr id="37" name="Straight Connector 36">
            <a:extLst>
              <a:ext uri="{FF2B5EF4-FFF2-40B4-BE49-F238E27FC236}">
                <a16:creationId xmlns:a16="http://schemas.microsoft.com/office/drawing/2014/main" id="{70432A4B-D95E-49E8-ADDE-CB1F3342E8E0}"/>
              </a:ext>
            </a:extLst>
          </p:cNvPr>
          <p:cNvCxnSpPr>
            <a:cxnSpLocks/>
          </p:cNvCxnSpPr>
          <p:nvPr/>
        </p:nvCxnSpPr>
        <p:spPr>
          <a:xfrm flipV="1">
            <a:off x="4742315" y="2605013"/>
            <a:ext cx="2814222" cy="1539"/>
          </a:xfrm>
          <a:prstGeom prst="line">
            <a:avLst/>
          </a:prstGeom>
          <a:noFill/>
          <a:ln w="57150"/>
        </p:spPr>
        <p:style>
          <a:lnRef idx="2">
            <a:schemeClr val="accent1">
              <a:shade val="50000"/>
            </a:schemeClr>
          </a:lnRef>
          <a:fillRef idx="1">
            <a:schemeClr val="accent1"/>
          </a:fillRef>
          <a:effectRef idx="0">
            <a:schemeClr val="accent1"/>
          </a:effectRef>
          <a:fontRef idx="minor">
            <a:schemeClr val="lt1"/>
          </a:fontRef>
        </p:style>
      </p:cxnSp>
      <p:cxnSp>
        <p:nvCxnSpPr>
          <p:cNvPr id="39" name="Straight Connector 38">
            <a:extLst>
              <a:ext uri="{FF2B5EF4-FFF2-40B4-BE49-F238E27FC236}">
                <a16:creationId xmlns:a16="http://schemas.microsoft.com/office/drawing/2014/main" id="{E78E016C-4AAC-437C-B9CA-1169D55DA1ED}"/>
              </a:ext>
            </a:extLst>
          </p:cNvPr>
          <p:cNvCxnSpPr>
            <a:cxnSpLocks/>
          </p:cNvCxnSpPr>
          <p:nvPr/>
        </p:nvCxnSpPr>
        <p:spPr>
          <a:xfrm flipV="1">
            <a:off x="4742315" y="3490968"/>
            <a:ext cx="2814222" cy="14396"/>
          </a:xfrm>
          <a:prstGeom prst="line">
            <a:avLst/>
          </a:prstGeom>
          <a:noFill/>
          <a:ln w="57150"/>
        </p:spPr>
        <p:style>
          <a:lnRef idx="2">
            <a:schemeClr val="accent1">
              <a:shade val="50000"/>
            </a:schemeClr>
          </a:lnRef>
          <a:fillRef idx="1">
            <a:schemeClr val="accent1"/>
          </a:fillRef>
          <a:effectRef idx="0">
            <a:schemeClr val="accent1"/>
          </a:effectRef>
          <a:fontRef idx="minor">
            <a:schemeClr val="lt1"/>
          </a:fontRef>
        </p:style>
      </p:cxnSp>
      <p:cxnSp>
        <p:nvCxnSpPr>
          <p:cNvPr id="40" name="Straight Connector 39">
            <a:extLst>
              <a:ext uri="{FF2B5EF4-FFF2-40B4-BE49-F238E27FC236}">
                <a16:creationId xmlns:a16="http://schemas.microsoft.com/office/drawing/2014/main" id="{D79DEA8F-A9B4-4CFA-846D-39A03CD6D353}"/>
              </a:ext>
            </a:extLst>
          </p:cNvPr>
          <p:cNvCxnSpPr>
            <a:cxnSpLocks/>
          </p:cNvCxnSpPr>
          <p:nvPr/>
        </p:nvCxnSpPr>
        <p:spPr>
          <a:xfrm flipV="1">
            <a:off x="5369829" y="1749604"/>
            <a:ext cx="1488170" cy="2343704"/>
          </a:xfrm>
          <a:prstGeom prst="line">
            <a:avLst/>
          </a:prstGeom>
          <a:noFill/>
          <a:ln w="57150"/>
        </p:spPr>
        <p:style>
          <a:lnRef idx="2">
            <a:schemeClr val="accent1">
              <a:shade val="50000"/>
            </a:schemeClr>
          </a:lnRef>
          <a:fillRef idx="1">
            <a:schemeClr val="accent1"/>
          </a:fillRef>
          <a:effectRef idx="0">
            <a:schemeClr val="accent1"/>
          </a:effectRef>
          <a:fontRef idx="minor">
            <a:schemeClr val="lt1"/>
          </a:fontRef>
        </p:style>
      </p:cxnSp>
      <p:sp>
        <p:nvSpPr>
          <p:cNvPr id="19" name="Partial Circle 18">
            <a:extLst>
              <a:ext uri="{FF2B5EF4-FFF2-40B4-BE49-F238E27FC236}">
                <a16:creationId xmlns:a16="http://schemas.microsoft.com/office/drawing/2014/main" id="{8A6C57DD-1776-446B-A197-ED67F97E40E6}"/>
              </a:ext>
            </a:extLst>
          </p:cNvPr>
          <p:cNvSpPr/>
          <p:nvPr/>
        </p:nvSpPr>
        <p:spPr>
          <a:xfrm rot="2572720" flipV="1">
            <a:off x="9332886" y="2213762"/>
            <a:ext cx="832238" cy="770471"/>
          </a:xfrm>
          <a:prstGeom prst="pie">
            <a:avLst>
              <a:gd name="adj1" fmla="val 2583947"/>
              <a:gd name="adj2" fmla="val 5915517"/>
            </a:avLst>
          </a:prstGeom>
          <a:solidFill>
            <a:srgbClr val="00B0F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2" name="Straight Connector 41">
            <a:extLst>
              <a:ext uri="{FF2B5EF4-FFF2-40B4-BE49-F238E27FC236}">
                <a16:creationId xmlns:a16="http://schemas.microsoft.com/office/drawing/2014/main" id="{02C3AA3B-F470-4189-825F-12628F0E7590}"/>
              </a:ext>
            </a:extLst>
          </p:cNvPr>
          <p:cNvCxnSpPr>
            <a:cxnSpLocks/>
          </p:cNvCxnSpPr>
          <p:nvPr/>
        </p:nvCxnSpPr>
        <p:spPr>
          <a:xfrm flipV="1">
            <a:off x="8184051" y="2605014"/>
            <a:ext cx="2814222" cy="1539"/>
          </a:xfrm>
          <a:prstGeom prst="line">
            <a:avLst/>
          </a:prstGeom>
          <a:noFill/>
          <a:ln w="57150"/>
        </p:spPr>
        <p:style>
          <a:lnRef idx="2">
            <a:schemeClr val="accent1">
              <a:shade val="50000"/>
            </a:schemeClr>
          </a:lnRef>
          <a:fillRef idx="1">
            <a:schemeClr val="accent1"/>
          </a:fillRef>
          <a:effectRef idx="0">
            <a:schemeClr val="accent1"/>
          </a:effectRef>
          <a:fontRef idx="minor">
            <a:schemeClr val="lt1"/>
          </a:fontRef>
        </p:style>
      </p:cxnSp>
      <p:cxnSp>
        <p:nvCxnSpPr>
          <p:cNvPr id="44" name="Straight Connector 43">
            <a:extLst>
              <a:ext uri="{FF2B5EF4-FFF2-40B4-BE49-F238E27FC236}">
                <a16:creationId xmlns:a16="http://schemas.microsoft.com/office/drawing/2014/main" id="{F0354034-3723-4011-98BA-AC81DE9C7925}"/>
              </a:ext>
            </a:extLst>
          </p:cNvPr>
          <p:cNvCxnSpPr>
            <a:cxnSpLocks/>
          </p:cNvCxnSpPr>
          <p:nvPr/>
        </p:nvCxnSpPr>
        <p:spPr>
          <a:xfrm flipV="1">
            <a:off x="8184051" y="3490969"/>
            <a:ext cx="2814222" cy="14396"/>
          </a:xfrm>
          <a:prstGeom prst="line">
            <a:avLst/>
          </a:prstGeom>
          <a:noFill/>
          <a:ln w="57150"/>
        </p:spPr>
        <p:style>
          <a:lnRef idx="2">
            <a:schemeClr val="accent1">
              <a:shade val="50000"/>
            </a:schemeClr>
          </a:lnRef>
          <a:fillRef idx="1">
            <a:schemeClr val="accent1"/>
          </a:fillRef>
          <a:effectRef idx="0">
            <a:schemeClr val="accent1"/>
          </a:effectRef>
          <a:fontRef idx="minor">
            <a:schemeClr val="lt1"/>
          </a:fontRef>
        </p:style>
      </p:cxnSp>
      <p:cxnSp>
        <p:nvCxnSpPr>
          <p:cNvPr id="45" name="Straight Connector 44">
            <a:extLst>
              <a:ext uri="{FF2B5EF4-FFF2-40B4-BE49-F238E27FC236}">
                <a16:creationId xmlns:a16="http://schemas.microsoft.com/office/drawing/2014/main" id="{70EB1408-6235-489D-9E43-EF898BACEAEC}"/>
              </a:ext>
            </a:extLst>
          </p:cNvPr>
          <p:cNvCxnSpPr>
            <a:cxnSpLocks/>
          </p:cNvCxnSpPr>
          <p:nvPr/>
        </p:nvCxnSpPr>
        <p:spPr>
          <a:xfrm flipV="1">
            <a:off x="8811565" y="1749605"/>
            <a:ext cx="1488170" cy="2343704"/>
          </a:xfrm>
          <a:prstGeom prst="line">
            <a:avLst/>
          </a:prstGeom>
          <a:noFill/>
          <a:ln w="57150"/>
        </p:spPr>
        <p:style>
          <a:lnRef idx="2">
            <a:schemeClr val="accent1">
              <a:shade val="50000"/>
            </a:schemeClr>
          </a:lnRef>
          <a:fillRef idx="1">
            <a:schemeClr val="accent1"/>
          </a:fillRef>
          <a:effectRef idx="0">
            <a:schemeClr val="accent1"/>
          </a:effectRef>
          <a:fontRef idx="minor">
            <a:schemeClr val="lt1"/>
          </a:fontRef>
        </p:style>
      </p:cxnSp>
      <p:sp>
        <p:nvSpPr>
          <p:cNvPr id="20" name="TextBox 19">
            <a:extLst>
              <a:ext uri="{FF2B5EF4-FFF2-40B4-BE49-F238E27FC236}">
                <a16:creationId xmlns:a16="http://schemas.microsoft.com/office/drawing/2014/main" id="{52BF689D-3978-4A9D-A396-9E5967BBE3A7}"/>
              </a:ext>
            </a:extLst>
          </p:cNvPr>
          <p:cNvSpPr txBox="1"/>
          <p:nvPr/>
        </p:nvSpPr>
        <p:spPr>
          <a:xfrm>
            <a:off x="1470865" y="4301443"/>
            <a:ext cx="2388963" cy="707886"/>
          </a:xfrm>
          <a:prstGeom prst="rect">
            <a:avLst/>
          </a:prstGeom>
          <a:solidFill>
            <a:schemeClr val="bg1"/>
          </a:solidFill>
        </p:spPr>
        <p:txBody>
          <a:bodyPr wrap="square" rtlCol="0">
            <a:spAutoFit/>
          </a:bodyPr>
          <a:lstStyle/>
          <a:p>
            <a:pPr algn="ctr"/>
            <a:r>
              <a:rPr lang="en-US" sz="2000" b="1" dirty="0">
                <a:latin typeface="Arial" panose="020B0604020202020204" pitchFamily="34" charset="0"/>
                <a:cs typeface="Arial" panose="020B0604020202020204" pitchFamily="34" charset="0"/>
              </a:rPr>
              <a:t>Corresponding angles are equal</a:t>
            </a:r>
            <a:endParaRPr lang="en-GB" sz="2000" b="1" baseline="30000" dirty="0">
              <a:latin typeface="Arial" panose="020B0604020202020204" pitchFamily="34" charset="0"/>
              <a:cs typeface="Arial" panose="020B0604020202020204" pitchFamily="34" charset="0"/>
            </a:endParaRPr>
          </a:p>
        </p:txBody>
      </p:sp>
      <p:sp>
        <p:nvSpPr>
          <p:cNvPr id="21" name="TextBox 20">
            <a:extLst>
              <a:ext uri="{FF2B5EF4-FFF2-40B4-BE49-F238E27FC236}">
                <a16:creationId xmlns:a16="http://schemas.microsoft.com/office/drawing/2014/main" id="{2883ED6D-B829-429D-B271-9DC28E1FCCC4}"/>
              </a:ext>
            </a:extLst>
          </p:cNvPr>
          <p:cNvSpPr txBox="1"/>
          <p:nvPr/>
        </p:nvSpPr>
        <p:spPr>
          <a:xfrm>
            <a:off x="4901518" y="4301443"/>
            <a:ext cx="2388963" cy="707886"/>
          </a:xfrm>
          <a:prstGeom prst="rect">
            <a:avLst/>
          </a:prstGeom>
          <a:solidFill>
            <a:schemeClr val="bg1"/>
          </a:solidFill>
        </p:spPr>
        <p:txBody>
          <a:bodyPr wrap="square" rtlCol="0">
            <a:spAutoFit/>
          </a:bodyPr>
          <a:lstStyle/>
          <a:p>
            <a:pPr algn="ctr"/>
            <a:r>
              <a:rPr lang="en-US" sz="2000" b="1" dirty="0">
                <a:latin typeface="Arial" panose="020B0604020202020204" pitchFamily="34" charset="0"/>
                <a:cs typeface="Arial" panose="020B0604020202020204" pitchFamily="34" charset="0"/>
              </a:rPr>
              <a:t>Alternate angles are equal</a:t>
            </a:r>
            <a:endParaRPr lang="en-GB" sz="2000" b="1" baseline="30000" dirty="0">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30A366B6-8E26-4C4A-9A53-761D8BADCAEB}"/>
              </a:ext>
            </a:extLst>
          </p:cNvPr>
          <p:cNvSpPr txBox="1"/>
          <p:nvPr/>
        </p:nvSpPr>
        <p:spPr>
          <a:xfrm>
            <a:off x="8332171" y="4301443"/>
            <a:ext cx="2517981" cy="707886"/>
          </a:xfrm>
          <a:prstGeom prst="rect">
            <a:avLst/>
          </a:prstGeom>
          <a:solidFill>
            <a:schemeClr val="bg1"/>
          </a:solidFill>
        </p:spPr>
        <p:txBody>
          <a:bodyPr wrap="square" rtlCol="0">
            <a:spAutoFit/>
          </a:bodyPr>
          <a:lstStyle/>
          <a:p>
            <a:pPr algn="ctr"/>
            <a:r>
              <a:rPr lang="en-US" sz="2000" b="1" dirty="0">
                <a:latin typeface="Arial" panose="020B0604020202020204" pitchFamily="34" charset="0"/>
                <a:cs typeface="Arial" panose="020B0604020202020204" pitchFamily="34" charset="0"/>
              </a:rPr>
              <a:t>Vertically opposite angles are equal</a:t>
            </a:r>
            <a:endParaRPr lang="en-GB" sz="2000" b="1" baseline="30000" dirty="0">
              <a:latin typeface="Arial" panose="020B0604020202020204" pitchFamily="34" charset="0"/>
              <a:cs typeface="Arial" panose="020B0604020202020204" pitchFamily="34" charset="0"/>
            </a:endParaRPr>
          </a:p>
        </p:txBody>
      </p:sp>
      <p:sp>
        <p:nvSpPr>
          <p:cNvPr id="8" name="Isosceles Triangle 7">
            <a:extLst>
              <a:ext uri="{FF2B5EF4-FFF2-40B4-BE49-F238E27FC236}">
                <a16:creationId xmlns:a16="http://schemas.microsoft.com/office/drawing/2014/main" id="{1391FD7F-AA3B-488F-BE6D-7D3B4365EE9E}"/>
              </a:ext>
            </a:extLst>
          </p:cNvPr>
          <p:cNvSpPr/>
          <p:nvPr/>
        </p:nvSpPr>
        <p:spPr>
          <a:xfrm rot="5400000">
            <a:off x="1559450" y="2417229"/>
            <a:ext cx="192537" cy="272374"/>
          </a:xfrm>
          <a:prstGeom prst="triangle">
            <a:avLst/>
          </a:prstGeom>
          <a:solidFill>
            <a:srgbClr val="2F52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Isosceles Triangle 26">
            <a:extLst>
              <a:ext uri="{FF2B5EF4-FFF2-40B4-BE49-F238E27FC236}">
                <a16:creationId xmlns:a16="http://schemas.microsoft.com/office/drawing/2014/main" id="{F675876F-4F09-485C-BD89-42ACBD9D5A32}"/>
              </a:ext>
            </a:extLst>
          </p:cNvPr>
          <p:cNvSpPr/>
          <p:nvPr/>
        </p:nvSpPr>
        <p:spPr>
          <a:xfrm rot="5400000">
            <a:off x="1559450" y="3318893"/>
            <a:ext cx="192537" cy="272374"/>
          </a:xfrm>
          <a:prstGeom prst="triangle">
            <a:avLst/>
          </a:prstGeom>
          <a:solidFill>
            <a:srgbClr val="2F52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Isosceles Triangle 27">
            <a:extLst>
              <a:ext uri="{FF2B5EF4-FFF2-40B4-BE49-F238E27FC236}">
                <a16:creationId xmlns:a16="http://schemas.microsoft.com/office/drawing/2014/main" id="{4222362F-10EE-41D0-8585-A9F12B6058E5}"/>
              </a:ext>
            </a:extLst>
          </p:cNvPr>
          <p:cNvSpPr/>
          <p:nvPr/>
        </p:nvSpPr>
        <p:spPr>
          <a:xfrm rot="5400000">
            <a:off x="4981165" y="3369177"/>
            <a:ext cx="192537" cy="272374"/>
          </a:xfrm>
          <a:prstGeom prst="triangle">
            <a:avLst/>
          </a:prstGeom>
          <a:solidFill>
            <a:srgbClr val="2F52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Isosceles Triangle 28">
            <a:extLst>
              <a:ext uri="{FF2B5EF4-FFF2-40B4-BE49-F238E27FC236}">
                <a16:creationId xmlns:a16="http://schemas.microsoft.com/office/drawing/2014/main" id="{2A58B7B8-3972-4C11-876C-2BDCABBE21A9}"/>
              </a:ext>
            </a:extLst>
          </p:cNvPr>
          <p:cNvSpPr/>
          <p:nvPr/>
        </p:nvSpPr>
        <p:spPr>
          <a:xfrm rot="5400000">
            <a:off x="4975017" y="2468607"/>
            <a:ext cx="192537" cy="272374"/>
          </a:xfrm>
          <a:prstGeom prst="triangle">
            <a:avLst/>
          </a:prstGeom>
          <a:solidFill>
            <a:srgbClr val="2F52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Isosceles Triangle 29">
            <a:extLst>
              <a:ext uri="{FF2B5EF4-FFF2-40B4-BE49-F238E27FC236}">
                <a16:creationId xmlns:a16="http://schemas.microsoft.com/office/drawing/2014/main" id="{4E02A5FB-EF40-4E9F-A865-62D9043B1D37}"/>
              </a:ext>
            </a:extLst>
          </p:cNvPr>
          <p:cNvSpPr/>
          <p:nvPr/>
        </p:nvSpPr>
        <p:spPr>
          <a:xfrm rot="5400000">
            <a:off x="8425954" y="2469595"/>
            <a:ext cx="192537" cy="272374"/>
          </a:xfrm>
          <a:prstGeom prst="triangle">
            <a:avLst/>
          </a:prstGeom>
          <a:solidFill>
            <a:srgbClr val="2F52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Isosceles Triangle 30">
            <a:extLst>
              <a:ext uri="{FF2B5EF4-FFF2-40B4-BE49-F238E27FC236}">
                <a16:creationId xmlns:a16="http://schemas.microsoft.com/office/drawing/2014/main" id="{AD92D95E-6931-4619-A36E-02225CC63A65}"/>
              </a:ext>
            </a:extLst>
          </p:cNvPr>
          <p:cNvSpPr/>
          <p:nvPr/>
        </p:nvSpPr>
        <p:spPr>
          <a:xfrm rot="5400000">
            <a:off x="8425954" y="3369178"/>
            <a:ext cx="192537" cy="272374"/>
          </a:xfrm>
          <a:prstGeom prst="triangle">
            <a:avLst/>
          </a:prstGeom>
          <a:solidFill>
            <a:srgbClr val="2F52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941109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443DED61-4B6C-4611-5068-6A278F36F42C}"/>
              </a:ext>
            </a:extLst>
          </p:cNvPr>
          <p:cNvSpPr/>
          <p:nvPr/>
        </p:nvSpPr>
        <p:spPr>
          <a:xfrm>
            <a:off x="242070" y="225288"/>
            <a:ext cx="11707860" cy="6407425"/>
          </a:xfrm>
          <a:prstGeom prst="roundRect">
            <a:avLst>
              <a:gd name="adj" fmla="val 5784"/>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mbria"/>
              <a:ea typeface="+mn-ea"/>
              <a:cs typeface="+mn-cs"/>
            </a:endParaRPr>
          </a:p>
        </p:txBody>
      </p:sp>
      <p:sp>
        <p:nvSpPr>
          <p:cNvPr id="46" name="Partial Circle 45">
            <a:extLst>
              <a:ext uri="{FF2B5EF4-FFF2-40B4-BE49-F238E27FC236}">
                <a16:creationId xmlns:a16="http://schemas.microsoft.com/office/drawing/2014/main" id="{ADE1D1A6-526A-4DE1-8663-E35996EB777A}"/>
              </a:ext>
            </a:extLst>
          </p:cNvPr>
          <p:cNvSpPr/>
          <p:nvPr/>
        </p:nvSpPr>
        <p:spPr>
          <a:xfrm rot="2572720" flipV="1">
            <a:off x="3424320" y="3890450"/>
            <a:ext cx="832238" cy="770471"/>
          </a:xfrm>
          <a:prstGeom prst="pie">
            <a:avLst>
              <a:gd name="adj1" fmla="val 2583947"/>
              <a:gd name="adj2" fmla="val 5915517"/>
            </a:avLst>
          </a:prstGeom>
          <a:solidFill>
            <a:srgbClr val="FFFF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Partial Circle 14">
            <a:extLst>
              <a:ext uri="{FF2B5EF4-FFF2-40B4-BE49-F238E27FC236}">
                <a16:creationId xmlns:a16="http://schemas.microsoft.com/office/drawing/2014/main" id="{3062DDEE-F144-47E5-9355-A189461BB0A4}"/>
              </a:ext>
            </a:extLst>
          </p:cNvPr>
          <p:cNvSpPr/>
          <p:nvPr/>
        </p:nvSpPr>
        <p:spPr>
          <a:xfrm rot="5749001" flipV="1">
            <a:off x="4582577" y="2324382"/>
            <a:ext cx="531766" cy="492299"/>
          </a:xfrm>
          <a:prstGeom prst="pie">
            <a:avLst>
              <a:gd name="adj1" fmla="val 19982466"/>
              <a:gd name="adj2" fmla="val 5915517"/>
            </a:avLst>
          </a:prstGeom>
          <a:solidFill>
            <a:srgbClr val="FFFF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Connector 13"/>
          <p:cNvCxnSpPr>
            <a:cxnSpLocks/>
          </p:cNvCxnSpPr>
          <p:nvPr/>
        </p:nvCxnSpPr>
        <p:spPr>
          <a:xfrm flipV="1">
            <a:off x="3210754" y="2561517"/>
            <a:ext cx="2814222" cy="1539"/>
          </a:xfrm>
          <a:prstGeom prst="line">
            <a:avLst/>
          </a:prstGeom>
          <a:noFill/>
          <a:ln w="57150"/>
        </p:spPr>
        <p:style>
          <a:lnRef idx="2">
            <a:schemeClr val="accent1">
              <a:shade val="50000"/>
            </a:schemeClr>
          </a:lnRef>
          <a:fillRef idx="1">
            <a:schemeClr val="accent1"/>
          </a:fillRef>
          <a:effectRef idx="0">
            <a:schemeClr val="accent1"/>
          </a:effectRef>
          <a:fontRef idx="minor">
            <a:schemeClr val="lt1"/>
          </a:fontRef>
        </p:style>
      </p:cxnSp>
      <p:cxnSp>
        <p:nvCxnSpPr>
          <p:cNvPr id="16" name="Straight Connector 15"/>
          <p:cNvCxnSpPr>
            <a:cxnSpLocks/>
          </p:cNvCxnSpPr>
          <p:nvPr/>
        </p:nvCxnSpPr>
        <p:spPr>
          <a:xfrm flipV="1">
            <a:off x="3281778" y="4261290"/>
            <a:ext cx="2814222" cy="14396"/>
          </a:xfrm>
          <a:prstGeom prst="line">
            <a:avLst/>
          </a:prstGeom>
          <a:noFill/>
          <a:ln w="57150"/>
        </p:spPr>
        <p:style>
          <a:lnRef idx="2">
            <a:schemeClr val="accent1">
              <a:shade val="50000"/>
            </a:schemeClr>
          </a:lnRef>
          <a:fillRef idx="1">
            <a:schemeClr val="accent1"/>
          </a:fillRef>
          <a:effectRef idx="0">
            <a:schemeClr val="accent1"/>
          </a:effectRef>
          <a:fontRef idx="minor">
            <a:schemeClr val="lt1"/>
          </a:fontRef>
        </p:style>
      </p:cxnSp>
      <p:cxnSp>
        <p:nvCxnSpPr>
          <p:cNvPr id="18" name="Straight Connector 17"/>
          <p:cNvCxnSpPr>
            <a:cxnSpLocks/>
          </p:cNvCxnSpPr>
          <p:nvPr/>
        </p:nvCxnSpPr>
        <p:spPr>
          <a:xfrm flipV="1">
            <a:off x="3508398" y="1935229"/>
            <a:ext cx="1726975" cy="2905903"/>
          </a:xfrm>
          <a:prstGeom prst="line">
            <a:avLst/>
          </a:prstGeom>
          <a:noFill/>
          <a:ln w="57150"/>
        </p:spPr>
        <p:style>
          <a:lnRef idx="2">
            <a:schemeClr val="accent1">
              <a:shade val="50000"/>
            </a:schemeClr>
          </a:lnRef>
          <a:fillRef idx="1">
            <a:schemeClr val="accent1"/>
          </a:fillRef>
          <a:effectRef idx="0">
            <a:schemeClr val="accent1"/>
          </a:effectRef>
          <a:fontRef idx="minor">
            <a:schemeClr val="lt1"/>
          </a:fontRef>
        </p:style>
      </p:cxnSp>
      <p:sp>
        <p:nvSpPr>
          <p:cNvPr id="7" name="TextBox 6">
            <a:extLst>
              <a:ext uri="{FF2B5EF4-FFF2-40B4-BE49-F238E27FC236}">
                <a16:creationId xmlns:a16="http://schemas.microsoft.com/office/drawing/2014/main" id="{D362C3C6-DC19-43D9-8F8D-081E55F8857D}"/>
              </a:ext>
            </a:extLst>
          </p:cNvPr>
          <p:cNvSpPr txBox="1"/>
          <p:nvPr/>
        </p:nvSpPr>
        <p:spPr>
          <a:xfrm>
            <a:off x="3641465" y="230240"/>
            <a:ext cx="4909071" cy="584775"/>
          </a:xfrm>
          <a:prstGeom prst="rect">
            <a:avLst/>
          </a:prstGeom>
          <a:noFill/>
        </p:spPr>
        <p:txBody>
          <a:bodyPr wrap="square" rtlCol="0">
            <a:spAutoFit/>
          </a:bodyPr>
          <a:lstStyle/>
          <a:p>
            <a:pPr algn="ctr"/>
            <a:r>
              <a:rPr lang="en-US" sz="3200" dirty="0">
                <a:latin typeface="Arial Black" panose="020B0A04020102020204" pitchFamily="34" charset="0"/>
              </a:rPr>
              <a:t>Co-Interior Angles</a:t>
            </a:r>
            <a:endParaRPr lang="en-GB" sz="3200" dirty="0">
              <a:latin typeface="Arial Black" panose="020B0A04020102020204" pitchFamily="34" charset="0"/>
            </a:endParaRPr>
          </a:p>
        </p:txBody>
      </p:sp>
      <p:sp>
        <p:nvSpPr>
          <p:cNvPr id="20" name="TextBox 19">
            <a:extLst>
              <a:ext uri="{FF2B5EF4-FFF2-40B4-BE49-F238E27FC236}">
                <a16:creationId xmlns:a16="http://schemas.microsoft.com/office/drawing/2014/main" id="{52BF689D-3978-4A9D-A396-9E5967BBE3A7}"/>
              </a:ext>
            </a:extLst>
          </p:cNvPr>
          <p:cNvSpPr txBox="1"/>
          <p:nvPr/>
        </p:nvSpPr>
        <p:spPr>
          <a:xfrm>
            <a:off x="718236" y="1055495"/>
            <a:ext cx="6739204" cy="430887"/>
          </a:xfrm>
          <a:prstGeom prst="rect">
            <a:avLst/>
          </a:prstGeom>
          <a:solidFill>
            <a:schemeClr val="bg1"/>
          </a:solidFill>
        </p:spPr>
        <p:txBody>
          <a:bodyPr wrap="square" rtlCol="0">
            <a:spAutoFit/>
          </a:bodyPr>
          <a:lstStyle/>
          <a:p>
            <a:r>
              <a:rPr lang="en-US" sz="2200" dirty="0">
                <a:latin typeface="Arial" panose="020B0604020202020204" pitchFamily="34" charset="0"/>
                <a:cs typeface="Arial" panose="020B0604020202020204" pitchFamily="34" charset="0"/>
              </a:rPr>
              <a:t>What can you say about the pair of angles below ?</a:t>
            </a:r>
            <a:endParaRPr lang="en-GB" sz="2200" baseline="30000" dirty="0">
              <a:latin typeface="Arial" panose="020B0604020202020204" pitchFamily="34" charset="0"/>
              <a:cs typeface="Arial" panose="020B0604020202020204" pitchFamily="34" charset="0"/>
            </a:endParaRPr>
          </a:p>
        </p:txBody>
      </p:sp>
      <p:sp>
        <p:nvSpPr>
          <p:cNvPr id="8" name="Isosceles Triangle 7">
            <a:extLst>
              <a:ext uri="{FF2B5EF4-FFF2-40B4-BE49-F238E27FC236}">
                <a16:creationId xmlns:a16="http://schemas.microsoft.com/office/drawing/2014/main" id="{1391FD7F-AA3B-488F-BE6D-7D3B4365EE9E}"/>
              </a:ext>
            </a:extLst>
          </p:cNvPr>
          <p:cNvSpPr/>
          <p:nvPr/>
        </p:nvSpPr>
        <p:spPr>
          <a:xfrm rot="5400000">
            <a:off x="3540649" y="2425330"/>
            <a:ext cx="192537" cy="272374"/>
          </a:xfrm>
          <a:prstGeom prst="triangle">
            <a:avLst/>
          </a:prstGeom>
          <a:solidFill>
            <a:srgbClr val="2F52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Isosceles Triangle 26">
            <a:extLst>
              <a:ext uri="{FF2B5EF4-FFF2-40B4-BE49-F238E27FC236}">
                <a16:creationId xmlns:a16="http://schemas.microsoft.com/office/drawing/2014/main" id="{F675876F-4F09-485C-BD89-42ACBD9D5A32}"/>
              </a:ext>
            </a:extLst>
          </p:cNvPr>
          <p:cNvSpPr/>
          <p:nvPr/>
        </p:nvSpPr>
        <p:spPr>
          <a:xfrm rot="5400000">
            <a:off x="3540649" y="4141211"/>
            <a:ext cx="192537" cy="272374"/>
          </a:xfrm>
          <a:prstGeom prst="triangle">
            <a:avLst/>
          </a:prstGeom>
          <a:solidFill>
            <a:srgbClr val="2F52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632674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F6455067-014F-E773-CF5C-2EC76FCE582E}"/>
              </a:ext>
            </a:extLst>
          </p:cNvPr>
          <p:cNvSpPr/>
          <p:nvPr/>
        </p:nvSpPr>
        <p:spPr>
          <a:xfrm>
            <a:off x="242070" y="225288"/>
            <a:ext cx="11707860" cy="6407425"/>
          </a:xfrm>
          <a:prstGeom prst="roundRect">
            <a:avLst>
              <a:gd name="adj" fmla="val 5784"/>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mbria"/>
              <a:ea typeface="+mn-ea"/>
              <a:cs typeface="+mn-cs"/>
            </a:endParaRPr>
          </a:p>
        </p:txBody>
      </p:sp>
      <p:sp>
        <p:nvSpPr>
          <p:cNvPr id="46" name="Partial Circle 45">
            <a:extLst>
              <a:ext uri="{FF2B5EF4-FFF2-40B4-BE49-F238E27FC236}">
                <a16:creationId xmlns:a16="http://schemas.microsoft.com/office/drawing/2014/main" id="{ADE1D1A6-526A-4DE1-8663-E35996EB777A}"/>
              </a:ext>
            </a:extLst>
          </p:cNvPr>
          <p:cNvSpPr/>
          <p:nvPr/>
        </p:nvSpPr>
        <p:spPr>
          <a:xfrm rot="2572720" flipV="1">
            <a:off x="2366857" y="3474532"/>
            <a:ext cx="832238" cy="770471"/>
          </a:xfrm>
          <a:prstGeom prst="pie">
            <a:avLst>
              <a:gd name="adj1" fmla="val 2583947"/>
              <a:gd name="adj2" fmla="val 5915517"/>
            </a:avLst>
          </a:prstGeom>
          <a:solidFill>
            <a:srgbClr val="FFFF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Partial Circle 14">
            <a:extLst>
              <a:ext uri="{FF2B5EF4-FFF2-40B4-BE49-F238E27FC236}">
                <a16:creationId xmlns:a16="http://schemas.microsoft.com/office/drawing/2014/main" id="{3062DDEE-F144-47E5-9355-A189461BB0A4}"/>
              </a:ext>
            </a:extLst>
          </p:cNvPr>
          <p:cNvSpPr/>
          <p:nvPr/>
        </p:nvSpPr>
        <p:spPr>
          <a:xfrm rot="5749001" flipV="1">
            <a:off x="3525114" y="1908464"/>
            <a:ext cx="531766" cy="492299"/>
          </a:xfrm>
          <a:prstGeom prst="pie">
            <a:avLst>
              <a:gd name="adj1" fmla="val 20151339"/>
              <a:gd name="adj2" fmla="val 5915517"/>
            </a:avLst>
          </a:prstGeom>
          <a:solidFill>
            <a:srgbClr val="FFFF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Partial Circle 2">
            <a:extLst>
              <a:ext uri="{FF2B5EF4-FFF2-40B4-BE49-F238E27FC236}">
                <a16:creationId xmlns:a16="http://schemas.microsoft.com/office/drawing/2014/main" id="{104E7ED9-62D4-FF40-A135-533F531C9298}"/>
              </a:ext>
            </a:extLst>
          </p:cNvPr>
          <p:cNvSpPr/>
          <p:nvPr/>
        </p:nvSpPr>
        <p:spPr>
          <a:xfrm rot="2572720" flipV="1">
            <a:off x="3396930" y="1750390"/>
            <a:ext cx="832238" cy="770471"/>
          </a:xfrm>
          <a:prstGeom prst="pie">
            <a:avLst>
              <a:gd name="adj1" fmla="val 2583947"/>
              <a:gd name="adj2" fmla="val 6173079"/>
            </a:avLst>
          </a:prstGeom>
          <a:solidFill>
            <a:srgbClr val="FFFF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Connector 13"/>
          <p:cNvCxnSpPr>
            <a:cxnSpLocks/>
          </p:cNvCxnSpPr>
          <p:nvPr/>
        </p:nvCxnSpPr>
        <p:spPr>
          <a:xfrm flipV="1">
            <a:off x="2153291" y="2145599"/>
            <a:ext cx="2814222" cy="1539"/>
          </a:xfrm>
          <a:prstGeom prst="line">
            <a:avLst/>
          </a:prstGeom>
          <a:noFill/>
          <a:ln w="57150"/>
        </p:spPr>
        <p:style>
          <a:lnRef idx="2">
            <a:schemeClr val="accent1">
              <a:shade val="50000"/>
            </a:schemeClr>
          </a:lnRef>
          <a:fillRef idx="1">
            <a:schemeClr val="accent1"/>
          </a:fillRef>
          <a:effectRef idx="0">
            <a:schemeClr val="accent1"/>
          </a:effectRef>
          <a:fontRef idx="minor">
            <a:schemeClr val="lt1"/>
          </a:fontRef>
        </p:style>
      </p:cxnSp>
      <p:cxnSp>
        <p:nvCxnSpPr>
          <p:cNvPr id="16" name="Straight Connector 15"/>
          <p:cNvCxnSpPr>
            <a:cxnSpLocks/>
          </p:cNvCxnSpPr>
          <p:nvPr/>
        </p:nvCxnSpPr>
        <p:spPr>
          <a:xfrm flipV="1">
            <a:off x="2224315" y="3845372"/>
            <a:ext cx="2814222" cy="14396"/>
          </a:xfrm>
          <a:prstGeom prst="line">
            <a:avLst/>
          </a:prstGeom>
          <a:noFill/>
          <a:ln w="57150"/>
        </p:spPr>
        <p:style>
          <a:lnRef idx="2">
            <a:schemeClr val="accent1">
              <a:shade val="50000"/>
            </a:schemeClr>
          </a:lnRef>
          <a:fillRef idx="1">
            <a:schemeClr val="accent1"/>
          </a:fillRef>
          <a:effectRef idx="0">
            <a:schemeClr val="accent1"/>
          </a:effectRef>
          <a:fontRef idx="minor">
            <a:schemeClr val="lt1"/>
          </a:fontRef>
        </p:style>
      </p:cxnSp>
      <p:cxnSp>
        <p:nvCxnSpPr>
          <p:cNvPr id="18" name="Straight Connector 17"/>
          <p:cNvCxnSpPr>
            <a:cxnSpLocks/>
          </p:cNvCxnSpPr>
          <p:nvPr/>
        </p:nvCxnSpPr>
        <p:spPr>
          <a:xfrm flipV="1">
            <a:off x="2450935" y="1519311"/>
            <a:ext cx="1726975" cy="2905903"/>
          </a:xfrm>
          <a:prstGeom prst="line">
            <a:avLst/>
          </a:prstGeom>
          <a:noFill/>
          <a:ln w="57150"/>
        </p:spPr>
        <p:style>
          <a:lnRef idx="2">
            <a:schemeClr val="accent1">
              <a:shade val="50000"/>
            </a:schemeClr>
          </a:lnRef>
          <a:fillRef idx="1">
            <a:schemeClr val="accent1"/>
          </a:fillRef>
          <a:effectRef idx="0">
            <a:schemeClr val="accent1"/>
          </a:effectRef>
          <a:fontRef idx="minor">
            <a:schemeClr val="lt1"/>
          </a:fontRef>
        </p:style>
      </p:cxnSp>
      <p:sp>
        <p:nvSpPr>
          <p:cNvPr id="7" name="TextBox 6">
            <a:extLst>
              <a:ext uri="{FF2B5EF4-FFF2-40B4-BE49-F238E27FC236}">
                <a16:creationId xmlns:a16="http://schemas.microsoft.com/office/drawing/2014/main" id="{D362C3C6-DC19-43D9-8F8D-081E55F8857D}"/>
              </a:ext>
            </a:extLst>
          </p:cNvPr>
          <p:cNvSpPr txBox="1"/>
          <p:nvPr/>
        </p:nvSpPr>
        <p:spPr>
          <a:xfrm>
            <a:off x="3641465" y="240400"/>
            <a:ext cx="4909071" cy="584775"/>
          </a:xfrm>
          <a:prstGeom prst="rect">
            <a:avLst/>
          </a:prstGeom>
          <a:noFill/>
        </p:spPr>
        <p:txBody>
          <a:bodyPr wrap="square" rtlCol="0">
            <a:spAutoFit/>
          </a:bodyPr>
          <a:lstStyle/>
          <a:p>
            <a:pPr algn="ctr"/>
            <a:r>
              <a:rPr lang="en-US" sz="3200" dirty="0">
                <a:latin typeface="Arial Black" panose="020B0A04020102020204" pitchFamily="34" charset="0"/>
              </a:rPr>
              <a:t>Co-interior Angles</a:t>
            </a:r>
            <a:endParaRPr lang="en-GB" sz="3200" dirty="0">
              <a:latin typeface="Arial Black" panose="020B0A04020102020204" pitchFamily="34" charset="0"/>
            </a:endParaRPr>
          </a:p>
        </p:txBody>
      </p:sp>
      <p:sp>
        <p:nvSpPr>
          <p:cNvPr id="20" name="TextBox 19">
            <a:extLst>
              <a:ext uri="{FF2B5EF4-FFF2-40B4-BE49-F238E27FC236}">
                <a16:creationId xmlns:a16="http://schemas.microsoft.com/office/drawing/2014/main" id="{52BF689D-3978-4A9D-A396-9E5967BBE3A7}"/>
              </a:ext>
            </a:extLst>
          </p:cNvPr>
          <p:cNvSpPr txBox="1"/>
          <p:nvPr/>
        </p:nvSpPr>
        <p:spPr>
          <a:xfrm>
            <a:off x="6096000" y="1427739"/>
            <a:ext cx="2464747" cy="707886"/>
          </a:xfrm>
          <a:prstGeom prst="rect">
            <a:avLst/>
          </a:prstGeom>
          <a:solidFill>
            <a:schemeClr val="bg1"/>
          </a:solidFill>
        </p:spPr>
        <p:txBody>
          <a:bodyPr wrap="square" rtlCol="0">
            <a:spAutoFit/>
          </a:bodyPr>
          <a:lstStyle/>
          <a:p>
            <a:pPr algn="ctr"/>
            <a:r>
              <a:rPr lang="en-US" sz="2000" b="1" dirty="0">
                <a:latin typeface="Arial" panose="020B0604020202020204" pitchFamily="34" charset="0"/>
                <a:cs typeface="Arial" panose="020B0604020202020204" pitchFamily="34" charset="0"/>
              </a:rPr>
              <a:t>Co-interior</a:t>
            </a:r>
            <a:r>
              <a:rPr lang="en-US" sz="2000" dirty="0">
                <a:latin typeface="Arial" panose="020B0604020202020204" pitchFamily="34" charset="0"/>
                <a:cs typeface="Arial" panose="020B0604020202020204" pitchFamily="34" charset="0"/>
              </a:rPr>
              <a:t> angles have a sum of 180</a:t>
            </a:r>
            <a:r>
              <a:rPr lang="en-US" sz="2000" baseline="30000" dirty="0">
                <a:latin typeface="Arial" panose="020B0604020202020204" pitchFamily="34" charset="0"/>
                <a:cs typeface="Arial" panose="020B0604020202020204" pitchFamily="34" charset="0"/>
              </a:rPr>
              <a:t>o</a:t>
            </a:r>
            <a:r>
              <a:rPr lang="en-US" sz="2000" dirty="0">
                <a:latin typeface="Arial" panose="020B0604020202020204" pitchFamily="34" charset="0"/>
                <a:cs typeface="Arial" panose="020B0604020202020204" pitchFamily="34" charset="0"/>
              </a:rPr>
              <a:t>.</a:t>
            </a:r>
            <a:endParaRPr lang="en-GB" sz="2000" baseline="30000" dirty="0">
              <a:latin typeface="Arial" panose="020B0604020202020204" pitchFamily="34" charset="0"/>
              <a:cs typeface="Arial" panose="020B0604020202020204" pitchFamily="34" charset="0"/>
            </a:endParaRPr>
          </a:p>
        </p:txBody>
      </p:sp>
      <p:sp>
        <p:nvSpPr>
          <p:cNvPr id="8" name="Isosceles Triangle 7">
            <a:extLst>
              <a:ext uri="{FF2B5EF4-FFF2-40B4-BE49-F238E27FC236}">
                <a16:creationId xmlns:a16="http://schemas.microsoft.com/office/drawing/2014/main" id="{1391FD7F-AA3B-488F-BE6D-7D3B4365EE9E}"/>
              </a:ext>
            </a:extLst>
          </p:cNvPr>
          <p:cNvSpPr/>
          <p:nvPr/>
        </p:nvSpPr>
        <p:spPr>
          <a:xfrm rot="5400000">
            <a:off x="2483186" y="2009412"/>
            <a:ext cx="192537" cy="272374"/>
          </a:xfrm>
          <a:prstGeom prst="triangle">
            <a:avLst/>
          </a:prstGeom>
          <a:solidFill>
            <a:srgbClr val="2F52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Isosceles Triangle 26">
            <a:extLst>
              <a:ext uri="{FF2B5EF4-FFF2-40B4-BE49-F238E27FC236}">
                <a16:creationId xmlns:a16="http://schemas.microsoft.com/office/drawing/2014/main" id="{F675876F-4F09-485C-BD89-42ACBD9D5A32}"/>
              </a:ext>
            </a:extLst>
          </p:cNvPr>
          <p:cNvSpPr/>
          <p:nvPr/>
        </p:nvSpPr>
        <p:spPr>
          <a:xfrm rot="5400000">
            <a:off x="2483186" y="3725293"/>
            <a:ext cx="192537" cy="272374"/>
          </a:xfrm>
          <a:prstGeom prst="triangle">
            <a:avLst/>
          </a:prstGeom>
          <a:solidFill>
            <a:srgbClr val="2F52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52BF689D-3978-4A9D-A396-9E5967BBE3A7}"/>
              </a:ext>
            </a:extLst>
          </p:cNvPr>
          <p:cNvSpPr txBox="1"/>
          <p:nvPr/>
        </p:nvSpPr>
        <p:spPr>
          <a:xfrm>
            <a:off x="3159532" y="3359000"/>
            <a:ext cx="227554" cy="400110"/>
          </a:xfrm>
          <a:prstGeom prst="rect">
            <a:avLst/>
          </a:prstGeom>
          <a:noFill/>
        </p:spPr>
        <p:txBody>
          <a:bodyPr wrap="square" rtlCol="0">
            <a:spAutoFit/>
          </a:bodyPr>
          <a:lstStyle/>
          <a:p>
            <a:pPr algn="ctr"/>
            <a:r>
              <a:rPr lang="en-US" sz="2000" dirty="0">
                <a:latin typeface="Arial" panose="020B0604020202020204" pitchFamily="34" charset="0"/>
                <a:cs typeface="Arial" panose="020B0604020202020204" pitchFamily="34" charset="0"/>
              </a:rPr>
              <a:t>x</a:t>
            </a:r>
            <a:endParaRPr lang="en-GB" sz="2000" baseline="30000" dirty="0">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52BF689D-3978-4A9D-A396-9E5967BBE3A7}"/>
              </a:ext>
            </a:extLst>
          </p:cNvPr>
          <p:cNvSpPr txBox="1"/>
          <p:nvPr/>
        </p:nvSpPr>
        <p:spPr>
          <a:xfrm>
            <a:off x="3872230" y="2287892"/>
            <a:ext cx="1081405" cy="400110"/>
          </a:xfrm>
          <a:prstGeom prst="rect">
            <a:avLst/>
          </a:prstGeom>
          <a:noFill/>
        </p:spPr>
        <p:txBody>
          <a:bodyPr wrap="square" rtlCol="0">
            <a:spAutoFit/>
          </a:bodyPr>
          <a:lstStyle/>
          <a:p>
            <a:pPr algn="ctr"/>
            <a:r>
              <a:rPr lang="en-US" sz="2000" dirty="0">
                <a:latin typeface="Arial" panose="020B0604020202020204" pitchFamily="34" charset="0"/>
                <a:cs typeface="Arial" panose="020B0604020202020204" pitchFamily="34" charset="0"/>
              </a:rPr>
              <a:t>180 - x</a:t>
            </a:r>
            <a:endParaRPr lang="en-GB" sz="2000" baseline="30000"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A49DB095-5E81-3C22-1205-F009B62EFA68}"/>
              </a:ext>
            </a:extLst>
          </p:cNvPr>
          <p:cNvSpPr txBox="1"/>
          <p:nvPr/>
        </p:nvSpPr>
        <p:spPr>
          <a:xfrm>
            <a:off x="4204293" y="1634858"/>
            <a:ext cx="227554" cy="400110"/>
          </a:xfrm>
          <a:prstGeom prst="rect">
            <a:avLst/>
          </a:prstGeom>
          <a:noFill/>
        </p:spPr>
        <p:txBody>
          <a:bodyPr wrap="square" rtlCol="0">
            <a:spAutoFit/>
          </a:bodyPr>
          <a:lstStyle/>
          <a:p>
            <a:pPr algn="ctr"/>
            <a:r>
              <a:rPr lang="en-US" sz="2000" dirty="0">
                <a:latin typeface="Arial" panose="020B0604020202020204" pitchFamily="34" charset="0"/>
                <a:cs typeface="Arial" panose="020B0604020202020204" pitchFamily="34" charset="0"/>
              </a:rPr>
              <a:t>x</a:t>
            </a:r>
            <a:endParaRPr lang="en-GB" sz="2000" baseline="30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690909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3AE52E5C-2821-E2B7-8B90-583E13D0F08D}"/>
              </a:ext>
            </a:extLst>
          </p:cNvPr>
          <p:cNvSpPr/>
          <p:nvPr/>
        </p:nvSpPr>
        <p:spPr>
          <a:xfrm>
            <a:off x="242070" y="225288"/>
            <a:ext cx="11707860" cy="6407425"/>
          </a:xfrm>
          <a:prstGeom prst="roundRect">
            <a:avLst>
              <a:gd name="adj" fmla="val 5784"/>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mbria"/>
              <a:ea typeface="+mn-ea"/>
              <a:cs typeface="+mn-cs"/>
            </a:endParaRPr>
          </a:p>
        </p:txBody>
      </p:sp>
      <p:sp>
        <p:nvSpPr>
          <p:cNvPr id="4" name="TextBox 3">
            <a:extLst>
              <a:ext uri="{FF2B5EF4-FFF2-40B4-BE49-F238E27FC236}">
                <a16:creationId xmlns:a16="http://schemas.microsoft.com/office/drawing/2014/main" id="{0C8A5D67-AF68-4F88-ABEC-B8150BA8A46D}"/>
              </a:ext>
            </a:extLst>
          </p:cNvPr>
          <p:cNvSpPr txBox="1"/>
          <p:nvPr/>
        </p:nvSpPr>
        <p:spPr>
          <a:xfrm>
            <a:off x="4658335" y="238371"/>
            <a:ext cx="2875331" cy="584775"/>
          </a:xfrm>
          <a:prstGeom prst="rect">
            <a:avLst/>
          </a:prstGeom>
          <a:noFill/>
        </p:spPr>
        <p:txBody>
          <a:bodyPr wrap="square" rtlCol="0">
            <a:spAutoFit/>
          </a:bodyPr>
          <a:lstStyle/>
          <a:p>
            <a:pPr algn="ctr"/>
            <a:r>
              <a:rPr lang="en-US" sz="3200" dirty="0">
                <a:latin typeface="Arial Black" panose="020B0A04020102020204" pitchFamily="34" charset="0"/>
              </a:rPr>
              <a:t>Examples</a:t>
            </a:r>
            <a:endParaRPr lang="en-GB" sz="3200" dirty="0">
              <a:latin typeface="Arial Black" panose="020B0A04020102020204" pitchFamily="34" charset="0"/>
            </a:endParaRPr>
          </a:p>
        </p:txBody>
      </p:sp>
      <p:sp>
        <p:nvSpPr>
          <p:cNvPr id="45" name="TextBox 44">
            <a:extLst>
              <a:ext uri="{FF2B5EF4-FFF2-40B4-BE49-F238E27FC236}">
                <a16:creationId xmlns:a16="http://schemas.microsoft.com/office/drawing/2014/main" id="{7A9F54EA-876A-4F56-ACD7-89A23CFBEEA0}"/>
              </a:ext>
            </a:extLst>
          </p:cNvPr>
          <p:cNvSpPr txBox="1"/>
          <p:nvPr/>
        </p:nvSpPr>
        <p:spPr>
          <a:xfrm>
            <a:off x="530895" y="985365"/>
            <a:ext cx="10556329" cy="430887"/>
          </a:xfrm>
          <a:prstGeom prst="rect">
            <a:avLst/>
          </a:prstGeom>
          <a:solidFill>
            <a:schemeClr val="bg1"/>
          </a:solidFill>
        </p:spPr>
        <p:txBody>
          <a:bodyPr wrap="square" rtlCol="0">
            <a:spAutoFit/>
          </a:bodyPr>
          <a:lstStyle/>
          <a:p>
            <a:r>
              <a:rPr lang="en-US" sz="2200" dirty="0"/>
              <a:t>Find the angles marked with a letter in each diagram.</a:t>
            </a:r>
            <a:endParaRPr lang="en-GB" sz="2200" baseline="30000" dirty="0"/>
          </a:p>
        </p:txBody>
      </p:sp>
      <p:grpSp>
        <p:nvGrpSpPr>
          <p:cNvPr id="21" name="Group 20"/>
          <p:cNvGrpSpPr/>
          <p:nvPr/>
        </p:nvGrpSpPr>
        <p:grpSpPr>
          <a:xfrm>
            <a:off x="1535522" y="2230050"/>
            <a:ext cx="2584576" cy="1953975"/>
            <a:chOff x="1416156" y="2679899"/>
            <a:chExt cx="2584576" cy="1953975"/>
          </a:xfrm>
        </p:grpSpPr>
        <p:cxnSp>
          <p:nvCxnSpPr>
            <p:cNvPr id="11" name="Straight Connector 10">
              <a:extLst>
                <a:ext uri="{FF2B5EF4-FFF2-40B4-BE49-F238E27FC236}">
                  <a16:creationId xmlns:a16="http://schemas.microsoft.com/office/drawing/2014/main" id="{52F1383D-1EEA-4008-8D27-68A0D217D771}"/>
                </a:ext>
              </a:extLst>
            </p:cNvPr>
            <p:cNvCxnSpPr>
              <a:cxnSpLocks/>
            </p:cNvCxnSpPr>
            <p:nvPr/>
          </p:nvCxnSpPr>
          <p:spPr>
            <a:xfrm flipV="1">
              <a:off x="1724377" y="2759962"/>
              <a:ext cx="1153699" cy="1873912"/>
            </a:xfrm>
            <a:prstGeom prst="lin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cxnSp>
          <p:nvCxnSpPr>
            <p:cNvPr id="56" name="Straight Connector 55">
              <a:extLst>
                <a:ext uri="{FF2B5EF4-FFF2-40B4-BE49-F238E27FC236}">
                  <a16:creationId xmlns:a16="http://schemas.microsoft.com/office/drawing/2014/main" id="{52F1383D-1EEA-4008-8D27-68A0D217D771}"/>
                </a:ext>
              </a:extLst>
            </p:cNvPr>
            <p:cNvCxnSpPr>
              <a:cxnSpLocks/>
            </p:cNvCxnSpPr>
            <p:nvPr/>
          </p:nvCxnSpPr>
          <p:spPr>
            <a:xfrm flipH="1">
              <a:off x="1724377" y="3211307"/>
              <a:ext cx="2223409" cy="3668"/>
            </a:xfrm>
            <a:prstGeom prst="lin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sp>
          <p:nvSpPr>
            <p:cNvPr id="57" name="Partial Circle 30">
              <a:extLst>
                <a:ext uri="{FF2B5EF4-FFF2-40B4-BE49-F238E27FC236}">
                  <a16:creationId xmlns:a16="http://schemas.microsoft.com/office/drawing/2014/main" id="{2AE9BDBA-081D-4CE6-B079-EFB610FFAA1F}"/>
                </a:ext>
              </a:extLst>
            </p:cNvPr>
            <p:cNvSpPr/>
            <p:nvPr/>
          </p:nvSpPr>
          <p:spPr>
            <a:xfrm flipV="1">
              <a:off x="2341085" y="2969168"/>
              <a:ext cx="523100" cy="484277"/>
            </a:xfrm>
            <a:prstGeom prst="pie">
              <a:avLst>
                <a:gd name="adj1" fmla="val 3552632"/>
                <a:gd name="adj2" fmla="val 10782960"/>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 name="TextBox 58">
              <a:extLst>
                <a:ext uri="{FF2B5EF4-FFF2-40B4-BE49-F238E27FC236}">
                  <a16:creationId xmlns:a16="http://schemas.microsoft.com/office/drawing/2014/main" id="{7A9F54EA-876A-4F56-ACD7-89A23CFBEEA0}"/>
                </a:ext>
              </a:extLst>
            </p:cNvPr>
            <p:cNvSpPr txBox="1"/>
            <p:nvPr/>
          </p:nvSpPr>
          <p:spPr>
            <a:xfrm>
              <a:off x="2023800" y="2679899"/>
              <a:ext cx="840385" cy="369332"/>
            </a:xfrm>
            <a:prstGeom prst="rect">
              <a:avLst/>
            </a:prstGeom>
            <a:noFill/>
          </p:spPr>
          <p:txBody>
            <a:bodyPr wrap="square" rtlCol="0">
              <a:spAutoFit/>
            </a:bodyPr>
            <a:lstStyle/>
            <a:p>
              <a:r>
                <a:rPr lang="en-US" dirty="0"/>
                <a:t>128</a:t>
              </a:r>
              <a:r>
                <a:rPr lang="en-US" baseline="30000" dirty="0"/>
                <a:t>o</a:t>
              </a:r>
              <a:endParaRPr lang="en-GB" baseline="30000" dirty="0"/>
            </a:p>
          </p:txBody>
        </p:sp>
        <p:sp>
          <p:nvSpPr>
            <p:cNvPr id="60" name="TextBox 59">
              <a:extLst>
                <a:ext uri="{FF2B5EF4-FFF2-40B4-BE49-F238E27FC236}">
                  <a16:creationId xmlns:a16="http://schemas.microsoft.com/office/drawing/2014/main" id="{7A9F54EA-876A-4F56-ACD7-89A23CFBEEA0}"/>
                </a:ext>
              </a:extLst>
            </p:cNvPr>
            <p:cNvSpPr txBox="1"/>
            <p:nvPr/>
          </p:nvSpPr>
          <p:spPr>
            <a:xfrm>
              <a:off x="2548044" y="3190688"/>
              <a:ext cx="330032" cy="400110"/>
            </a:xfrm>
            <a:prstGeom prst="rect">
              <a:avLst/>
            </a:prstGeom>
            <a:noFill/>
          </p:spPr>
          <p:txBody>
            <a:bodyPr wrap="square" rtlCol="0">
              <a:spAutoFit/>
            </a:bodyPr>
            <a:lstStyle/>
            <a:p>
              <a:r>
                <a:rPr lang="en-US" sz="2000" dirty="0"/>
                <a:t>a</a:t>
              </a:r>
              <a:endParaRPr lang="en-GB" sz="2000" baseline="30000" dirty="0"/>
            </a:p>
          </p:txBody>
        </p:sp>
        <p:cxnSp>
          <p:nvCxnSpPr>
            <p:cNvPr id="29" name="Straight Connector 28">
              <a:extLst>
                <a:ext uri="{FF2B5EF4-FFF2-40B4-BE49-F238E27FC236}">
                  <a16:creationId xmlns:a16="http://schemas.microsoft.com/office/drawing/2014/main" id="{52F1383D-1EEA-4008-8D27-68A0D217D771}"/>
                </a:ext>
              </a:extLst>
            </p:cNvPr>
            <p:cNvCxnSpPr>
              <a:cxnSpLocks/>
            </p:cNvCxnSpPr>
            <p:nvPr/>
          </p:nvCxnSpPr>
          <p:spPr>
            <a:xfrm flipH="1" flipV="1">
              <a:off x="1416156" y="4119218"/>
              <a:ext cx="2584576" cy="15913"/>
            </a:xfrm>
            <a:prstGeom prst="lin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sp>
          <p:nvSpPr>
            <p:cNvPr id="47" name="TextBox 46">
              <a:extLst>
                <a:ext uri="{FF2B5EF4-FFF2-40B4-BE49-F238E27FC236}">
                  <a16:creationId xmlns:a16="http://schemas.microsoft.com/office/drawing/2014/main" id="{7A9F54EA-876A-4F56-ACD7-89A23CFBEEA0}"/>
                </a:ext>
              </a:extLst>
            </p:cNvPr>
            <p:cNvSpPr txBox="1"/>
            <p:nvPr/>
          </p:nvSpPr>
          <p:spPr>
            <a:xfrm>
              <a:off x="1971194" y="4099733"/>
              <a:ext cx="330032" cy="400110"/>
            </a:xfrm>
            <a:prstGeom prst="rect">
              <a:avLst/>
            </a:prstGeom>
            <a:noFill/>
          </p:spPr>
          <p:txBody>
            <a:bodyPr wrap="square" rtlCol="0">
              <a:spAutoFit/>
            </a:bodyPr>
            <a:lstStyle/>
            <a:p>
              <a:r>
                <a:rPr lang="en-US" sz="2000" dirty="0"/>
                <a:t>b</a:t>
              </a:r>
              <a:endParaRPr lang="en-GB" sz="2000" baseline="30000" dirty="0"/>
            </a:p>
          </p:txBody>
        </p:sp>
      </p:grpSp>
      <p:grpSp>
        <p:nvGrpSpPr>
          <p:cNvPr id="20" name="Group 19"/>
          <p:cNvGrpSpPr/>
          <p:nvPr/>
        </p:nvGrpSpPr>
        <p:grpSpPr>
          <a:xfrm>
            <a:off x="6737882" y="2230050"/>
            <a:ext cx="2668043" cy="1893329"/>
            <a:chOff x="8467595" y="3099585"/>
            <a:chExt cx="2668043" cy="1893329"/>
          </a:xfrm>
        </p:grpSpPr>
        <p:sp>
          <p:nvSpPr>
            <p:cNvPr id="31" name="Partial Circle 30">
              <a:extLst>
                <a:ext uri="{FF2B5EF4-FFF2-40B4-BE49-F238E27FC236}">
                  <a16:creationId xmlns:a16="http://schemas.microsoft.com/office/drawing/2014/main" id="{2AE9BDBA-081D-4CE6-B079-EFB610FFAA1F}"/>
                </a:ext>
              </a:extLst>
            </p:cNvPr>
            <p:cNvSpPr/>
            <p:nvPr/>
          </p:nvSpPr>
          <p:spPr>
            <a:xfrm flipV="1">
              <a:off x="10032753" y="3999284"/>
              <a:ext cx="685463" cy="634590"/>
            </a:xfrm>
            <a:prstGeom prst="pie">
              <a:avLst>
                <a:gd name="adj1" fmla="val 4443882"/>
                <a:gd name="adj2" fmla="val 9232479"/>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3" name="Straight Connector 52">
              <a:extLst>
                <a:ext uri="{FF2B5EF4-FFF2-40B4-BE49-F238E27FC236}">
                  <a16:creationId xmlns:a16="http://schemas.microsoft.com/office/drawing/2014/main" id="{52F1383D-1EEA-4008-8D27-68A0D217D771}"/>
                </a:ext>
              </a:extLst>
            </p:cNvPr>
            <p:cNvCxnSpPr>
              <a:cxnSpLocks/>
            </p:cNvCxnSpPr>
            <p:nvPr/>
          </p:nvCxnSpPr>
          <p:spPr>
            <a:xfrm>
              <a:off x="8467595" y="3327621"/>
              <a:ext cx="2668043" cy="1407217"/>
            </a:xfrm>
            <a:prstGeom prst="lin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sp>
          <p:nvSpPr>
            <p:cNvPr id="58" name="TextBox 57">
              <a:extLst>
                <a:ext uri="{FF2B5EF4-FFF2-40B4-BE49-F238E27FC236}">
                  <a16:creationId xmlns:a16="http://schemas.microsoft.com/office/drawing/2014/main" id="{7A9F54EA-876A-4F56-ACD7-89A23CFBEEA0}"/>
                </a:ext>
              </a:extLst>
            </p:cNvPr>
            <p:cNvSpPr txBox="1"/>
            <p:nvPr/>
          </p:nvSpPr>
          <p:spPr>
            <a:xfrm>
              <a:off x="9911298" y="3648298"/>
              <a:ext cx="644035" cy="369332"/>
            </a:xfrm>
            <a:prstGeom prst="rect">
              <a:avLst/>
            </a:prstGeom>
            <a:noFill/>
          </p:spPr>
          <p:txBody>
            <a:bodyPr wrap="square" rtlCol="0">
              <a:spAutoFit/>
            </a:bodyPr>
            <a:lstStyle/>
            <a:p>
              <a:r>
                <a:rPr lang="en-US" dirty="0"/>
                <a:t>72</a:t>
              </a:r>
              <a:r>
                <a:rPr lang="en-US" baseline="30000" dirty="0"/>
                <a:t>o</a:t>
              </a:r>
              <a:endParaRPr lang="en-GB" baseline="30000" dirty="0"/>
            </a:p>
          </p:txBody>
        </p:sp>
        <p:cxnSp>
          <p:nvCxnSpPr>
            <p:cNvPr id="32" name="Straight Connector 31">
              <a:extLst>
                <a:ext uri="{FF2B5EF4-FFF2-40B4-BE49-F238E27FC236}">
                  <a16:creationId xmlns:a16="http://schemas.microsoft.com/office/drawing/2014/main" id="{52F1383D-1EEA-4008-8D27-68A0D217D771}"/>
                </a:ext>
              </a:extLst>
            </p:cNvPr>
            <p:cNvCxnSpPr>
              <a:cxnSpLocks/>
            </p:cNvCxnSpPr>
            <p:nvPr/>
          </p:nvCxnSpPr>
          <p:spPr>
            <a:xfrm flipV="1">
              <a:off x="10150975" y="3730695"/>
              <a:ext cx="404358" cy="1262219"/>
            </a:xfrm>
            <a:prstGeom prst="lin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cxnSp>
          <p:nvCxnSpPr>
            <p:cNvPr id="43" name="Straight Connector 42">
              <a:extLst>
                <a:ext uri="{FF2B5EF4-FFF2-40B4-BE49-F238E27FC236}">
                  <a16:creationId xmlns:a16="http://schemas.microsoft.com/office/drawing/2014/main" id="{52F1383D-1EEA-4008-8D27-68A0D217D771}"/>
                </a:ext>
              </a:extLst>
            </p:cNvPr>
            <p:cNvCxnSpPr>
              <a:cxnSpLocks/>
            </p:cNvCxnSpPr>
            <p:nvPr/>
          </p:nvCxnSpPr>
          <p:spPr>
            <a:xfrm flipV="1">
              <a:off x="8851444" y="3099585"/>
              <a:ext cx="404358" cy="1262219"/>
            </a:xfrm>
            <a:prstGeom prst="lin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sp>
          <p:nvSpPr>
            <p:cNvPr id="48" name="TextBox 47">
              <a:extLst>
                <a:ext uri="{FF2B5EF4-FFF2-40B4-BE49-F238E27FC236}">
                  <a16:creationId xmlns:a16="http://schemas.microsoft.com/office/drawing/2014/main" id="{7A9F54EA-876A-4F56-ACD7-89A23CFBEEA0}"/>
                </a:ext>
              </a:extLst>
            </p:cNvPr>
            <p:cNvSpPr txBox="1"/>
            <p:nvPr/>
          </p:nvSpPr>
          <p:spPr>
            <a:xfrm>
              <a:off x="9026047" y="3696688"/>
              <a:ext cx="330032" cy="400110"/>
            </a:xfrm>
            <a:prstGeom prst="rect">
              <a:avLst/>
            </a:prstGeom>
            <a:noFill/>
          </p:spPr>
          <p:txBody>
            <a:bodyPr wrap="square" rtlCol="0">
              <a:spAutoFit/>
            </a:bodyPr>
            <a:lstStyle/>
            <a:p>
              <a:r>
                <a:rPr lang="en-US" sz="2000" dirty="0"/>
                <a:t>c</a:t>
              </a:r>
              <a:endParaRPr lang="en-GB" sz="2000" baseline="30000" dirty="0"/>
            </a:p>
          </p:txBody>
        </p:sp>
      </p:grpSp>
    </p:spTree>
    <p:extLst>
      <p:ext uri="{BB962C8B-B14F-4D97-AF65-F5344CB8AC3E}">
        <p14:creationId xmlns:p14="http://schemas.microsoft.com/office/powerpoint/2010/main" val="24921389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62DD8571-3F85-34AE-1A9D-D6C799404B1E}"/>
              </a:ext>
            </a:extLst>
          </p:cNvPr>
          <p:cNvSpPr/>
          <p:nvPr/>
        </p:nvSpPr>
        <p:spPr>
          <a:xfrm>
            <a:off x="242070" y="225288"/>
            <a:ext cx="11707860" cy="6407425"/>
          </a:xfrm>
          <a:prstGeom prst="roundRect">
            <a:avLst>
              <a:gd name="adj" fmla="val 5784"/>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mbria"/>
              <a:ea typeface="+mn-ea"/>
              <a:cs typeface="+mn-cs"/>
            </a:endParaRPr>
          </a:p>
        </p:txBody>
      </p:sp>
      <p:sp>
        <p:nvSpPr>
          <p:cNvPr id="4" name="TextBox 3">
            <a:extLst>
              <a:ext uri="{FF2B5EF4-FFF2-40B4-BE49-F238E27FC236}">
                <a16:creationId xmlns:a16="http://schemas.microsoft.com/office/drawing/2014/main" id="{0C8A5D67-AF68-4F88-ABEC-B8150BA8A46D}"/>
              </a:ext>
            </a:extLst>
          </p:cNvPr>
          <p:cNvSpPr txBox="1"/>
          <p:nvPr/>
        </p:nvSpPr>
        <p:spPr>
          <a:xfrm>
            <a:off x="4658333" y="238369"/>
            <a:ext cx="2875331" cy="584775"/>
          </a:xfrm>
          <a:prstGeom prst="rect">
            <a:avLst/>
          </a:prstGeom>
          <a:noFill/>
        </p:spPr>
        <p:txBody>
          <a:bodyPr wrap="square" rtlCol="0">
            <a:spAutoFit/>
          </a:bodyPr>
          <a:lstStyle/>
          <a:p>
            <a:pPr algn="ctr"/>
            <a:r>
              <a:rPr lang="en-US" sz="3200" dirty="0">
                <a:latin typeface="Arial Black" panose="020B0A04020102020204" pitchFamily="34" charset="0"/>
              </a:rPr>
              <a:t>Solutions</a:t>
            </a:r>
            <a:endParaRPr lang="en-GB" sz="3200" dirty="0">
              <a:latin typeface="Arial Black" panose="020B0A04020102020204" pitchFamily="34" charset="0"/>
            </a:endParaRPr>
          </a:p>
        </p:txBody>
      </p:sp>
      <p:sp>
        <p:nvSpPr>
          <p:cNvPr id="45" name="TextBox 44">
            <a:extLst>
              <a:ext uri="{FF2B5EF4-FFF2-40B4-BE49-F238E27FC236}">
                <a16:creationId xmlns:a16="http://schemas.microsoft.com/office/drawing/2014/main" id="{7A9F54EA-876A-4F56-ACD7-89A23CFBEEA0}"/>
              </a:ext>
            </a:extLst>
          </p:cNvPr>
          <p:cNvSpPr txBox="1"/>
          <p:nvPr/>
        </p:nvSpPr>
        <p:spPr>
          <a:xfrm>
            <a:off x="484241" y="964247"/>
            <a:ext cx="10556329" cy="400110"/>
          </a:xfrm>
          <a:prstGeom prst="rect">
            <a:avLst/>
          </a:prstGeom>
          <a:solidFill>
            <a:schemeClr val="bg1"/>
          </a:solidFill>
        </p:spPr>
        <p:txBody>
          <a:bodyPr wrap="square" rtlCol="0">
            <a:spAutoFit/>
          </a:bodyPr>
          <a:lstStyle/>
          <a:p>
            <a:r>
              <a:rPr lang="en-US" sz="2000" dirty="0"/>
              <a:t>Find the angle marked with a letter in each diagram.</a:t>
            </a:r>
            <a:endParaRPr lang="en-GB" sz="2000" baseline="30000" dirty="0"/>
          </a:p>
        </p:txBody>
      </p:sp>
      <p:grpSp>
        <p:nvGrpSpPr>
          <p:cNvPr id="21" name="Group 20"/>
          <p:cNvGrpSpPr/>
          <p:nvPr/>
        </p:nvGrpSpPr>
        <p:grpSpPr>
          <a:xfrm>
            <a:off x="1306290" y="1913213"/>
            <a:ext cx="2584576" cy="1953975"/>
            <a:chOff x="1416156" y="2679899"/>
            <a:chExt cx="2584576" cy="1953975"/>
          </a:xfrm>
        </p:grpSpPr>
        <p:cxnSp>
          <p:nvCxnSpPr>
            <p:cNvPr id="11" name="Straight Connector 10">
              <a:extLst>
                <a:ext uri="{FF2B5EF4-FFF2-40B4-BE49-F238E27FC236}">
                  <a16:creationId xmlns:a16="http://schemas.microsoft.com/office/drawing/2014/main" id="{52F1383D-1EEA-4008-8D27-68A0D217D771}"/>
                </a:ext>
              </a:extLst>
            </p:cNvPr>
            <p:cNvCxnSpPr>
              <a:cxnSpLocks/>
            </p:cNvCxnSpPr>
            <p:nvPr/>
          </p:nvCxnSpPr>
          <p:spPr>
            <a:xfrm flipV="1">
              <a:off x="1724377" y="2759962"/>
              <a:ext cx="1153699" cy="1873912"/>
            </a:xfrm>
            <a:prstGeom prst="lin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cxnSp>
          <p:nvCxnSpPr>
            <p:cNvPr id="56" name="Straight Connector 55">
              <a:extLst>
                <a:ext uri="{FF2B5EF4-FFF2-40B4-BE49-F238E27FC236}">
                  <a16:creationId xmlns:a16="http://schemas.microsoft.com/office/drawing/2014/main" id="{52F1383D-1EEA-4008-8D27-68A0D217D771}"/>
                </a:ext>
              </a:extLst>
            </p:cNvPr>
            <p:cNvCxnSpPr>
              <a:cxnSpLocks/>
            </p:cNvCxnSpPr>
            <p:nvPr/>
          </p:nvCxnSpPr>
          <p:spPr>
            <a:xfrm flipH="1">
              <a:off x="1724377" y="3211307"/>
              <a:ext cx="2223409" cy="3668"/>
            </a:xfrm>
            <a:prstGeom prst="lin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sp>
          <p:nvSpPr>
            <p:cNvPr id="57" name="Partial Circle 30">
              <a:extLst>
                <a:ext uri="{FF2B5EF4-FFF2-40B4-BE49-F238E27FC236}">
                  <a16:creationId xmlns:a16="http://schemas.microsoft.com/office/drawing/2014/main" id="{2AE9BDBA-081D-4CE6-B079-EFB610FFAA1F}"/>
                </a:ext>
              </a:extLst>
            </p:cNvPr>
            <p:cNvSpPr/>
            <p:nvPr/>
          </p:nvSpPr>
          <p:spPr>
            <a:xfrm flipV="1">
              <a:off x="2341085" y="2969168"/>
              <a:ext cx="523100" cy="484277"/>
            </a:xfrm>
            <a:prstGeom prst="pie">
              <a:avLst>
                <a:gd name="adj1" fmla="val 3552632"/>
                <a:gd name="adj2" fmla="val 10782960"/>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 name="TextBox 58">
              <a:extLst>
                <a:ext uri="{FF2B5EF4-FFF2-40B4-BE49-F238E27FC236}">
                  <a16:creationId xmlns:a16="http://schemas.microsoft.com/office/drawing/2014/main" id="{7A9F54EA-876A-4F56-ACD7-89A23CFBEEA0}"/>
                </a:ext>
              </a:extLst>
            </p:cNvPr>
            <p:cNvSpPr txBox="1"/>
            <p:nvPr/>
          </p:nvSpPr>
          <p:spPr>
            <a:xfrm>
              <a:off x="2023800" y="2679899"/>
              <a:ext cx="840385" cy="369332"/>
            </a:xfrm>
            <a:prstGeom prst="rect">
              <a:avLst/>
            </a:prstGeom>
            <a:noFill/>
          </p:spPr>
          <p:txBody>
            <a:bodyPr wrap="square" rtlCol="0">
              <a:spAutoFit/>
            </a:bodyPr>
            <a:lstStyle/>
            <a:p>
              <a:r>
                <a:rPr lang="en-US" dirty="0"/>
                <a:t>128</a:t>
              </a:r>
              <a:r>
                <a:rPr lang="en-US" baseline="30000" dirty="0"/>
                <a:t>o</a:t>
              </a:r>
              <a:endParaRPr lang="en-GB" baseline="30000" dirty="0"/>
            </a:p>
          </p:txBody>
        </p:sp>
        <p:sp>
          <p:nvSpPr>
            <p:cNvPr id="60" name="TextBox 59">
              <a:extLst>
                <a:ext uri="{FF2B5EF4-FFF2-40B4-BE49-F238E27FC236}">
                  <a16:creationId xmlns:a16="http://schemas.microsoft.com/office/drawing/2014/main" id="{7A9F54EA-876A-4F56-ACD7-89A23CFBEEA0}"/>
                </a:ext>
              </a:extLst>
            </p:cNvPr>
            <p:cNvSpPr txBox="1"/>
            <p:nvPr/>
          </p:nvSpPr>
          <p:spPr>
            <a:xfrm>
              <a:off x="2548044" y="3190688"/>
              <a:ext cx="330032" cy="400110"/>
            </a:xfrm>
            <a:prstGeom prst="rect">
              <a:avLst/>
            </a:prstGeom>
            <a:noFill/>
          </p:spPr>
          <p:txBody>
            <a:bodyPr wrap="square" rtlCol="0">
              <a:spAutoFit/>
            </a:bodyPr>
            <a:lstStyle/>
            <a:p>
              <a:r>
                <a:rPr lang="en-US" sz="2000" dirty="0"/>
                <a:t>a</a:t>
              </a:r>
              <a:endParaRPr lang="en-GB" sz="2000" baseline="30000" dirty="0"/>
            </a:p>
          </p:txBody>
        </p:sp>
        <p:cxnSp>
          <p:nvCxnSpPr>
            <p:cNvPr id="29" name="Straight Connector 28">
              <a:extLst>
                <a:ext uri="{FF2B5EF4-FFF2-40B4-BE49-F238E27FC236}">
                  <a16:creationId xmlns:a16="http://schemas.microsoft.com/office/drawing/2014/main" id="{52F1383D-1EEA-4008-8D27-68A0D217D771}"/>
                </a:ext>
              </a:extLst>
            </p:cNvPr>
            <p:cNvCxnSpPr>
              <a:cxnSpLocks/>
            </p:cNvCxnSpPr>
            <p:nvPr/>
          </p:nvCxnSpPr>
          <p:spPr>
            <a:xfrm flipH="1" flipV="1">
              <a:off x="1416156" y="4119218"/>
              <a:ext cx="2584576" cy="15913"/>
            </a:xfrm>
            <a:prstGeom prst="lin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sp>
          <p:nvSpPr>
            <p:cNvPr id="47" name="TextBox 46">
              <a:extLst>
                <a:ext uri="{FF2B5EF4-FFF2-40B4-BE49-F238E27FC236}">
                  <a16:creationId xmlns:a16="http://schemas.microsoft.com/office/drawing/2014/main" id="{7A9F54EA-876A-4F56-ACD7-89A23CFBEEA0}"/>
                </a:ext>
              </a:extLst>
            </p:cNvPr>
            <p:cNvSpPr txBox="1"/>
            <p:nvPr/>
          </p:nvSpPr>
          <p:spPr>
            <a:xfrm>
              <a:off x="1971194" y="4099733"/>
              <a:ext cx="330032" cy="400110"/>
            </a:xfrm>
            <a:prstGeom prst="rect">
              <a:avLst/>
            </a:prstGeom>
            <a:noFill/>
          </p:spPr>
          <p:txBody>
            <a:bodyPr wrap="square" rtlCol="0">
              <a:spAutoFit/>
            </a:bodyPr>
            <a:lstStyle/>
            <a:p>
              <a:r>
                <a:rPr lang="en-US" sz="2000" dirty="0"/>
                <a:t>b</a:t>
              </a:r>
              <a:endParaRPr lang="en-GB" sz="2000" baseline="30000" dirty="0"/>
            </a:p>
          </p:txBody>
        </p:sp>
      </p:grpSp>
      <p:grpSp>
        <p:nvGrpSpPr>
          <p:cNvPr id="20" name="Group 19"/>
          <p:cNvGrpSpPr/>
          <p:nvPr/>
        </p:nvGrpSpPr>
        <p:grpSpPr>
          <a:xfrm>
            <a:off x="6616877" y="1993276"/>
            <a:ext cx="2668043" cy="1893329"/>
            <a:chOff x="8467595" y="3099585"/>
            <a:chExt cx="2668043" cy="1893329"/>
          </a:xfrm>
        </p:grpSpPr>
        <p:sp>
          <p:nvSpPr>
            <p:cNvPr id="31" name="Partial Circle 30">
              <a:extLst>
                <a:ext uri="{FF2B5EF4-FFF2-40B4-BE49-F238E27FC236}">
                  <a16:creationId xmlns:a16="http://schemas.microsoft.com/office/drawing/2014/main" id="{2AE9BDBA-081D-4CE6-B079-EFB610FFAA1F}"/>
                </a:ext>
              </a:extLst>
            </p:cNvPr>
            <p:cNvSpPr/>
            <p:nvPr/>
          </p:nvSpPr>
          <p:spPr>
            <a:xfrm flipV="1">
              <a:off x="10032753" y="3999284"/>
              <a:ext cx="685463" cy="634590"/>
            </a:xfrm>
            <a:prstGeom prst="pie">
              <a:avLst>
                <a:gd name="adj1" fmla="val 4443882"/>
                <a:gd name="adj2" fmla="val 9232479"/>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3" name="Straight Connector 52">
              <a:extLst>
                <a:ext uri="{FF2B5EF4-FFF2-40B4-BE49-F238E27FC236}">
                  <a16:creationId xmlns:a16="http://schemas.microsoft.com/office/drawing/2014/main" id="{52F1383D-1EEA-4008-8D27-68A0D217D771}"/>
                </a:ext>
              </a:extLst>
            </p:cNvPr>
            <p:cNvCxnSpPr>
              <a:cxnSpLocks/>
            </p:cNvCxnSpPr>
            <p:nvPr/>
          </p:nvCxnSpPr>
          <p:spPr>
            <a:xfrm>
              <a:off x="8467595" y="3327621"/>
              <a:ext cx="2668043" cy="1407217"/>
            </a:xfrm>
            <a:prstGeom prst="lin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sp>
          <p:nvSpPr>
            <p:cNvPr id="58" name="TextBox 57">
              <a:extLst>
                <a:ext uri="{FF2B5EF4-FFF2-40B4-BE49-F238E27FC236}">
                  <a16:creationId xmlns:a16="http://schemas.microsoft.com/office/drawing/2014/main" id="{7A9F54EA-876A-4F56-ACD7-89A23CFBEEA0}"/>
                </a:ext>
              </a:extLst>
            </p:cNvPr>
            <p:cNvSpPr txBox="1"/>
            <p:nvPr/>
          </p:nvSpPr>
          <p:spPr>
            <a:xfrm>
              <a:off x="9911298" y="3648298"/>
              <a:ext cx="644035" cy="369332"/>
            </a:xfrm>
            <a:prstGeom prst="rect">
              <a:avLst/>
            </a:prstGeom>
            <a:noFill/>
          </p:spPr>
          <p:txBody>
            <a:bodyPr wrap="square" rtlCol="0">
              <a:spAutoFit/>
            </a:bodyPr>
            <a:lstStyle/>
            <a:p>
              <a:r>
                <a:rPr lang="en-US" dirty="0"/>
                <a:t>72</a:t>
              </a:r>
              <a:r>
                <a:rPr lang="en-US" baseline="30000" dirty="0"/>
                <a:t>o</a:t>
              </a:r>
              <a:endParaRPr lang="en-GB" baseline="30000" dirty="0"/>
            </a:p>
          </p:txBody>
        </p:sp>
        <p:cxnSp>
          <p:nvCxnSpPr>
            <p:cNvPr id="32" name="Straight Connector 31">
              <a:extLst>
                <a:ext uri="{FF2B5EF4-FFF2-40B4-BE49-F238E27FC236}">
                  <a16:creationId xmlns:a16="http://schemas.microsoft.com/office/drawing/2014/main" id="{52F1383D-1EEA-4008-8D27-68A0D217D771}"/>
                </a:ext>
              </a:extLst>
            </p:cNvPr>
            <p:cNvCxnSpPr>
              <a:cxnSpLocks/>
            </p:cNvCxnSpPr>
            <p:nvPr/>
          </p:nvCxnSpPr>
          <p:spPr>
            <a:xfrm flipV="1">
              <a:off x="10150975" y="3730695"/>
              <a:ext cx="404358" cy="1262219"/>
            </a:xfrm>
            <a:prstGeom prst="lin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cxnSp>
          <p:nvCxnSpPr>
            <p:cNvPr id="43" name="Straight Connector 42">
              <a:extLst>
                <a:ext uri="{FF2B5EF4-FFF2-40B4-BE49-F238E27FC236}">
                  <a16:creationId xmlns:a16="http://schemas.microsoft.com/office/drawing/2014/main" id="{52F1383D-1EEA-4008-8D27-68A0D217D771}"/>
                </a:ext>
              </a:extLst>
            </p:cNvPr>
            <p:cNvCxnSpPr>
              <a:cxnSpLocks/>
            </p:cNvCxnSpPr>
            <p:nvPr/>
          </p:nvCxnSpPr>
          <p:spPr>
            <a:xfrm flipV="1">
              <a:off x="8851444" y="3099585"/>
              <a:ext cx="404358" cy="1262219"/>
            </a:xfrm>
            <a:prstGeom prst="lin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sp>
          <p:nvSpPr>
            <p:cNvPr id="48" name="TextBox 47">
              <a:extLst>
                <a:ext uri="{FF2B5EF4-FFF2-40B4-BE49-F238E27FC236}">
                  <a16:creationId xmlns:a16="http://schemas.microsoft.com/office/drawing/2014/main" id="{7A9F54EA-876A-4F56-ACD7-89A23CFBEEA0}"/>
                </a:ext>
              </a:extLst>
            </p:cNvPr>
            <p:cNvSpPr txBox="1"/>
            <p:nvPr/>
          </p:nvSpPr>
          <p:spPr>
            <a:xfrm>
              <a:off x="9047413" y="3699461"/>
              <a:ext cx="330032" cy="400110"/>
            </a:xfrm>
            <a:prstGeom prst="rect">
              <a:avLst/>
            </a:prstGeom>
            <a:noFill/>
          </p:spPr>
          <p:txBody>
            <a:bodyPr wrap="square" rtlCol="0">
              <a:spAutoFit/>
            </a:bodyPr>
            <a:lstStyle/>
            <a:p>
              <a:r>
                <a:rPr lang="en-US" sz="2000" dirty="0"/>
                <a:t>c</a:t>
              </a:r>
              <a:endParaRPr lang="en-GB" sz="2000" baseline="30000" dirty="0"/>
            </a:p>
          </p:txBody>
        </p:sp>
      </p:grpSp>
      <p:sp>
        <p:nvSpPr>
          <p:cNvPr id="22" name="TextBox 21">
            <a:extLst>
              <a:ext uri="{FF2B5EF4-FFF2-40B4-BE49-F238E27FC236}">
                <a16:creationId xmlns:a16="http://schemas.microsoft.com/office/drawing/2014/main" id="{7A9F54EA-876A-4F56-ACD7-89A23CFBEEA0}"/>
              </a:ext>
            </a:extLst>
          </p:cNvPr>
          <p:cNvSpPr txBox="1"/>
          <p:nvPr/>
        </p:nvSpPr>
        <p:spPr>
          <a:xfrm>
            <a:off x="1306289" y="4129096"/>
            <a:ext cx="3890861" cy="1631216"/>
          </a:xfrm>
          <a:prstGeom prst="rect">
            <a:avLst/>
          </a:prstGeom>
          <a:solidFill>
            <a:schemeClr val="bg1"/>
          </a:solidFill>
        </p:spPr>
        <p:txBody>
          <a:bodyPr wrap="square" rtlCol="0">
            <a:spAutoFit/>
          </a:bodyPr>
          <a:lstStyle/>
          <a:p>
            <a:r>
              <a:rPr lang="en-US" sz="2000" b="1" dirty="0">
                <a:solidFill>
                  <a:srgbClr val="FF0000"/>
                </a:solidFill>
              </a:rPr>
              <a:t>a = 128</a:t>
            </a:r>
            <a:r>
              <a:rPr lang="en-US" sz="2000" b="1" baseline="30000" dirty="0">
                <a:solidFill>
                  <a:srgbClr val="FF0000"/>
                </a:solidFill>
              </a:rPr>
              <a:t>o</a:t>
            </a:r>
          </a:p>
          <a:p>
            <a:r>
              <a:rPr lang="en-US" sz="2000" b="1" dirty="0"/>
              <a:t>It is vertically opposite to 126</a:t>
            </a:r>
            <a:r>
              <a:rPr lang="en-US" sz="2000" b="1" baseline="30000" dirty="0"/>
              <a:t>o</a:t>
            </a:r>
          </a:p>
          <a:p>
            <a:endParaRPr lang="en-US" sz="2000" b="1" dirty="0">
              <a:solidFill>
                <a:srgbClr val="FF0000"/>
              </a:solidFill>
            </a:endParaRPr>
          </a:p>
          <a:p>
            <a:r>
              <a:rPr lang="en-US" sz="2000" b="1" dirty="0">
                <a:solidFill>
                  <a:srgbClr val="FF0000"/>
                </a:solidFill>
              </a:rPr>
              <a:t>b = 128</a:t>
            </a:r>
            <a:r>
              <a:rPr lang="en-US" sz="2000" b="1" baseline="30000" dirty="0">
                <a:solidFill>
                  <a:srgbClr val="FF0000"/>
                </a:solidFill>
              </a:rPr>
              <a:t>o</a:t>
            </a:r>
          </a:p>
          <a:p>
            <a:r>
              <a:rPr lang="en-US" sz="2000" b="1" dirty="0"/>
              <a:t>It is corresponding to a.</a:t>
            </a:r>
            <a:endParaRPr lang="en-GB" sz="2000" b="1" dirty="0"/>
          </a:p>
        </p:txBody>
      </p:sp>
      <p:sp>
        <p:nvSpPr>
          <p:cNvPr id="23" name="TextBox 22">
            <a:extLst>
              <a:ext uri="{FF2B5EF4-FFF2-40B4-BE49-F238E27FC236}">
                <a16:creationId xmlns:a16="http://schemas.microsoft.com/office/drawing/2014/main" id="{7A9F54EA-876A-4F56-ACD7-89A23CFBEEA0}"/>
              </a:ext>
            </a:extLst>
          </p:cNvPr>
          <p:cNvSpPr txBox="1"/>
          <p:nvPr/>
        </p:nvSpPr>
        <p:spPr>
          <a:xfrm>
            <a:off x="6458341" y="4131541"/>
            <a:ext cx="3447388" cy="707886"/>
          </a:xfrm>
          <a:prstGeom prst="rect">
            <a:avLst/>
          </a:prstGeom>
          <a:solidFill>
            <a:schemeClr val="bg1"/>
          </a:solidFill>
        </p:spPr>
        <p:txBody>
          <a:bodyPr wrap="square" rtlCol="0">
            <a:spAutoFit/>
          </a:bodyPr>
          <a:lstStyle/>
          <a:p>
            <a:r>
              <a:rPr lang="en-US" sz="2000" b="1" dirty="0">
                <a:solidFill>
                  <a:srgbClr val="FF0000"/>
                </a:solidFill>
              </a:rPr>
              <a:t>c = 72</a:t>
            </a:r>
            <a:r>
              <a:rPr lang="en-US" sz="2000" b="1" baseline="30000" dirty="0">
                <a:solidFill>
                  <a:srgbClr val="FF0000"/>
                </a:solidFill>
              </a:rPr>
              <a:t>o</a:t>
            </a:r>
          </a:p>
          <a:p>
            <a:r>
              <a:rPr lang="en-US" sz="2000" b="1" dirty="0"/>
              <a:t>It is alternate to 72</a:t>
            </a:r>
            <a:r>
              <a:rPr lang="en-US" sz="2000" b="1" baseline="30000" dirty="0"/>
              <a:t>o</a:t>
            </a:r>
          </a:p>
        </p:txBody>
      </p:sp>
    </p:spTree>
    <p:extLst>
      <p:ext uri="{BB962C8B-B14F-4D97-AF65-F5344CB8AC3E}">
        <p14:creationId xmlns:p14="http://schemas.microsoft.com/office/powerpoint/2010/main" val="37228578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duotone>
              <a:prstClr val="black"/>
              <a:schemeClr val="accent5">
                <a:tint val="45000"/>
                <a:satMod val="400000"/>
              </a:schemeClr>
            </a:duotone>
            <a:extLst>
              <a:ext uri="{BEBA8EAE-BF5A-486C-A8C5-ECC9F3942E4B}">
                <a14:imgProps xmlns:a14="http://schemas.microsoft.com/office/drawing/2010/main">
                  <a14:imgLayer r:embed="rId4">
                    <a14:imgEffect>
                      <a14:saturation sat="0"/>
                    </a14:imgEffect>
                  </a14:imgLayer>
                </a14:imgProps>
              </a:ext>
            </a:extLst>
          </a:blip>
          <a:srcRect/>
          <a:tile tx="0" ty="0" sx="100000" sy="100000" flip="none" algn="tl"/>
        </a:blipFill>
        <a:effectLst/>
      </p:bgPr>
    </p:bg>
    <p:spTree>
      <p:nvGrpSpPr>
        <p:cNvPr id="1" name=""/>
        <p:cNvGrpSpPr/>
        <p:nvPr/>
      </p:nvGrpSpPr>
      <p:grpSpPr>
        <a:xfrm>
          <a:off x="0" y="0"/>
          <a:ext cx="0" cy="0"/>
          <a:chOff x="0" y="0"/>
          <a:chExt cx="0" cy="0"/>
        </a:xfrm>
      </p:grpSpPr>
      <p:sp>
        <p:nvSpPr>
          <p:cNvPr id="170" name="Rectangle: Rounded Corners 169">
            <a:extLst>
              <a:ext uri="{FF2B5EF4-FFF2-40B4-BE49-F238E27FC236}">
                <a16:creationId xmlns:a16="http://schemas.microsoft.com/office/drawing/2014/main" id="{89041FC1-DC6C-4459-86BC-8C9309E23D6A}"/>
              </a:ext>
            </a:extLst>
          </p:cNvPr>
          <p:cNvSpPr/>
          <p:nvPr/>
        </p:nvSpPr>
        <p:spPr>
          <a:xfrm>
            <a:off x="8390765" y="728078"/>
            <a:ext cx="3708000" cy="6012000"/>
          </a:xfrm>
          <a:prstGeom prst="roundRect">
            <a:avLst>
              <a:gd name="adj" fmla="val 3499"/>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Rounded Corners 5">
            <a:extLst>
              <a:ext uri="{FF2B5EF4-FFF2-40B4-BE49-F238E27FC236}">
                <a16:creationId xmlns:a16="http://schemas.microsoft.com/office/drawing/2014/main" id="{6D06C8A0-7451-497D-BAB9-FB0AEE967B75}"/>
              </a:ext>
            </a:extLst>
          </p:cNvPr>
          <p:cNvSpPr/>
          <p:nvPr/>
        </p:nvSpPr>
        <p:spPr>
          <a:xfrm>
            <a:off x="388279" y="728078"/>
            <a:ext cx="3708000" cy="6012000"/>
          </a:xfrm>
          <a:prstGeom prst="roundRect">
            <a:avLst>
              <a:gd name="adj" fmla="val 3499"/>
            </a:avLst>
          </a:prstGeom>
          <a:solidFill>
            <a:schemeClr val="bg1"/>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D362C3C6-DC19-43D9-8F8D-081E55F8857D}"/>
              </a:ext>
            </a:extLst>
          </p:cNvPr>
          <p:cNvSpPr txBox="1"/>
          <p:nvPr/>
        </p:nvSpPr>
        <p:spPr>
          <a:xfrm>
            <a:off x="2223648" y="49131"/>
            <a:ext cx="7743138" cy="584775"/>
          </a:xfrm>
          <a:prstGeom prst="rect">
            <a:avLst/>
          </a:prstGeom>
          <a:noFill/>
        </p:spPr>
        <p:txBody>
          <a:bodyPr wrap="square" rtlCol="0">
            <a:spAutoFit/>
          </a:bodyPr>
          <a:lstStyle/>
          <a:p>
            <a:pPr algn="ctr"/>
            <a:r>
              <a:rPr lang="en-US" sz="3200" dirty="0">
                <a:latin typeface="Arial Black" panose="020B0A04020102020204" pitchFamily="34" charset="0"/>
              </a:rPr>
              <a:t>Green, Amber, Red</a:t>
            </a:r>
            <a:endParaRPr lang="en-GB" sz="3200" dirty="0">
              <a:latin typeface="Arial Black" panose="020B0A04020102020204" pitchFamily="34" charset="0"/>
            </a:endParaRPr>
          </a:p>
        </p:txBody>
      </p:sp>
      <p:sp>
        <p:nvSpPr>
          <p:cNvPr id="2" name="TextBox 1">
            <a:extLst>
              <a:ext uri="{FF2B5EF4-FFF2-40B4-BE49-F238E27FC236}">
                <a16:creationId xmlns:a16="http://schemas.microsoft.com/office/drawing/2014/main" id="{A2C67DC4-8E93-4369-B242-236694446364}"/>
              </a:ext>
            </a:extLst>
          </p:cNvPr>
          <p:cNvSpPr txBox="1"/>
          <p:nvPr/>
        </p:nvSpPr>
        <p:spPr>
          <a:xfrm>
            <a:off x="477801" y="806858"/>
            <a:ext cx="3403733" cy="430887"/>
          </a:xfrm>
          <a:prstGeom prst="rect">
            <a:avLst/>
          </a:prstGeom>
          <a:noFill/>
        </p:spPr>
        <p:txBody>
          <a:bodyPr wrap="square" rtlCol="0">
            <a:spAutoFit/>
          </a:bodyPr>
          <a:lstStyle/>
          <a:p>
            <a:r>
              <a:rPr lang="en-US" sz="2200" dirty="0"/>
              <a:t>Find angles a, b, c and d</a:t>
            </a:r>
            <a:endParaRPr lang="en-GB" sz="2200" dirty="0"/>
          </a:p>
        </p:txBody>
      </p:sp>
      <p:pic>
        <p:nvPicPr>
          <p:cNvPr id="5" name="Picture 4">
            <a:extLst>
              <a:ext uri="{FF2B5EF4-FFF2-40B4-BE49-F238E27FC236}">
                <a16:creationId xmlns:a16="http://schemas.microsoft.com/office/drawing/2014/main" id="{0C2445B6-177C-4B44-B336-EE04CF81E4D2}"/>
              </a:ext>
            </a:extLst>
          </p:cNvPr>
          <p:cNvPicPr>
            <a:picLocks noChangeAspect="1"/>
          </p:cNvPicPr>
          <p:nvPr/>
        </p:nvPicPr>
        <p:blipFill>
          <a:blip r:embed="rId5"/>
          <a:stretch>
            <a:fillRect/>
          </a:stretch>
        </p:blipFill>
        <p:spPr>
          <a:xfrm>
            <a:off x="877185" y="1316525"/>
            <a:ext cx="2480765" cy="1695889"/>
          </a:xfrm>
          <a:prstGeom prst="rect">
            <a:avLst/>
          </a:prstGeom>
        </p:spPr>
      </p:pic>
      <p:pic>
        <p:nvPicPr>
          <p:cNvPr id="12" name="Picture 11">
            <a:extLst>
              <a:ext uri="{FF2B5EF4-FFF2-40B4-BE49-F238E27FC236}">
                <a16:creationId xmlns:a16="http://schemas.microsoft.com/office/drawing/2014/main" id="{47FC7818-CFDD-4E69-ADA0-5FD41F2738BB}"/>
              </a:ext>
            </a:extLst>
          </p:cNvPr>
          <p:cNvPicPr>
            <a:picLocks noChangeAspect="1"/>
          </p:cNvPicPr>
          <p:nvPr/>
        </p:nvPicPr>
        <p:blipFill>
          <a:blip r:embed="rId6"/>
          <a:stretch>
            <a:fillRect/>
          </a:stretch>
        </p:blipFill>
        <p:spPr>
          <a:xfrm>
            <a:off x="706033" y="3086529"/>
            <a:ext cx="2134263" cy="2076967"/>
          </a:xfrm>
          <a:prstGeom prst="rect">
            <a:avLst/>
          </a:prstGeom>
        </p:spPr>
      </p:pic>
      <p:sp>
        <p:nvSpPr>
          <p:cNvPr id="71" name="Rectangle: Rounded Corners 70">
            <a:extLst>
              <a:ext uri="{FF2B5EF4-FFF2-40B4-BE49-F238E27FC236}">
                <a16:creationId xmlns:a16="http://schemas.microsoft.com/office/drawing/2014/main" id="{1402E703-C130-4EAA-AAD7-AC8D86E9C1A8}"/>
              </a:ext>
            </a:extLst>
          </p:cNvPr>
          <p:cNvSpPr/>
          <p:nvPr/>
        </p:nvSpPr>
        <p:spPr>
          <a:xfrm>
            <a:off x="4389522" y="728078"/>
            <a:ext cx="3708000" cy="6012000"/>
          </a:xfrm>
          <a:prstGeom prst="roundRect">
            <a:avLst>
              <a:gd name="adj" fmla="val 2378"/>
            </a:avLst>
          </a:prstGeom>
          <a:solidFill>
            <a:schemeClr val="bg1"/>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6" name="Picture 25">
            <a:extLst>
              <a:ext uri="{FF2B5EF4-FFF2-40B4-BE49-F238E27FC236}">
                <a16:creationId xmlns:a16="http://schemas.microsoft.com/office/drawing/2014/main" id="{41C92D2B-D1D3-4587-BB82-34A860F576CD}"/>
              </a:ext>
            </a:extLst>
          </p:cNvPr>
          <p:cNvPicPr>
            <a:picLocks noChangeAspect="1"/>
          </p:cNvPicPr>
          <p:nvPr/>
        </p:nvPicPr>
        <p:blipFill>
          <a:blip r:embed="rId7"/>
          <a:stretch>
            <a:fillRect/>
          </a:stretch>
        </p:blipFill>
        <p:spPr>
          <a:xfrm>
            <a:off x="877185" y="5231270"/>
            <a:ext cx="1445456" cy="1376050"/>
          </a:xfrm>
          <a:prstGeom prst="rect">
            <a:avLst/>
          </a:prstGeom>
        </p:spPr>
      </p:pic>
      <p:sp>
        <p:nvSpPr>
          <p:cNvPr id="82" name="TextBox 81">
            <a:extLst>
              <a:ext uri="{FF2B5EF4-FFF2-40B4-BE49-F238E27FC236}">
                <a16:creationId xmlns:a16="http://schemas.microsoft.com/office/drawing/2014/main" id="{F8458901-7A5E-426C-9704-B905E7814730}"/>
              </a:ext>
            </a:extLst>
          </p:cNvPr>
          <p:cNvSpPr txBox="1"/>
          <p:nvPr/>
        </p:nvSpPr>
        <p:spPr>
          <a:xfrm>
            <a:off x="4405182" y="806858"/>
            <a:ext cx="3170646" cy="430887"/>
          </a:xfrm>
          <a:prstGeom prst="rect">
            <a:avLst/>
          </a:prstGeom>
          <a:noFill/>
        </p:spPr>
        <p:txBody>
          <a:bodyPr wrap="square" rtlCol="0">
            <a:spAutoFit/>
          </a:bodyPr>
          <a:lstStyle/>
          <a:p>
            <a:r>
              <a:rPr lang="en-US" sz="2200" dirty="0"/>
              <a:t>Find angles e, f and g</a:t>
            </a:r>
            <a:endParaRPr lang="en-GB" sz="2200" dirty="0"/>
          </a:p>
        </p:txBody>
      </p:sp>
      <p:pic>
        <p:nvPicPr>
          <p:cNvPr id="108" name="Picture 107">
            <a:extLst>
              <a:ext uri="{FF2B5EF4-FFF2-40B4-BE49-F238E27FC236}">
                <a16:creationId xmlns:a16="http://schemas.microsoft.com/office/drawing/2014/main" id="{21369113-9813-406C-8A8F-45829DDF576D}"/>
              </a:ext>
            </a:extLst>
          </p:cNvPr>
          <p:cNvPicPr>
            <a:picLocks noChangeAspect="1"/>
          </p:cNvPicPr>
          <p:nvPr/>
        </p:nvPicPr>
        <p:blipFill>
          <a:blip r:embed="rId8"/>
          <a:stretch>
            <a:fillRect/>
          </a:stretch>
        </p:blipFill>
        <p:spPr>
          <a:xfrm>
            <a:off x="4405182" y="1288169"/>
            <a:ext cx="2975332" cy="2121942"/>
          </a:xfrm>
          <a:prstGeom prst="rect">
            <a:avLst/>
          </a:prstGeom>
        </p:spPr>
      </p:pic>
      <p:sp>
        <p:nvSpPr>
          <p:cNvPr id="146" name="TextBox 145">
            <a:extLst>
              <a:ext uri="{FF2B5EF4-FFF2-40B4-BE49-F238E27FC236}">
                <a16:creationId xmlns:a16="http://schemas.microsoft.com/office/drawing/2014/main" id="{EC3212DD-3277-4329-A8DE-03716C0564E2}"/>
              </a:ext>
            </a:extLst>
          </p:cNvPr>
          <p:cNvSpPr txBox="1"/>
          <p:nvPr/>
        </p:nvSpPr>
        <p:spPr>
          <a:xfrm>
            <a:off x="8438125" y="805143"/>
            <a:ext cx="3276073" cy="430887"/>
          </a:xfrm>
          <a:prstGeom prst="rect">
            <a:avLst/>
          </a:prstGeom>
          <a:noFill/>
        </p:spPr>
        <p:txBody>
          <a:bodyPr wrap="square" rtlCol="0">
            <a:spAutoFit/>
          </a:bodyPr>
          <a:lstStyle/>
          <a:p>
            <a:r>
              <a:rPr lang="en-US" sz="2200" dirty="0"/>
              <a:t>Find angles h, j, m and n</a:t>
            </a:r>
            <a:endParaRPr lang="en-GB" sz="2200" dirty="0"/>
          </a:p>
        </p:txBody>
      </p:sp>
      <p:pic>
        <p:nvPicPr>
          <p:cNvPr id="169" name="Picture 168">
            <a:extLst>
              <a:ext uri="{FF2B5EF4-FFF2-40B4-BE49-F238E27FC236}">
                <a16:creationId xmlns:a16="http://schemas.microsoft.com/office/drawing/2014/main" id="{C7A3D2E9-06FE-4609-89FA-BFC0F6DBC448}"/>
              </a:ext>
            </a:extLst>
          </p:cNvPr>
          <p:cNvPicPr>
            <a:picLocks noChangeAspect="1"/>
          </p:cNvPicPr>
          <p:nvPr/>
        </p:nvPicPr>
        <p:blipFill>
          <a:blip r:embed="rId9"/>
          <a:stretch>
            <a:fillRect/>
          </a:stretch>
        </p:blipFill>
        <p:spPr>
          <a:xfrm>
            <a:off x="8438124" y="1421913"/>
            <a:ext cx="3276073" cy="1937293"/>
          </a:xfrm>
          <a:prstGeom prst="rect">
            <a:avLst/>
          </a:prstGeom>
        </p:spPr>
      </p:pic>
      <p:pic>
        <p:nvPicPr>
          <p:cNvPr id="192" name="Picture 191">
            <a:extLst>
              <a:ext uri="{FF2B5EF4-FFF2-40B4-BE49-F238E27FC236}">
                <a16:creationId xmlns:a16="http://schemas.microsoft.com/office/drawing/2014/main" id="{D8D62A41-8AAA-496B-8279-7163B2D97AE1}"/>
              </a:ext>
            </a:extLst>
          </p:cNvPr>
          <p:cNvPicPr>
            <a:picLocks noChangeAspect="1"/>
          </p:cNvPicPr>
          <p:nvPr/>
        </p:nvPicPr>
        <p:blipFill>
          <a:blip r:embed="rId10"/>
          <a:stretch>
            <a:fillRect/>
          </a:stretch>
        </p:blipFill>
        <p:spPr>
          <a:xfrm>
            <a:off x="8855932" y="3721283"/>
            <a:ext cx="2492283" cy="1963152"/>
          </a:xfrm>
          <a:prstGeom prst="rect">
            <a:avLst/>
          </a:prstGeom>
        </p:spPr>
      </p:pic>
      <p:pic>
        <p:nvPicPr>
          <p:cNvPr id="4" name="Picture 3">
            <a:extLst>
              <a:ext uri="{FF2B5EF4-FFF2-40B4-BE49-F238E27FC236}">
                <a16:creationId xmlns:a16="http://schemas.microsoft.com/office/drawing/2014/main" id="{5E971CAC-A133-4609-A69C-16C2585BDA81}"/>
              </a:ext>
            </a:extLst>
          </p:cNvPr>
          <p:cNvPicPr>
            <a:picLocks noChangeAspect="1"/>
          </p:cNvPicPr>
          <p:nvPr/>
        </p:nvPicPr>
        <p:blipFill>
          <a:blip r:embed="rId11"/>
          <a:stretch>
            <a:fillRect/>
          </a:stretch>
        </p:blipFill>
        <p:spPr>
          <a:xfrm>
            <a:off x="4535179" y="3814592"/>
            <a:ext cx="3427104" cy="2121942"/>
          </a:xfrm>
          <a:prstGeom prst="rect">
            <a:avLst/>
          </a:prstGeom>
        </p:spPr>
      </p:pic>
    </p:spTree>
    <p:extLst>
      <p:ext uri="{BB962C8B-B14F-4D97-AF65-F5344CB8AC3E}">
        <p14:creationId xmlns:p14="http://schemas.microsoft.com/office/powerpoint/2010/main" val="4013974510"/>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9C48A77C-5039-24D7-EC8D-84E9E4777DE7}"/>
              </a:ext>
            </a:extLst>
          </p:cNvPr>
          <p:cNvGrpSpPr/>
          <p:nvPr/>
        </p:nvGrpSpPr>
        <p:grpSpPr>
          <a:xfrm>
            <a:off x="666887" y="481018"/>
            <a:ext cx="9206687" cy="604946"/>
            <a:chOff x="778212" y="1667793"/>
            <a:chExt cx="2156351" cy="1451869"/>
          </a:xfrm>
        </p:grpSpPr>
        <p:sp>
          <p:nvSpPr>
            <p:cNvPr id="12" name="Rectangle: Rounded Corners 11">
              <a:extLst>
                <a:ext uri="{FF2B5EF4-FFF2-40B4-BE49-F238E27FC236}">
                  <a16:creationId xmlns:a16="http://schemas.microsoft.com/office/drawing/2014/main" id="{44CAEB07-5851-3EA3-0C24-0B0487630DF3}"/>
                </a:ext>
              </a:extLst>
            </p:cNvPr>
            <p:cNvSpPr/>
            <p:nvPr/>
          </p:nvSpPr>
          <p:spPr>
            <a:xfrm>
              <a:off x="778212" y="1667793"/>
              <a:ext cx="2088000" cy="1080000"/>
            </a:xfrm>
            <a:prstGeom prst="roundRect">
              <a:avLst>
                <a:gd name="adj" fmla="val 6344"/>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rial"/>
                <a:ea typeface="+mn-ea"/>
                <a:cs typeface="+mn-cs"/>
              </a:endParaRPr>
            </a:p>
          </p:txBody>
        </p:sp>
        <p:sp>
          <p:nvSpPr>
            <p:cNvPr id="3" name="TextBox 2">
              <a:extLst>
                <a:ext uri="{FF2B5EF4-FFF2-40B4-BE49-F238E27FC236}">
                  <a16:creationId xmlns:a16="http://schemas.microsoft.com/office/drawing/2014/main" id="{492599FA-7E64-8D91-D68D-97BB2434B325}"/>
                </a:ext>
              </a:extLst>
            </p:cNvPr>
            <p:cNvSpPr txBox="1"/>
            <p:nvPr/>
          </p:nvSpPr>
          <p:spPr>
            <a:xfrm>
              <a:off x="778213" y="1716203"/>
              <a:ext cx="2156350" cy="140345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a:ea typeface="+mn-ea"/>
                  <a:cs typeface="+mn-cs"/>
                </a:rPr>
                <a:t>Recap types of angle – acute, right, obtuse, reflex.</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Arial"/>
                <a:ea typeface="+mn-ea"/>
                <a:cs typeface="+mn-cs"/>
              </a:endParaRPr>
            </a:p>
          </p:txBody>
        </p:sp>
      </p:grpSp>
      <p:grpSp>
        <p:nvGrpSpPr>
          <p:cNvPr id="4" name="Group 3">
            <a:extLst>
              <a:ext uri="{FF2B5EF4-FFF2-40B4-BE49-F238E27FC236}">
                <a16:creationId xmlns:a16="http://schemas.microsoft.com/office/drawing/2014/main" id="{90BC97AD-2C83-0126-5178-FEAE70F41E23}"/>
              </a:ext>
            </a:extLst>
          </p:cNvPr>
          <p:cNvGrpSpPr/>
          <p:nvPr/>
        </p:nvGrpSpPr>
        <p:grpSpPr>
          <a:xfrm>
            <a:off x="666888" y="1742371"/>
            <a:ext cx="9206687" cy="604946"/>
            <a:chOff x="778212" y="1667793"/>
            <a:chExt cx="2156351" cy="1451869"/>
          </a:xfrm>
        </p:grpSpPr>
        <p:sp>
          <p:nvSpPr>
            <p:cNvPr id="5" name="Rectangle: Rounded Corners 4">
              <a:extLst>
                <a:ext uri="{FF2B5EF4-FFF2-40B4-BE49-F238E27FC236}">
                  <a16:creationId xmlns:a16="http://schemas.microsoft.com/office/drawing/2014/main" id="{C3BDA89F-58C6-9588-8C7B-42601131D5E8}"/>
                </a:ext>
              </a:extLst>
            </p:cNvPr>
            <p:cNvSpPr/>
            <p:nvPr/>
          </p:nvSpPr>
          <p:spPr>
            <a:xfrm>
              <a:off x="778212" y="1667793"/>
              <a:ext cx="2088000" cy="1080000"/>
            </a:xfrm>
            <a:prstGeom prst="roundRect">
              <a:avLst>
                <a:gd name="adj" fmla="val 6344"/>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rial"/>
                <a:ea typeface="+mn-ea"/>
                <a:cs typeface="+mn-cs"/>
              </a:endParaRPr>
            </a:p>
          </p:txBody>
        </p:sp>
        <p:sp>
          <p:nvSpPr>
            <p:cNvPr id="7" name="TextBox 6">
              <a:extLst>
                <a:ext uri="{FF2B5EF4-FFF2-40B4-BE49-F238E27FC236}">
                  <a16:creationId xmlns:a16="http://schemas.microsoft.com/office/drawing/2014/main" id="{2615E7C1-97C1-9FB7-4E3E-407A4A8414F9}"/>
                </a:ext>
              </a:extLst>
            </p:cNvPr>
            <p:cNvSpPr txBox="1"/>
            <p:nvPr/>
          </p:nvSpPr>
          <p:spPr>
            <a:xfrm>
              <a:off x="778213" y="1716203"/>
              <a:ext cx="2156350" cy="140345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a:ea typeface="+mn-ea"/>
                  <a:cs typeface="+mn-cs"/>
                </a:rPr>
                <a:t>Understand angles around a point, angles on a straight line and angles in a triangle.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Arial"/>
                <a:ea typeface="+mn-ea"/>
                <a:cs typeface="+mn-cs"/>
              </a:endParaRPr>
            </a:p>
          </p:txBody>
        </p:sp>
      </p:grpSp>
    </p:spTree>
    <p:extLst>
      <p:ext uri="{BB962C8B-B14F-4D97-AF65-F5344CB8AC3E}">
        <p14:creationId xmlns:p14="http://schemas.microsoft.com/office/powerpoint/2010/main" val="23462299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duotone>
              <a:prstClr val="black"/>
              <a:schemeClr val="accent5">
                <a:tint val="45000"/>
                <a:satMod val="400000"/>
              </a:schemeClr>
            </a:duotone>
            <a:extLst>
              <a:ext uri="{BEBA8EAE-BF5A-486C-A8C5-ECC9F3942E4B}">
                <a14:imgProps xmlns:a14="http://schemas.microsoft.com/office/drawing/2010/main">
                  <a14:imgLayer r:embed="rId4">
                    <a14:imgEffect>
                      <a14:saturation sat="0"/>
                    </a14:imgEffect>
                  </a14:imgLayer>
                </a14:imgProps>
              </a:ext>
            </a:extLst>
          </a:blip>
          <a:srcRect/>
          <a:tile tx="0" ty="0" sx="100000" sy="100000" flip="none" algn="tl"/>
        </a:blipFill>
        <a:effectLst/>
      </p:bgPr>
    </p:bg>
    <p:spTree>
      <p:nvGrpSpPr>
        <p:cNvPr id="1" name="">
          <a:extLst>
            <a:ext uri="{FF2B5EF4-FFF2-40B4-BE49-F238E27FC236}">
              <a16:creationId xmlns:a16="http://schemas.microsoft.com/office/drawing/2014/main" id="{340F812D-A2C0-8BB5-2538-D45B1DDE66B8}"/>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286851B1-29A1-AB9E-1E76-08475AB1D49F}"/>
              </a:ext>
            </a:extLst>
          </p:cNvPr>
          <p:cNvSpPr/>
          <p:nvPr/>
        </p:nvSpPr>
        <p:spPr>
          <a:xfrm>
            <a:off x="388279" y="728078"/>
            <a:ext cx="3708000" cy="6012000"/>
          </a:xfrm>
          <a:prstGeom prst="roundRect">
            <a:avLst>
              <a:gd name="adj" fmla="val 3499"/>
            </a:avLst>
          </a:prstGeom>
          <a:solidFill>
            <a:schemeClr val="bg1"/>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89BBAA9F-1980-8FC0-D69B-EF29276BE8CE}"/>
              </a:ext>
            </a:extLst>
          </p:cNvPr>
          <p:cNvSpPr txBox="1"/>
          <p:nvPr/>
        </p:nvSpPr>
        <p:spPr>
          <a:xfrm>
            <a:off x="2223648" y="49131"/>
            <a:ext cx="7743138" cy="584775"/>
          </a:xfrm>
          <a:prstGeom prst="rect">
            <a:avLst/>
          </a:prstGeom>
          <a:noFill/>
        </p:spPr>
        <p:txBody>
          <a:bodyPr wrap="square" rtlCol="0">
            <a:spAutoFit/>
          </a:bodyPr>
          <a:lstStyle/>
          <a:p>
            <a:pPr algn="ctr"/>
            <a:r>
              <a:rPr lang="en-US" sz="3200" dirty="0">
                <a:latin typeface="Arial Black" panose="020B0A04020102020204" pitchFamily="34" charset="0"/>
              </a:rPr>
              <a:t>Solutions</a:t>
            </a:r>
            <a:endParaRPr lang="en-GB" sz="3200" dirty="0">
              <a:latin typeface="Arial Black" panose="020B0A04020102020204" pitchFamily="34" charset="0"/>
            </a:endParaRPr>
          </a:p>
        </p:txBody>
      </p:sp>
      <p:sp>
        <p:nvSpPr>
          <p:cNvPr id="2" name="TextBox 1">
            <a:extLst>
              <a:ext uri="{FF2B5EF4-FFF2-40B4-BE49-F238E27FC236}">
                <a16:creationId xmlns:a16="http://schemas.microsoft.com/office/drawing/2014/main" id="{333EC0EB-8DDA-0587-4EBF-E8F0628B3E9C}"/>
              </a:ext>
            </a:extLst>
          </p:cNvPr>
          <p:cNvSpPr txBox="1"/>
          <p:nvPr/>
        </p:nvSpPr>
        <p:spPr>
          <a:xfrm>
            <a:off x="477801" y="806858"/>
            <a:ext cx="3403733" cy="430887"/>
          </a:xfrm>
          <a:prstGeom prst="rect">
            <a:avLst/>
          </a:prstGeom>
          <a:noFill/>
        </p:spPr>
        <p:txBody>
          <a:bodyPr wrap="square" rtlCol="0">
            <a:spAutoFit/>
          </a:bodyPr>
          <a:lstStyle/>
          <a:p>
            <a:r>
              <a:rPr lang="en-US" sz="2200" dirty="0"/>
              <a:t>Find angles a, b, c and d</a:t>
            </a:r>
            <a:endParaRPr lang="en-GB" sz="2200" dirty="0"/>
          </a:p>
        </p:txBody>
      </p:sp>
      <p:pic>
        <p:nvPicPr>
          <p:cNvPr id="5" name="Picture 4">
            <a:extLst>
              <a:ext uri="{FF2B5EF4-FFF2-40B4-BE49-F238E27FC236}">
                <a16:creationId xmlns:a16="http://schemas.microsoft.com/office/drawing/2014/main" id="{CB80CD5A-6FE4-6602-69A0-07A71C91734E}"/>
              </a:ext>
            </a:extLst>
          </p:cNvPr>
          <p:cNvPicPr>
            <a:picLocks noChangeAspect="1"/>
          </p:cNvPicPr>
          <p:nvPr/>
        </p:nvPicPr>
        <p:blipFill>
          <a:blip r:embed="rId5"/>
          <a:stretch>
            <a:fillRect/>
          </a:stretch>
        </p:blipFill>
        <p:spPr>
          <a:xfrm>
            <a:off x="877185" y="1316525"/>
            <a:ext cx="2480765" cy="1695889"/>
          </a:xfrm>
          <a:prstGeom prst="rect">
            <a:avLst/>
          </a:prstGeom>
        </p:spPr>
      </p:pic>
      <p:pic>
        <p:nvPicPr>
          <p:cNvPr id="12" name="Picture 11">
            <a:extLst>
              <a:ext uri="{FF2B5EF4-FFF2-40B4-BE49-F238E27FC236}">
                <a16:creationId xmlns:a16="http://schemas.microsoft.com/office/drawing/2014/main" id="{121C12C0-6DE2-91D7-AFD9-7801C567DF8F}"/>
              </a:ext>
            </a:extLst>
          </p:cNvPr>
          <p:cNvPicPr>
            <a:picLocks noChangeAspect="1"/>
          </p:cNvPicPr>
          <p:nvPr/>
        </p:nvPicPr>
        <p:blipFill>
          <a:blip r:embed="rId6"/>
          <a:stretch>
            <a:fillRect/>
          </a:stretch>
        </p:blipFill>
        <p:spPr>
          <a:xfrm>
            <a:off x="706033" y="3086529"/>
            <a:ext cx="2134263" cy="2076967"/>
          </a:xfrm>
          <a:prstGeom prst="rect">
            <a:avLst/>
          </a:prstGeom>
        </p:spPr>
      </p:pic>
      <p:sp>
        <p:nvSpPr>
          <p:cNvPr id="71" name="Rectangle: Rounded Corners 70">
            <a:extLst>
              <a:ext uri="{FF2B5EF4-FFF2-40B4-BE49-F238E27FC236}">
                <a16:creationId xmlns:a16="http://schemas.microsoft.com/office/drawing/2014/main" id="{86301DC1-2091-3418-DF4F-7F5B0D138C5F}"/>
              </a:ext>
            </a:extLst>
          </p:cNvPr>
          <p:cNvSpPr/>
          <p:nvPr/>
        </p:nvSpPr>
        <p:spPr>
          <a:xfrm>
            <a:off x="4389522" y="728078"/>
            <a:ext cx="3708000" cy="6012000"/>
          </a:xfrm>
          <a:prstGeom prst="roundRect">
            <a:avLst>
              <a:gd name="adj" fmla="val 2378"/>
            </a:avLst>
          </a:prstGeom>
          <a:solidFill>
            <a:schemeClr val="bg1"/>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6" name="Picture 25">
            <a:extLst>
              <a:ext uri="{FF2B5EF4-FFF2-40B4-BE49-F238E27FC236}">
                <a16:creationId xmlns:a16="http://schemas.microsoft.com/office/drawing/2014/main" id="{94E6B660-1AEA-F74D-7285-BA95F9317E9E}"/>
              </a:ext>
            </a:extLst>
          </p:cNvPr>
          <p:cNvPicPr>
            <a:picLocks noChangeAspect="1"/>
          </p:cNvPicPr>
          <p:nvPr/>
        </p:nvPicPr>
        <p:blipFill>
          <a:blip r:embed="rId7"/>
          <a:stretch>
            <a:fillRect/>
          </a:stretch>
        </p:blipFill>
        <p:spPr>
          <a:xfrm>
            <a:off x="877185" y="5231270"/>
            <a:ext cx="1445456" cy="1376050"/>
          </a:xfrm>
          <a:prstGeom prst="rect">
            <a:avLst/>
          </a:prstGeom>
        </p:spPr>
      </p:pic>
      <p:sp>
        <p:nvSpPr>
          <p:cNvPr id="82" name="TextBox 81">
            <a:extLst>
              <a:ext uri="{FF2B5EF4-FFF2-40B4-BE49-F238E27FC236}">
                <a16:creationId xmlns:a16="http://schemas.microsoft.com/office/drawing/2014/main" id="{05BED947-9D4E-44AA-4D52-45126BAFCCA8}"/>
              </a:ext>
            </a:extLst>
          </p:cNvPr>
          <p:cNvSpPr txBox="1"/>
          <p:nvPr/>
        </p:nvSpPr>
        <p:spPr>
          <a:xfrm>
            <a:off x="4405182" y="806858"/>
            <a:ext cx="3170646" cy="430887"/>
          </a:xfrm>
          <a:prstGeom prst="rect">
            <a:avLst/>
          </a:prstGeom>
          <a:noFill/>
        </p:spPr>
        <p:txBody>
          <a:bodyPr wrap="square" rtlCol="0">
            <a:spAutoFit/>
          </a:bodyPr>
          <a:lstStyle/>
          <a:p>
            <a:r>
              <a:rPr lang="en-US" sz="2200" dirty="0"/>
              <a:t>Find angles e, f and g</a:t>
            </a:r>
            <a:endParaRPr lang="en-GB" sz="2200" dirty="0"/>
          </a:p>
        </p:txBody>
      </p:sp>
      <p:pic>
        <p:nvPicPr>
          <p:cNvPr id="108" name="Picture 107">
            <a:extLst>
              <a:ext uri="{FF2B5EF4-FFF2-40B4-BE49-F238E27FC236}">
                <a16:creationId xmlns:a16="http://schemas.microsoft.com/office/drawing/2014/main" id="{DC217B55-DF8D-ECF7-E31B-2F61DF48CF32}"/>
              </a:ext>
            </a:extLst>
          </p:cNvPr>
          <p:cNvPicPr>
            <a:picLocks noChangeAspect="1"/>
          </p:cNvPicPr>
          <p:nvPr/>
        </p:nvPicPr>
        <p:blipFill>
          <a:blip r:embed="rId8"/>
          <a:stretch>
            <a:fillRect/>
          </a:stretch>
        </p:blipFill>
        <p:spPr>
          <a:xfrm>
            <a:off x="4405182" y="1288169"/>
            <a:ext cx="2975332" cy="2121942"/>
          </a:xfrm>
          <a:prstGeom prst="rect">
            <a:avLst/>
          </a:prstGeom>
        </p:spPr>
      </p:pic>
      <p:sp>
        <p:nvSpPr>
          <p:cNvPr id="170" name="Rectangle: Rounded Corners 169">
            <a:extLst>
              <a:ext uri="{FF2B5EF4-FFF2-40B4-BE49-F238E27FC236}">
                <a16:creationId xmlns:a16="http://schemas.microsoft.com/office/drawing/2014/main" id="{65D52245-7DD5-657F-B713-DBEE110C67A6}"/>
              </a:ext>
            </a:extLst>
          </p:cNvPr>
          <p:cNvSpPr/>
          <p:nvPr/>
        </p:nvSpPr>
        <p:spPr>
          <a:xfrm>
            <a:off x="8390765" y="728078"/>
            <a:ext cx="3708000" cy="6012000"/>
          </a:xfrm>
          <a:prstGeom prst="roundRect">
            <a:avLst>
              <a:gd name="adj" fmla="val 3499"/>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6" name="TextBox 145">
            <a:extLst>
              <a:ext uri="{FF2B5EF4-FFF2-40B4-BE49-F238E27FC236}">
                <a16:creationId xmlns:a16="http://schemas.microsoft.com/office/drawing/2014/main" id="{FD03F36E-723E-EB03-2C49-4EA80B917126}"/>
              </a:ext>
            </a:extLst>
          </p:cNvPr>
          <p:cNvSpPr txBox="1"/>
          <p:nvPr/>
        </p:nvSpPr>
        <p:spPr>
          <a:xfrm>
            <a:off x="8438125" y="805143"/>
            <a:ext cx="3276073" cy="430887"/>
          </a:xfrm>
          <a:prstGeom prst="rect">
            <a:avLst/>
          </a:prstGeom>
          <a:noFill/>
        </p:spPr>
        <p:txBody>
          <a:bodyPr wrap="square" rtlCol="0">
            <a:spAutoFit/>
          </a:bodyPr>
          <a:lstStyle/>
          <a:p>
            <a:r>
              <a:rPr lang="en-US" sz="2200" dirty="0"/>
              <a:t>Find angles h, j, m and n</a:t>
            </a:r>
            <a:endParaRPr lang="en-GB" sz="2200" dirty="0"/>
          </a:p>
        </p:txBody>
      </p:sp>
      <p:pic>
        <p:nvPicPr>
          <p:cNvPr id="169" name="Picture 168">
            <a:extLst>
              <a:ext uri="{FF2B5EF4-FFF2-40B4-BE49-F238E27FC236}">
                <a16:creationId xmlns:a16="http://schemas.microsoft.com/office/drawing/2014/main" id="{B57CE743-131B-6F5D-6CB6-AA8E97DCCC75}"/>
              </a:ext>
            </a:extLst>
          </p:cNvPr>
          <p:cNvPicPr>
            <a:picLocks noChangeAspect="1"/>
          </p:cNvPicPr>
          <p:nvPr/>
        </p:nvPicPr>
        <p:blipFill>
          <a:blip r:embed="rId9"/>
          <a:stretch>
            <a:fillRect/>
          </a:stretch>
        </p:blipFill>
        <p:spPr>
          <a:xfrm>
            <a:off x="8438124" y="1421913"/>
            <a:ext cx="3276073" cy="1937293"/>
          </a:xfrm>
          <a:prstGeom prst="rect">
            <a:avLst/>
          </a:prstGeom>
        </p:spPr>
      </p:pic>
      <p:pic>
        <p:nvPicPr>
          <p:cNvPr id="192" name="Picture 191">
            <a:extLst>
              <a:ext uri="{FF2B5EF4-FFF2-40B4-BE49-F238E27FC236}">
                <a16:creationId xmlns:a16="http://schemas.microsoft.com/office/drawing/2014/main" id="{AA9D3D60-08D6-7BD4-D96B-184BA106F40A}"/>
              </a:ext>
            </a:extLst>
          </p:cNvPr>
          <p:cNvPicPr>
            <a:picLocks noChangeAspect="1"/>
          </p:cNvPicPr>
          <p:nvPr/>
        </p:nvPicPr>
        <p:blipFill>
          <a:blip r:embed="rId10"/>
          <a:stretch>
            <a:fillRect/>
          </a:stretch>
        </p:blipFill>
        <p:spPr>
          <a:xfrm>
            <a:off x="8855932" y="3721283"/>
            <a:ext cx="2492283" cy="1963152"/>
          </a:xfrm>
          <a:prstGeom prst="rect">
            <a:avLst/>
          </a:prstGeom>
        </p:spPr>
      </p:pic>
      <p:pic>
        <p:nvPicPr>
          <p:cNvPr id="4" name="Picture 3">
            <a:extLst>
              <a:ext uri="{FF2B5EF4-FFF2-40B4-BE49-F238E27FC236}">
                <a16:creationId xmlns:a16="http://schemas.microsoft.com/office/drawing/2014/main" id="{DF8D70C8-44A0-7F22-D700-77F8B21CFFA3}"/>
              </a:ext>
            </a:extLst>
          </p:cNvPr>
          <p:cNvPicPr>
            <a:picLocks noChangeAspect="1"/>
          </p:cNvPicPr>
          <p:nvPr/>
        </p:nvPicPr>
        <p:blipFill>
          <a:blip r:embed="rId11"/>
          <a:stretch>
            <a:fillRect/>
          </a:stretch>
        </p:blipFill>
        <p:spPr>
          <a:xfrm>
            <a:off x="4535179" y="3814592"/>
            <a:ext cx="3427104" cy="2121942"/>
          </a:xfrm>
          <a:prstGeom prst="rect">
            <a:avLst/>
          </a:prstGeom>
        </p:spPr>
      </p:pic>
      <p:sp>
        <p:nvSpPr>
          <p:cNvPr id="3" name="TextBox 2">
            <a:extLst>
              <a:ext uri="{FF2B5EF4-FFF2-40B4-BE49-F238E27FC236}">
                <a16:creationId xmlns:a16="http://schemas.microsoft.com/office/drawing/2014/main" id="{2C84B3CE-A67A-47D2-8112-14D2411A016B}"/>
              </a:ext>
            </a:extLst>
          </p:cNvPr>
          <p:cNvSpPr txBox="1"/>
          <p:nvPr/>
        </p:nvSpPr>
        <p:spPr>
          <a:xfrm>
            <a:off x="2393123" y="1404619"/>
            <a:ext cx="1074294" cy="369332"/>
          </a:xfrm>
          <a:prstGeom prst="rect">
            <a:avLst/>
          </a:prstGeom>
          <a:noFill/>
        </p:spPr>
        <p:txBody>
          <a:bodyPr wrap="square" rtlCol="0">
            <a:spAutoFit/>
          </a:bodyPr>
          <a:lstStyle/>
          <a:p>
            <a:r>
              <a:rPr lang="en-US" b="1" dirty="0">
                <a:solidFill>
                  <a:srgbClr val="FF0000"/>
                </a:solidFill>
              </a:rPr>
              <a:t>a = 43</a:t>
            </a:r>
            <a:r>
              <a:rPr lang="en-US" b="1" baseline="30000" dirty="0">
                <a:solidFill>
                  <a:srgbClr val="FF0000"/>
                </a:solidFill>
              </a:rPr>
              <a:t>o</a:t>
            </a:r>
            <a:endParaRPr lang="en-GB" b="1" baseline="30000" dirty="0">
              <a:solidFill>
                <a:srgbClr val="FF0000"/>
              </a:solidFill>
            </a:endParaRPr>
          </a:p>
        </p:txBody>
      </p:sp>
      <p:sp>
        <p:nvSpPr>
          <p:cNvPr id="17" name="TextBox 16">
            <a:extLst>
              <a:ext uri="{FF2B5EF4-FFF2-40B4-BE49-F238E27FC236}">
                <a16:creationId xmlns:a16="http://schemas.microsoft.com/office/drawing/2014/main" id="{04EB865F-7C7D-4DAD-AD80-F61019502798}"/>
              </a:ext>
            </a:extLst>
          </p:cNvPr>
          <p:cNvSpPr txBox="1"/>
          <p:nvPr/>
        </p:nvSpPr>
        <p:spPr>
          <a:xfrm>
            <a:off x="2141277" y="3629926"/>
            <a:ext cx="1074294" cy="369332"/>
          </a:xfrm>
          <a:prstGeom prst="rect">
            <a:avLst/>
          </a:prstGeom>
          <a:noFill/>
        </p:spPr>
        <p:txBody>
          <a:bodyPr wrap="square" rtlCol="0">
            <a:spAutoFit/>
          </a:bodyPr>
          <a:lstStyle/>
          <a:p>
            <a:r>
              <a:rPr lang="en-US" b="1" dirty="0">
                <a:solidFill>
                  <a:srgbClr val="FF0000"/>
                </a:solidFill>
              </a:rPr>
              <a:t>b = 120</a:t>
            </a:r>
            <a:r>
              <a:rPr lang="en-US" b="1" baseline="30000" dirty="0">
                <a:solidFill>
                  <a:srgbClr val="FF0000"/>
                </a:solidFill>
              </a:rPr>
              <a:t>o</a:t>
            </a:r>
            <a:endParaRPr lang="en-GB" b="1" baseline="30000" dirty="0">
              <a:solidFill>
                <a:srgbClr val="FF0000"/>
              </a:solidFill>
            </a:endParaRPr>
          </a:p>
        </p:txBody>
      </p:sp>
      <p:sp>
        <p:nvSpPr>
          <p:cNvPr id="18" name="TextBox 17">
            <a:extLst>
              <a:ext uri="{FF2B5EF4-FFF2-40B4-BE49-F238E27FC236}">
                <a16:creationId xmlns:a16="http://schemas.microsoft.com/office/drawing/2014/main" id="{C0283A13-A274-4FD1-BCAD-013E1C58D829}"/>
              </a:ext>
            </a:extLst>
          </p:cNvPr>
          <p:cNvSpPr txBox="1"/>
          <p:nvPr/>
        </p:nvSpPr>
        <p:spPr>
          <a:xfrm>
            <a:off x="2361641" y="5582455"/>
            <a:ext cx="1074294" cy="369332"/>
          </a:xfrm>
          <a:prstGeom prst="rect">
            <a:avLst/>
          </a:prstGeom>
          <a:noFill/>
        </p:spPr>
        <p:txBody>
          <a:bodyPr wrap="square" rtlCol="0">
            <a:spAutoFit/>
          </a:bodyPr>
          <a:lstStyle/>
          <a:p>
            <a:r>
              <a:rPr lang="en-US" b="1" dirty="0">
                <a:solidFill>
                  <a:srgbClr val="FF0000"/>
                </a:solidFill>
              </a:rPr>
              <a:t>d = 27</a:t>
            </a:r>
            <a:r>
              <a:rPr lang="en-US" b="1" baseline="30000" dirty="0">
                <a:solidFill>
                  <a:srgbClr val="FF0000"/>
                </a:solidFill>
              </a:rPr>
              <a:t>o</a:t>
            </a:r>
            <a:endParaRPr lang="en-GB" b="1" baseline="30000" dirty="0">
              <a:solidFill>
                <a:srgbClr val="FF0000"/>
              </a:solidFill>
            </a:endParaRPr>
          </a:p>
        </p:txBody>
      </p:sp>
      <p:sp>
        <p:nvSpPr>
          <p:cNvPr id="19" name="TextBox 18">
            <a:extLst>
              <a:ext uri="{FF2B5EF4-FFF2-40B4-BE49-F238E27FC236}">
                <a16:creationId xmlns:a16="http://schemas.microsoft.com/office/drawing/2014/main" id="{127E9AA9-61DB-4298-9689-8DD53C436A17}"/>
              </a:ext>
            </a:extLst>
          </p:cNvPr>
          <p:cNvSpPr txBox="1"/>
          <p:nvPr/>
        </p:nvSpPr>
        <p:spPr>
          <a:xfrm>
            <a:off x="1932116" y="6237988"/>
            <a:ext cx="1074294" cy="369332"/>
          </a:xfrm>
          <a:prstGeom prst="rect">
            <a:avLst/>
          </a:prstGeom>
          <a:noFill/>
        </p:spPr>
        <p:txBody>
          <a:bodyPr wrap="square" rtlCol="0">
            <a:spAutoFit/>
          </a:bodyPr>
          <a:lstStyle/>
          <a:p>
            <a:r>
              <a:rPr lang="en-US" b="1" dirty="0">
                <a:solidFill>
                  <a:srgbClr val="FF0000"/>
                </a:solidFill>
              </a:rPr>
              <a:t>c = 153</a:t>
            </a:r>
            <a:r>
              <a:rPr lang="en-US" b="1" baseline="30000" dirty="0">
                <a:solidFill>
                  <a:srgbClr val="FF0000"/>
                </a:solidFill>
              </a:rPr>
              <a:t>o</a:t>
            </a:r>
            <a:endParaRPr lang="en-GB" b="1" baseline="30000" dirty="0">
              <a:solidFill>
                <a:srgbClr val="FF0000"/>
              </a:solidFill>
            </a:endParaRPr>
          </a:p>
        </p:txBody>
      </p:sp>
      <p:sp>
        <p:nvSpPr>
          <p:cNvPr id="20" name="TextBox 19">
            <a:extLst>
              <a:ext uri="{FF2B5EF4-FFF2-40B4-BE49-F238E27FC236}">
                <a16:creationId xmlns:a16="http://schemas.microsoft.com/office/drawing/2014/main" id="{DE0F9665-0F16-4224-A1E3-918DDE523474}"/>
              </a:ext>
            </a:extLst>
          </p:cNvPr>
          <p:cNvSpPr txBox="1"/>
          <p:nvPr/>
        </p:nvSpPr>
        <p:spPr>
          <a:xfrm>
            <a:off x="5558070" y="2810121"/>
            <a:ext cx="1074294" cy="369332"/>
          </a:xfrm>
          <a:prstGeom prst="rect">
            <a:avLst/>
          </a:prstGeom>
          <a:noFill/>
        </p:spPr>
        <p:txBody>
          <a:bodyPr wrap="square" rtlCol="0">
            <a:spAutoFit/>
          </a:bodyPr>
          <a:lstStyle/>
          <a:p>
            <a:r>
              <a:rPr lang="en-US" b="1" dirty="0">
                <a:solidFill>
                  <a:srgbClr val="FF0000"/>
                </a:solidFill>
              </a:rPr>
              <a:t>e = 50</a:t>
            </a:r>
            <a:r>
              <a:rPr lang="en-US" b="1" baseline="30000" dirty="0">
                <a:solidFill>
                  <a:srgbClr val="FF0000"/>
                </a:solidFill>
              </a:rPr>
              <a:t>o</a:t>
            </a:r>
            <a:endParaRPr lang="en-GB" b="1" baseline="30000" dirty="0">
              <a:solidFill>
                <a:srgbClr val="FF0000"/>
              </a:solidFill>
            </a:endParaRPr>
          </a:p>
        </p:txBody>
      </p:sp>
      <p:sp>
        <p:nvSpPr>
          <p:cNvPr id="21" name="TextBox 20">
            <a:extLst>
              <a:ext uri="{FF2B5EF4-FFF2-40B4-BE49-F238E27FC236}">
                <a16:creationId xmlns:a16="http://schemas.microsoft.com/office/drawing/2014/main" id="{48AA4EE4-71BE-4258-BE41-53223DD3E43F}"/>
              </a:ext>
            </a:extLst>
          </p:cNvPr>
          <p:cNvSpPr txBox="1"/>
          <p:nvPr/>
        </p:nvSpPr>
        <p:spPr>
          <a:xfrm>
            <a:off x="4457507" y="4895178"/>
            <a:ext cx="1001862" cy="369332"/>
          </a:xfrm>
          <a:prstGeom prst="rect">
            <a:avLst/>
          </a:prstGeom>
          <a:noFill/>
        </p:spPr>
        <p:txBody>
          <a:bodyPr wrap="square" rtlCol="0">
            <a:spAutoFit/>
          </a:bodyPr>
          <a:lstStyle/>
          <a:p>
            <a:r>
              <a:rPr lang="en-US" b="1" dirty="0">
                <a:solidFill>
                  <a:srgbClr val="FF0000"/>
                </a:solidFill>
              </a:rPr>
              <a:t>f = 140</a:t>
            </a:r>
            <a:r>
              <a:rPr lang="en-US" b="1" baseline="30000" dirty="0">
                <a:solidFill>
                  <a:srgbClr val="FF0000"/>
                </a:solidFill>
              </a:rPr>
              <a:t>o</a:t>
            </a:r>
            <a:endParaRPr lang="en-GB" b="1" baseline="30000" dirty="0">
              <a:solidFill>
                <a:srgbClr val="FF0000"/>
              </a:solidFill>
            </a:endParaRPr>
          </a:p>
        </p:txBody>
      </p:sp>
      <p:sp>
        <p:nvSpPr>
          <p:cNvPr id="23" name="TextBox 22">
            <a:extLst>
              <a:ext uri="{FF2B5EF4-FFF2-40B4-BE49-F238E27FC236}">
                <a16:creationId xmlns:a16="http://schemas.microsoft.com/office/drawing/2014/main" id="{2CC14455-B1F9-4EEC-B853-AC152BA2D9C1}"/>
              </a:ext>
            </a:extLst>
          </p:cNvPr>
          <p:cNvSpPr txBox="1"/>
          <p:nvPr/>
        </p:nvSpPr>
        <p:spPr>
          <a:xfrm>
            <a:off x="5509716" y="5385165"/>
            <a:ext cx="1127377" cy="369332"/>
          </a:xfrm>
          <a:prstGeom prst="rect">
            <a:avLst/>
          </a:prstGeom>
          <a:noFill/>
        </p:spPr>
        <p:txBody>
          <a:bodyPr wrap="square" rtlCol="0">
            <a:spAutoFit/>
          </a:bodyPr>
          <a:lstStyle/>
          <a:p>
            <a:r>
              <a:rPr lang="en-US" b="1" dirty="0">
                <a:solidFill>
                  <a:srgbClr val="FF0000"/>
                </a:solidFill>
              </a:rPr>
              <a:t>g = 55</a:t>
            </a:r>
            <a:r>
              <a:rPr lang="en-US" b="1" baseline="30000" dirty="0">
                <a:solidFill>
                  <a:srgbClr val="FF0000"/>
                </a:solidFill>
              </a:rPr>
              <a:t>o</a:t>
            </a:r>
            <a:endParaRPr lang="en-GB" b="1" baseline="30000" dirty="0">
              <a:solidFill>
                <a:srgbClr val="FF0000"/>
              </a:solidFill>
            </a:endParaRPr>
          </a:p>
        </p:txBody>
      </p:sp>
      <p:sp>
        <p:nvSpPr>
          <p:cNvPr id="24" name="TextBox 23">
            <a:extLst>
              <a:ext uri="{FF2B5EF4-FFF2-40B4-BE49-F238E27FC236}">
                <a16:creationId xmlns:a16="http://schemas.microsoft.com/office/drawing/2014/main" id="{8AE5844F-2076-408B-BB1E-C35EC8F57081}"/>
              </a:ext>
            </a:extLst>
          </p:cNvPr>
          <p:cNvSpPr txBox="1"/>
          <p:nvPr/>
        </p:nvSpPr>
        <p:spPr>
          <a:xfrm>
            <a:off x="10971388" y="1796744"/>
            <a:ext cx="1127377" cy="369332"/>
          </a:xfrm>
          <a:prstGeom prst="rect">
            <a:avLst/>
          </a:prstGeom>
          <a:noFill/>
        </p:spPr>
        <p:txBody>
          <a:bodyPr wrap="square" rtlCol="0">
            <a:spAutoFit/>
          </a:bodyPr>
          <a:lstStyle/>
          <a:p>
            <a:r>
              <a:rPr lang="en-US" b="1" dirty="0">
                <a:solidFill>
                  <a:srgbClr val="FF0000"/>
                </a:solidFill>
              </a:rPr>
              <a:t>j = 60</a:t>
            </a:r>
            <a:r>
              <a:rPr lang="en-US" b="1" baseline="30000" dirty="0">
                <a:solidFill>
                  <a:srgbClr val="FF0000"/>
                </a:solidFill>
              </a:rPr>
              <a:t>o</a:t>
            </a:r>
            <a:endParaRPr lang="en-GB" b="1" baseline="30000" dirty="0">
              <a:solidFill>
                <a:srgbClr val="FF0000"/>
              </a:solidFill>
            </a:endParaRPr>
          </a:p>
        </p:txBody>
      </p:sp>
      <p:sp>
        <p:nvSpPr>
          <p:cNvPr id="25" name="TextBox 24">
            <a:extLst>
              <a:ext uri="{FF2B5EF4-FFF2-40B4-BE49-F238E27FC236}">
                <a16:creationId xmlns:a16="http://schemas.microsoft.com/office/drawing/2014/main" id="{E7605AA8-9DE0-4476-8267-5408F7CAB7ED}"/>
              </a:ext>
            </a:extLst>
          </p:cNvPr>
          <p:cNvSpPr txBox="1"/>
          <p:nvPr/>
        </p:nvSpPr>
        <p:spPr>
          <a:xfrm>
            <a:off x="9320703" y="1686522"/>
            <a:ext cx="1127377" cy="369332"/>
          </a:xfrm>
          <a:prstGeom prst="rect">
            <a:avLst/>
          </a:prstGeom>
          <a:noFill/>
        </p:spPr>
        <p:txBody>
          <a:bodyPr wrap="square" rtlCol="0">
            <a:spAutoFit/>
          </a:bodyPr>
          <a:lstStyle/>
          <a:p>
            <a:r>
              <a:rPr lang="en-US" b="1" dirty="0">
                <a:solidFill>
                  <a:srgbClr val="FF0000"/>
                </a:solidFill>
              </a:rPr>
              <a:t>h = 29</a:t>
            </a:r>
            <a:r>
              <a:rPr lang="en-US" b="1" baseline="30000" dirty="0">
                <a:solidFill>
                  <a:srgbClr val="FF0000"/>
                </a:solidFill>
              </a:rPr>
              <a:t>o</a:t>
            </a:r>
            <a:endParaRPr lang="en-GB" b="1" baseline="30000" dirty="0">
              <a:solidFill>
                <a:srgbClr val="FF0000"/>
              </a:solidFill>
            </a:endParaRPr>
          </a:p>
        </p:txBody>
      </p:sp>
      <p:sp>
        <p:nvSpPr>
          <p:cNvPr id="27" name="TextBox 26">
            <a:extLst>
              <a:ext uri="{FF2B5EF4-FFF2-40B4-BE49-F238E27FC236}">
                <a16:creationId xmlns:a16="http://schemas.microsoft.com/office/drawing/2014/main" id="{E91009FD-5B49-4269-B898-716BFD6E7155}"/>
              </a:ext>
            </a:extLst>
          </p:cNvPr>
          <p:cNvSpPr txBox="1"/>
          <p:nvPr/>
        </p:nvSpPr>
        <p:spPr>
          <a:xfrm>
            <a:off x="9403097" y="5449104"/>
            <a:ext cx="1127377" cy="369332"/>
          </a:xfrm>
          <a:prstGeom prst="rect">
            <a:avLst/>
          </a:prstGeom>
          <a:noFill/>
        </p:spPr>
        <p:txBody>
          <a:bodyPr wrap="square" rtlCol="0">
            <a:spAutoFit/>
          </a:bodyPr>
          <a:lstStyle/>
          <a:p>
            <a:r>
              <a:rPr lang="en-US" b="1" dirty="0">
                <a:solidFill>
                  <a:srgbClr val="FF0000"/>
                </a:solidFill>
              </a:rPr>
              <a:t>5m = 75</a:t>
            </a:r>
            <a:r>
              <a:rPr lang="en-US" b="1" baseline="30000" dirty="0">
                <a:solidFill>
                  <a:srgbClr val="FF0000"/>
                </a:solidFill>
              </a:rPr>
              <a:t>o</a:t>
            </a:r>
            <a:endParaRPr lang="en-GB" b="1" baseline="30000" dirty="0">
              <a:solidFill>
                <a:srgbClr val="FF0000"/>
              </a:solidFill>
            </a:endParaRPr>
          </a:p>
        </p:txBody>
      </p:sp>
      <p:sp>
        <p:nvSpPr>
          <p:cNvPr id="28" name="TextBox 27">
            <a:extLst>
              <a:ext uri="{FF2B5EF4-FFF2-40B4-BE49-F238E27FC236}">
                <a16:creationId xmlns:a16="http://schemas.microsoft.com/office/drawing/2014/main" id="{3267AF22-DC8D-42A8-A35F-B35C5DD21C82}"/>
              </a:ext>
            </a:extLst>
          </p:cNvPr>
          <p:cNvSpPr txBox="1"/>
          <p:nvPr/>
        </p:nvSpPr>
        <p:spPr>
          <a:xfrm>
            <a:off x="8508370" y="5032686"/>
            <a:ext cx="1127377" cy="369332"/>
          </a:xfrm>
          <a:prstGeom prst="rect">
            <a:avLst/>
          </a:prstGeom>
          <a:noFill/>
        </p:spPr>
        <p:txBody>
          <a:bodyPr wrap="square" rtlCol="0">
            <a:spAutoFit/>
          </a:bodyPr>
          <a:lstStyle/>
          <a:p>
            <a:r>
              <a:rPr lang="en-US" b="1" dirty="0">
                <a:solidFill>
                  <a:srgbClr val="FF0000"/>
                </a:solidFill>
              </a:rPr>
              <a:t>n = 60</a:t>
            </a:r>
            <a:r>
              <a:rPr lang="en-US" b="1" baseline="30000" dirty="0">
                <a:solidFill>
                  <a:srgbClr val="FF0000"/>
                </a:solidFill>
              </a:rPr>
              <a:t>o</a:t>
            </a:r>
            <a:endParaRPr lang="en-GB" b="1" baseline="30000" dirty="0">
              <a:solidFill>
                <a:srgbClr val="FF0000"/>
              </a:solidFill>
            </a:endParaRPr>
          </a:p>
        </p:txBody>
      </p:sp>
      <p:sp>
        <p:nvSpPr>
          <p:cNvPr id="8" name="TextBox 7">
            <a:extLst>
              <a:ext uri="{FF2B5EF4-FFF2-40B4-BE49-F238E27FC236}">
                <a16:creationId xmlns:a16="http://schemas.microsoft.com/office/drawing/2014/main" id="{41923C90-3789-7C2E-A621-D84792AB6F6A}"/>
              </a:ext>
            </a:extLst>
          </p:cNvPr>
          <p:cNvSpPr txBox="1"/>
          <p:nvPr/>
        </p:nvSpPr>
        <p:spPr>
          <a:xfrm>
            <a:off x="10657698" y="4083745"/>
            <a:ext cx="1127377" cy="369332"/>
          </a:xfrm>
          <a:prstGeom prst="rect">
            <a:avLst/>
          </a:prstGeom>
          <a:noFill/>
        </p:spPr>
        <p:txBody>
          <a:bodyPr wrap="square" rtlCol="0">
            <a:spAutoFit/>
          </a:bodyPr>
          <a:lstStyle/>
          <a:p>
            <a:r>
              <a:rPr lang="en-US" b="1" dirty="0">
                <a:solidFill>
                  <a:srgbClr val="FF0000"/>
                </a:solidFill>
              </a:rPr>
              <a:t>4m = 60</a:t>
            </a:r>
            <a:r>
              <a:rPr lang="en-US" b="1" baseline="30000" dirty="0">
                <a:solidFill>
                  <a:srgbClr val="FF0000"/>
                </a:solidFill>
              </a:rPr>
              <a:t>o</a:t>
            </a:r>
            <a:endParaRPr lang="en-GB" b="1" baseline="30000" dirty="0">
              <a:solidFill>
                <a:srgbClr val="FF0000"/>
              </a:solidFill>
            </a:endParaRPr>
          </a:p>
        </p:txBody>
      </p:sp>
      <p:sp>
        <p:nvSpPr>
          <p:cNvPr id="9" name="TextBox 8">
            <a:extLst>
              <a:ext uri="{FF2B5EF4-FFF2-40B4-BE49-F238E27FC236}">
                <a16:creationId xmlns:a16="http://schemas.microsoft.com/office/drawing/2014/main" id="{FBFB018B-481D-21EE-7DB5-49AD9C829A04}"/>
              </a:ext>
            </a:extLst>
          </p:cNvPr>
          <p:cNvSpPr txBox="1"/>
          <p:nvPr/>
        </p:nvSpPr>
        <p:spPr>
          <a:xfrm>
            <a:off x="8374807" y="4089320"/>
            <a:ext cx="1127377" cy="369332"/>
          </a:xfrm>
          <a:prstGeom prst="rect">
            <a:avLst/>
          </a:prstGeom>
          <a:noFill/>
        </p:spPr>
        <p:txBody>
          <a:bodyPr wrap="square" rtlCol="0">
            <a:spAutoFit/>
          </a:bodyPr>
          <a:lstStyle/>
          <a:p>
            <a:r>
              <a:rPr lang="en-US" b="1" dirty="0">
                <a:solidFill>
                  <a:srgbClr val="FF0000"/>
                </a:solidFill>
              </a:rPr>
              <a:t>3m = 45</a:t>
            </a:r>
            <a:r>
              <a:rPr lang="en-US" b="1" baseline="30000" dirty="0">
                <a:solidFill>
                  <a:srgbClr val="FF0000"/>
                </a:solidFill>
              </a:rPr>
              <a:t>o</a:t>
            </a:r>
            <a:endParaRPr lang="en-GB" b="1" baseline="30000" dirty="0">
              <a:solidFill>
                <a:srgbClr val="FF0000"/>
              </a:solidFill>
            </a:endParaRPr>
          </a:p>
        </p:txBody>
      </p:sp>
    </p:spTree>
    <p:extLst>
      <p:ext uri="{BB962C8B-B14F-4D97-AF65-F5344CB8AC3E}">
        <p14:creationId xmlns:p14="http://schemas.microsoft.com/office/powerpoint/2010/main" val="4143368758"/>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056E63BE-E344-F70A-AC6A-B9BAD8570C12}"/>
              </a:ext>
            </a:extLst>
          </p:cNvPr>
          <p:cNvSpPr/>
          <p:nvPr/>
        </p:nvSpPr>
        <p:spPr>
          <a:xfrm>
            <a:off x="242070" y="225288"/>
            <a:ext cx="11707860" cy="6407425"/>
          </a:xfrm>
          <a:prstGeom prst="roundRect">
            <a:avLst>
              <a:gd name="adj" fmla="val 5784"/>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mbria"/>
              <a:ea typeface="+mn-ea"/>
              <a:cs typeface="+mn-cs"/>
            </a:endParaRPr>
          </a:p>
        </p:txBody>
      </p:sp>
      <p:sp>
        <p:nvSpPr>
          <p:cNvPr id="13" name="TextBox 12">
            <a:extLst>
              <a:ext uri="{FF2B5EF4-FFF2-40B4-BE49-F238E27FC236}">
                <a16:creationId xmlns:a16="http://schemas.microsoft.com/office/drawing/2014/main" id="{FB51A76A-5EE2-4E62-803D-0812415CAC29}"/>
              </a:ext>
            </a:extLst>
          </p:cNvPr>
          <p:cNvSpPr txBox="1"/>
          <p:nvPr/>
        </p:nvSpPr>
        <p:spPr>
          <a:xfrm>
            <a:off x="384678" y="835784"/>
            <a:ext cx="5985898" cy="430887"/>
          </a:xfrm>
          <a:prstGeom prst="rect">
            <a:avLst/>
          </a:prstGeom>
          <a:noFill/>
        </p:spPr>
        <p:txBody>
          <a:bodyPr wrap="square" rtlCol="0">
            <a:spAutoFit/>
          </a:bodyPr>
          <a:lstStyle/>
          <a:p>
            <a:r>
              <a:rPr lang="en-US" sz="2200" dirty="0">
                <a:latin typeface="Arial" panose="020B0604020202020204" pitchFamily="34" charset="0"/>
                <a:cs typeface="Arial" panose="020B0604020202020204" pitchFamily="34" charset="0"/>
              </a:rPr>
              <a:t>Find the angles marked with letters. </a:t>
            </a:r>
            <a:endParaRPr lang="en-GB" sz="2200" dirty="0">
              <a:latin typeface="Arial" panose="020B0604020202020204" pitchFamily="34" charset="0"/>
              <a:cs typeface="Arial" panose="020B0604020202020204" pitchFamily="34" charset="0"/>
            </a:endParaRPr>
          </a:p>
        </p:txBody>
      </p:sp>
      <p:cxnSp>
        <p:nvCxnSpPr>
          <p:cNvPr id="16" name="Straight Connector 15">
            <a:extLst>
              <a:ext uri="{FF2B5EF4-FFF2-40B4-BE49-F238E27FC236}">
                <a16:creationId xmlns:a16="http://schemas.microsoft.com/office/drawing/2014/main" id="{3DB77795-89CD-447B-8423-F41E6180936B}"/>
              </a:ext>
            </a:extLst>
          </p:cNvPr>
          <p:cNvCxnSpPr>
            <a:cxnSpLocks/>
          </p:cNvCxnSpPr>
          <p:nvPr/>
        </p:nvCxnSpPr>
        <p:spPr>
          <a:xfrm flipV="1">
            <a:off x="1198149" y="2050426"/>
            <a:ext cx="2795306" cy="1923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52F1A2FD-0AE8-4A78-A516-56D02656627C}"/>
              </a:ext>
            </a:extLst>
          </p:cNvPr>
          <p:cNvCxnSpPr>
            <a:cxnSpLocks/>
          </p:cNvCxnSpPr>
          <p:nvPr/>
        </p:nvCxnSpPr>
        <p:spPr>
          <a:xfrm flipH="1">
            <a:off x="1389085" y="1616958"/>
            <a:ext cx="1423824" cy="190586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Arc 29">
            <a:extLst>
              <a:ext uri="{FF2B5EF4-FFF2-40B4-BE49-F238E27FC236}">
                <a16:creationId xmlns:a16="http://schemas.microsoft.com/office/drawing/2014/main" id="{22B68F56-42AB-43F4-BF80-2C9A2560ABCB}"/>
              </a:ext>
            </a:extLst>
          </p:cNvPr>
          <p:cNvSpPr/>
          <p:nvPr/>
        </p:nvSpPr>
        <p:spPr>
          <a:xfrm rot="7076690">
            <a:off x="2254391" y="1970951"/>
            <a:ext cx="320647" cy="320647"/>
          </a:xfrm>
          <a:prstGeom prst="arc">
            <a:avLst>
              <a:gd name="adj1" fmla="val 180556"/>
              <a:gd name="adj2" fmla="val 506709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31" name="TextBox 30">
            <a:extLst>
              <a:ext uri="{FF2B5EF4-FFF2-40B4-BE49-F238E27FC236}">
                <a16:creationId xmlns:a16="http://schemas.microsoft.com/office/drawing/2014/main" id="{0A637AB3-A49C-4364-A184-E92A6F8375BB}"/>
              </a:ext>
            </a:extLst>
          </p:cNvPr>
          <p:cNvSpPr txBox="1"/>
          <p:nvPr/>
        </p:nvSpPr>
        <p:spPr>
          <a:xfrm>
            <a:off x="1920730" y="2712946"/>
            <a:ext cx="331421" cy="400110"/>
          </a:xfrm>
          <a:prstGeom prst="rect">
            <a:avLst/>
          </a:prstGeom>
          <a:noFill/>
        </p:spPr>
        <p:txBody>
          <a:bodyPr wrap="square" rtlCol="0">
            <a:spAutoFit/>
          </a:bodyPr>
          <a:lstStyle/>
          <a:p>
            <a:r>
              <a:rPr lang="en-US" sz="2000" b="1" dirty="0"/>
              <a:t>b</a:t>
            </a:r>
            <a:endParaRPr lang="en-GB" sz="2000" b="1" baseline="30000" dirty="0"/>
          </a:p>
        </p:txBody>
      </p:sp>
      <p:sp>
        <p:nvSpPr>
          <p:cNvPr id="32" name="TextBox 31">
            <a:extLst>
              <a:ext uri="{FF2B5EF4-FFF2-40B4-BE49-F238E27FC236}">
                <a16:creationId xmlns:a16="http://schemas.microsoft.com/office/drawing/2014/main" id="{9FD96EB5-96A8-436F-9867-9B2431161C40}"/>
              </a:ext>
            </a:extLst>
          </p:cNvPr>
          <p:cNvSpPr txBox="1"/>
          <p:nvPr/>
        </p:nvSpPr>
        <p:spPr>
          <a:xfrm>
            <a:off x="1750341" y="2036270"/>
            <a:ext cx="623424" cy="400110"/>
          </a:xfrm>
          <a:prstGeom prst="rect">
            <a:avLst/>
          </a:prstGeom>
          <a:noFill/>
        </p:spPr>
        <p:txBody>
          <a:bodyPr wrap="square" rtlCol="0">
            <a:spAutoFit/>
          </a:bodyPr>
          <a:lstStyle/>
          <a:p>
            <a:r>
              <a:rPr lang="en-US" sz="2000" dirty="0"/>
              <a:t>51</a:t>
            </a:r>
            <a:r>
              <a:rPr lang="en-US" sz="2000" baseline="30000" dirty="0"/>
              <a:t>o</a:t>
            </a:r>
            <a:endParaRPr lang="en-GB" sz="2000" baseline="30000" dirty="0"/>
          </a:p>
        </p:txBody>
      </p:sp>
      <p:sp>
        <p:nvSpPr>
          <p:cNvPr id="3" name="Isosceles Triangle 2">
            <a:extLst>
              <a:ext uri="{FF2B5EF4-FFF2-40B4-BE49-F238E27FC236}">
                <a16:creationId xmlns:a16="http://schemas.microsoft.com/office/drawing/2014/main" id="{D94DEF7C-4477-4D18-BEC8-6206873A10F8}"/>
              </a:ext>
            </a:extLst>
          </p:cNvPr>
          <p:cNvSpPr/>
          <p:nvPr/>
        </p:nvSpPr>
        <p:spPr>
          <a:xfrm rot="5400000">
            <a:off x="3425555" y="1932427"/>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4" name="Group 3">
            <a:extLst>
              <a:ext uri="{FF2B5EF4-FFF2-40B4-BE49-F238E27FC236}">
                <a16:creationId xmlns:a16="http://schemas.microsoft.com/office/drawing/2014/main" id="{86FBC408-603E-4C30-B8AB-86704F667DE2}"/>
              </a:ext>
            </a:extLst>
          </p:cNvPr>
          <p:cNvGrpSpPr/>
          <p:nvPr/>
        </p:nvGrpSpPr>
        <p:grpSpPr>
          <a:xfrm>
            <a:off x="1227911" y="2960938"/>
            <a:ext cx="2783670" cy="185217"/>
            <a:chOff x="2278232" y="2289184"/>
            <a:chExt cx="3193731" cy="150920"/>
          </a:xfrm>
        </p:grpSpPr>
        <p:cxnSp>
          <p:nvCxnSpPr>
            <p:cNvPr id="25" name="Straight Connector 24">
              <a:extLst>
                <a:ext uri="{FF2B5EF4-FFF2-40B4-BE49-F238E27FC236}">
                  <a16:creationId xmlns:a16="http://schemas.microsoft.com/office/drawing/2014/main" id="{3A8EA825-60EB-4317-9A97-A1A3F77F68FB}"/>
                </a:ext>
              </a:extLst>
            </p:cNvPr>
            <p:cNvCxnSpPr>
              <a:cxnSpLocks/>
            </p:cNvCxnSpPr>
            <p:nvPr/>
          </p:nvCxnSpPr>
          <p:spPr>
            <a:xfrm flipV="1">
              <a:off x="2278232" y="2361949"/>
              <a:ext cx="3193731" cy="2314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Isosceles Triangle 25">
              <a:extLst>
                <a:ext uri="{FF2B5EF4-FFF2-40B4-BE49-F238E27FC236}">
                  <a16:creationId xmlns:a16="http://schemas.microsoft.com/office/drawing/2014/main" id="{CFC8C136-FFB4-43C5-B547-1AAB1A6705C6}"/>
                </a:ext>
              </a:extLst>
            </p:cNvPr>
            <p:cNvSpPr/>
            <p:nvPr/>
          </p:nvSpPr>
          <p:spPr>
            <a:xfrm rot="5400000">
              <a:off x="4885937" y="2241256"/>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33" name="Arc 32">
            <a:extLst>
              <a:ext uri="{FF2B5EF4-FFF2-40B4-BE49-F238E27FC236}">
                <a16:creationId xmlns:a16="http://schemas.microsoft.com/office/drawing/2014/main" id="{D26FDD12-9FB6-44A8-ABF3-CA404DD9B5B8}"/>
              </a:ext>
            </a:extLst>
          </p:cNvPr>
          <p:cNvSpPr/>
          <p:nvPr/>
        </p:nvSpPr>
        <p:spPr>
          <a:xfrm rot="17027132">
            <a:off x="2392022" y="1891555"/>
            <a:ext cx="320647" cy="320647"/>
          </a:xfrm>
          <a:prstGeom prst="arc">
            <a:avLst>
              <a:gd name="adj1" fmla="val 180556"/>
              <a:gd name="adj2" fmla="val 506709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34" name="Arc 33">
            <a:extLst>
              <a:ext uri="{FF2B5EF4-FFF2-40B4-BE49-F238E27FC236}">
                <a16:creationId xmlns:a16="http://schemas.microsoft.com/office/drawing/2014/main" id="{BDC6C7DE-1BE4-4AF5-95FA-F74D83FD4308}"/>
              </a:ext>
            </a:extLst>
          </p:cNvPr>
          <p:cNvSpPr/>
          <p:nvPr/>
        </p:nvSpPr>
        <p:spPr>
          <a:xfrm rot="17027132">
            <a:off x="1639149" y="2899139"/>
            <a:ext cx="320647" cy="320647"/>
          </a:xfrm>
          <a:prstGeom prst="arc">
            <a:avLst>
              <a:gd name="adj1" fmla="val 180556"/>
              <a:gd name="adj2" fmla="val 506709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35" name="TextBox 34">
            <a:extLst>
              <a:ext uri="{FF2B5EF4-FFF2-40B4-BE49-F238E27FC236}">
                <a16:creationId xmlns:a16="http://schemas.microsoft.com/office/drawing/2014/main" id="{D931519F-680F-4B57-958C-CD9381368D25}"/>
              </a:ext>
            </a:extLst>
          </p:cNvPr>
          <p:cNvSpPr txBox="1"/>
          <p:nvPr/>
        </p:nvSpPr>
        <p:spPr>
          <a:xfrm>
            <a:off x="2698132" y="1667818"/>
            <a:ext cx="331421" cy="400110"/>
          </a:xfrm>
          <a:prstGeom prst="rect">
            <a:avLst/>
          </a:prstGeom>
          <a:noFill/>
        </p:spPr>
        <p:txBody>
          <a:bodyPr wrap="square" rtlCol="0">
            <a:spAutoFit/>
          </a:bodyPr>
          <a:lstStyle/>
          <a:p>
            <a:r>
              <a:rPr lang="en-US" sz="2000" b="1" dirty="0"/>
              <a:t>a</a:t>
            </a:r>
            <a:endParaRPr lang="en-GB" sz="2000" b="1" baseline="30000" dirty="0"/>
          </a:p>
        </p:txBody>
      </p:sp>
      <p:cxnSp>
        <p:nvCxnSpPr>
          <p:cNvPr id="57" name="Straight Connector 56">
            <a:extLst>
              <a:ext uri="{FF2B5EF4-FFF2-40B4-BE49-F238E27FC236}">
                <a16:creationId xmlns:a16="http://schemas.microsoft.com/office/drawing/2014/main" id="{3CD78BE3-B88C-4967-B89E-B44E611A01F5}"/>
              </a:ext>
            </a:extLst>
          </p:cNvPr>
          <p:cNvCxnSpPr>
            <a:cxnSpLocks/>
          </p:cNvCxnSpPr>
          <p:nvPr/>
        </p:nvCxnSpPr>
        <p:spPr>
          <a:xfrm flipH="1">
            <a:off x="8630135" y="1985888"/>
            <a:ext cx="2727823" cy="2927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C59F2AEE-C201-470D-A1D5-7384EF72168A}"/>
              </a:ext>
            </a:extLst>
          </p:cNvPr>
          <p:cNvCxnSpPr>
            <a:cxnSpLocks/>
          </p:cNvCxnSpPr>
          <p:nvPr/>
        </p:nvCxnSpPr>
        <p:spPr>
          <a:xfrm flipH="1">
            <a:off x="8630135" y="3288432"/>
            <a:ext cx="2727823" cy="2927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Isosceles Triangle 58">
            <a:extLst>
              <a:ext uri="{FF2B5EF4-FFF2-40B4-BE49-F238E27FC236}">
                <a16:creationId xmlns:a16="http://schemas.microsoft.com/office/drawing/2014/main" id="{6C8309BE-3571-4267-84C0-ABBDC49B2225}"/>
              </a:ext>
            </a:extLst>
          </p:cNvPr>
          <p:cNvSpPr/>
          <p:nvPr/>
        </p:nvSpPr>
        <p:spPr>
          <a:xfrm rot="5400000">
            <a:off x="10928994" y="1862501"/>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 name="Isosceles Triangle 59">
            <a:extLst>
              <a:ext uri="{FF2B5EF4-FFF2-40B4-BE49-F238E27FC236}">
                <a16:creationId xmlns:a16="http://schemas.microsoft.com/office/drawing/2014/main" id="{25EB3D1A-DE34-4244-B3ED-1894565C00C0}"/>
              </a:ext>
            </a:extLst>
          </p:cNvPr>
          <p:cNvSpPr/>
          <p:nvPr/>
        </p:nvSpPr>
        <p:spPr>
          <a:xfrm rot="5400000">
            <a:off x="10928993" y="3165045"/>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1" name="Straight Connector 60">
            <a:extLst>
              <a:ext uri="{FF2B5EF4-FFF2-40B4-BE49-F238E27FC236}">
                <a16:creationId xmlns:a16="http://schemas.microsoft.com/office/drawing/2014/main" id="{551D275E-BF9F-4D18-88DF-07E4EAAFA9CF}"/>
              </a:ext>
            </a:extLst>
          </p:cNvPr>
          <p:cNvCxnSpPr>
            <a:cxnSpLocks/>
          </p:cNvCxnSpPr>
          <p:nvPr/>
        </p:nvCxnSpPr>
        <p:spPr>
          <a:xfrm flipH="1">
            <a:off x="9031690" y="2015166"/>
            <a:ext cx="954860" cy="130254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4" name="Arc 63">
            <a:extLst>
              <a:ext uri="{FF2B5EF4-FFF2-40B4-BE49-F238E27FC236}">
                <a16:creationId xmlns:a16="http://schemas.microsoft.com/office/drawing/2014/main" id="{1C27EBEB-9CA3-41AE-A460-604F47DF0C51}"/>
              </a:ext>
            </a:extLst>
          </p:cNvPr>
          <p:cNvSpPr/>
          <p:nvPr/>
        </p:nvSpPr>
        <p:spPr>
          <a:xfrm rot="5400000">
            <a:off x="9830766" y="1848720"/>
            <a:ext cx="333000" cy="333000"/>
          </a:xfrm>
          <a:prstGeom prst="arc">
            <a:avLst>
              <a:gd name="adj1" fmla="val 16098375"/>
              <a:gd name="adj2" fmla="val 2034430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cxnSp>
        <p:nvCxnSpPr>
          <p:cNvPr id="62" name="Straight Connector 61">
            <a:extLst>
              <a:ext uri="{FF2B5EF4-FFF2-40B4-BE49-F238E27FC236}">
                <a16:creationId xmlns:a16="http://schemas.microsoft.com/office/drawing/2014/main" id="{EF06864C-19E5-4F18-B6AE-C3AF0A10CAFB}"/>
              </a:ext>
            </a:extLst>
          </p:cNvPr>
          <p:cNvCxnSpPr>
            <a:cxnSpLocks/>
          </p:cNvCxnSpPr>
          <p:nvPr/>
        </p:nvCxnSpPr>
        <p:spPr>
          <a:xfrm>
            <a:off x="9994046" y="2015166"/>
            <a:ext cx="506144" cy="128790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5" name="Arc 64">
            <a:extLst>
              <a:ext uri="{FF2B5EF4-FFF2-40B4-BE49-F238E27FC236}">
                <a16:creationId xmlns:a16="http://schemas.microsoft.com/office/drawing/2014/main" id="{36E8EDA5-1AE7-4E2C-9869-58363A3CFBDF}"/>
              </a:ext>
            </a:extLst>
          </p:cNvPr>
          <p:cNvSpPr/>
          <p:nvPr/>
        </p:nvSpPr>
        <p:spPr>
          <a:xfrm rot="12408764">
            <a:off x="9712578" y="1866365"/>
            <a:ext cx="333000" cy="333000"/>
          </a:xfrm>
          <a:prstGeom prst="arc">
            <a:avLst>
              <a:gd name="adj1" fmla="val 15383594"/>
              <a:gd name="adj2" fmla="val 2034430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66" name="Arc 65">
            <a:extLst>
              <a:ext uri="{FF2B5EF4-FFF2-40B4-BE49-F238E27FC236}">
                <a16:creationId xmlns:a16="http://schemas.microsoft.com/office/drawing/2014/main" id="{73131945-465E-4868-8AE7-2DC1154E8241}"/>
              </a:ext>
            </a:extLst>
          </p:cNvPr>
          <p:cNvSpPr/>
          <p:nvPr/>
        </p:nvSpPr>
        <p:spPr>
          <a:xfrm rot="8843522">
            <a:off x="9793678" y="1883179"/>
            <a:ext cx="333000" cy="333000"/>
          </a:xfrm>
          <a:prstGeom prst="arc">
            <a:avLst>
              <a:gd name="adj1" fmla="val 16098375"/>
              <a:gd name="adj2" fmla="val 2034430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67" name="Arc 66">
            <a:extLst>
              <a:ext uri="{FF2B5EF4-FFF2-40B4-BE49-F238E27FC236}">
                <a16:creationId xmlns:a16="http://schemas.microsoft.com/office/drawing/2014/main" id="{1BBE3478-F9B6-4787-900D-96496035AD72}"/>
              </a:ext>
            </a:extLst>
          </p:cNvPr>
          <p:cNvSpPr/>
          <p:nvPr/>
        </p:nvSpPr>
        <p:spPr>
          <a:xfrm rot="1547874">
            <a:off x="10301761" y="3121931"/>
            <a:ext cx="333000" cy="333000"/>
          </a:xfrm>
          <a:prstGeom prst="arc">
            <a:avLst>
              <a:gd name="adj1" fmla="val 13623109"/>
              <a:gd name="adj2" fmla="val 2034430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68" name="Arc 67">
            <a:extLst>
              <a:ext uri="{FF2B5EF4-FFF2-40B4-BE49-F238E27FC236}">
                <a16:creationId xmlns:a16="http://schemas.microsoft.com/office/drawing/2014/main" id="{F09E9592-01A4-44C6-968D-D1F51F6FACCD}"/>
              </a:ext>
            </a:extLst>
          </p:cNvPr>
          <p:cNvSpPr/>
          <p:nvPr/>
        </p:nvSpPr>
        <p:spPr>
          <a:xfrm rot="18610299">
            <a:off x="10238629" y="3102610"/>
            <a:ext cx="371641" cy="371641"/>
          </a:xfrm>
          <a:prstGeom prst="arc">
            <a:avLst>
              <a:gd name="adj1" fmla="val 13623109"/>
              <a:gd name="adj2" fmla="val 1887011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69" name="Arc 68">
            <a:extLst>
              <a:ext uri="{FF2B5EF4-FFF2-40B4-BE49-F238E27FC236}">
                <a16:creationId xmlns:a16="http://schemas.microsoft.com/office/drawing/2014/main" id="{C3CD9BAA-194D-46DD-B096-0F6E78D0BF33}"/>
              </a:ext>
            </a:extLst>
          </p:cNvPr>
          <p:cNvSpPr/>
          <p:nvPr/>
        </p:nvSpPr>
        <p:spPr>
          <a:xfrm rot="2836140">
            <a:off x="8918016" y="3115891"/>
            <a:ext cx="371641" cy="371641"/>
          </a:xfrm>
          <a:prstGeom prst="arc">
            <a:avLst>
              <a:gd name="adj1" fmla="val 14831822"/>
              <a:gd name="adj2" fmla="val 1887011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70" name="Arc 69">
            <a:extLst>
              <a:ext uri="{FF2B5EF4-FFF2-40B4-BE49-F238E27FC236}">
                <a16:creationId xmlns:a16="http://schemas.microsoft.com/office/drawing/2014/main" id="{42D1AAE5-E793-4840-B205-BD81CBE6DED3}"/>
              </a:ext>
            </a:extLst>
          </p:cNvPr>
          <p:cNvSpPr/>
          <p:nvPr/>
        </p:nvSpPr>
        <p:spPr>
          <a:xfrm rot="17484678">
            <a:off x="8918015" y="3121075"/>
            <a:ext cx="371641" cy="371641"/>
          </a:xfrm>
          <a:prstGeom prst="arc">
            <a:avLst>
              <a:gd name="adj1" fmla="val 14831822"/>
              <a:gd name="adj2" fmla="val 2157619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71" name="TextBox 70">
            <a:extLst>
              <a:ext uri="{FF2B5EF4-FFF2-40B4-BE49-F238E27FC236}">
                <a16:creationId xmlns:a16="http://schemas.microsoft.com/office/drawing/2014/main" id="{84D11064-78B9-4F07-B9C6-7A30179B0724}"/>
              </a:ext>
            </a:extLst>
          </p:cNvPr>
          <p:cNvSpPr txBox="1"/>
          <p:nvPr/>
        </p:nvSpPr>
        <p:spPr>
          <a:xfrm>
            <a:off x="9267647" y="2013038"/>
            <a:ext cx="623424" cy="400110"/>
          </a:xfrm>
          <a:prstGeom prst="rect">
            <a:avLst/>
          </a:prstGeom>
          <a:noFill/>
        </p:spPr>
        <p:txBody>
          <a:bodyPr wrap="square" rtlCol="0">
            <a:spAutoFit/>
          </a:bodyPr>
          <a:lstStyle/>
          <a:p>
            <a:r>
              <a:rPr lang="en-US" sz="2000" dirty="0"/>
              <a:t>40</a:t>
            </a:r>
            <a:r>
              <a:rPr lang="en-US" sz="2000" baseline="30000" dirty="0"/>
              <a:t>o</a:t>
            </a:r>
            <a:endParaRPr lang="en-GB" sz="2000" baseline="30000" dirty="0"/>
          </a:p>
        </p:txBody>
      </p:sp>
      <p:sp>
        <p:nvSpPr>
          <p:cNvPr id="72" name="TextBox 71">
            <a:extLst>
              <a:ext uri="{FF2B5EF4-FFF2-40B4-BE49-F238E27FC236}">
                <a16:creationId xmlns:a16="http://schemas.microsoft.com/office/drawing/2014/main" id="{049CC872-7C80-44B8-BBEF-101C8AC08D7D}"/>
              </a:ext>
            </a:extLst>
          </p:cNvPr>
          <p:cNvSpPr txBox="1"/>
          <p:nvPr/>
        </p:nvSpPr>
        <p:spPr>
          <a:xfrm>
            <a:off x="10109289" y="1990076"/>
            <a:ext cx="623424" cy="400110"/>
          </a:xfrm>
          <a:prstGeom prst="rect">
            <a:avLst/>
          </a:prstGeom>
          <a:noFill/>
        </p:spPr>
        <p:txBody>
          <a:bodyPr wrap="square" rtlCol="0">
            <a:spAutoFit/>
          </a:bodyPr>
          <a:lstStyle/>
          <a:p>
            <a:r>
              <a:rPr lang="en-US" sz="2000" dirty="0"/>
              <a:t>60</a:t>
            </a:r>
            <a:r>
              <a:rPr lang="en-US" sz="2000" baseline="30000" dirty="0"/>
              <a:t>o</a:t>
            </a:r>
            <a:endParaRPr lang="en-GB" sz="2000" baseline="30000" dirty="0"/>
          </a:p>
        </p:txBody>
      </p:sp>
      <p:grpSp>
        <p:nvGrpSpPr>
          <p:cNvPr id="2" name="Group 1">
            <a:extLst>
              <a:ext uri="{FF2B5EF4-FFF2-40B4-BE49-F238E27FC236}">
                <a16:creationId xmlns:a16="http://schemas.microsoft.com/office/drawing/2014/main" id="{231795FB-5F76-4B3C-AA4F-2943C21DFF50}"/>
              </a:ext>
            </a:extLst>
          </p:cNvPr>
          <p:cNvGrpSpPr/>
          <p:nvPr/>
        </p:nvGrpSpPr>
        <p:grpSpPr>
          <a:xfrm>
            <a:off x="5343308" y="1399284"/>
            <a:ext cx="2139484" cy="2225083"/>
            <a:chOff x="5343308" y="1065455"/>
            <a:chExt cx="2139484" cy="2225083"/>
          </a:xfrm>
        </p:grpSpPr>
        <p:grpSp>
          <p:nvGrpSpPr>
            <p:cNvPr id="15" name="Group 14">
              <a:extLst>
                <a:ext uri="{FF2B5EF4-FFF2-40B4-BE49-F238E27FC236}">
                  <a16:creationId xmlns:a16="http://schemas.microsoft.com/office/drawing/2014/main" id="{EC2F8C94-2FF7-45C8-B723-DB9BE33360B3}"/>
                </a:ext>
              </a:extLst>
            </p:cNvPr>
            <p:cNvGrpSpPr/>
            <p:nvPr/>
          </p:nvGrpSpPr>
          <p:grpSpPr>
            <a:xfrm>
              <a:off x="5343308" y="1065455"/>
              <a:ext cx="2139484" cy="2225083"/>
              <a:chOff x="8586540" y="1117886"/>
              <a:chExt cx="2139484" cy="2225083"/>
            </a:xfrm>
          </p:grpSpPr>
          <p:cxnSp>
            <p:nvCxnSpPr>
              <p:cNvPr id="37" name="Straight Connector 36">
                <a:extLst>
                  <a:ext uri="{FF2B5EF4-FFF2-40B4-BE49-F238E27FC236}">
                    <a16:creationId xmlns:a16="http://schemas.microsoft.com/office/drawing/2014/main" id="{9E343188-C301-4014-AC15-7774D1D408B3}"/>
                  </a:ext>
                </a:extLst>
              </p:cNvPr>
              <p:cNvCxnSpPr>
                <a:cxnSpLocks/>
              </p:cNvCxnSpPr>
              <p:nvPr/>
            </p:nvCxnSpPr>
            <p:spPr>
              <a:xfrm flipV="1">
                <a:off x="9344730" y="1117886"/>
                <a:ext cx="0" cy="222508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464F1A5A-5678-4654-AA09-327D8DBB3925}"/>
                  </a:ext>
                </a:extLst>
              </p:cNvPr>
              <p:cNvCxnSpPr>
                <a:cxnSpLocks/>
              </p:cNvCxnSpPr>
              <p:nvPr/>
            </p:nvCxnSpPr>
            <p:spPr>
              <a:xfrm>
                <a:off x="8625615" y="1428281"/>
                <a:ext cx="2100409" cy="7065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1335D590-828A-4D9B-8090-BDB7A1A55A5A}"/>
                  </a:ext>
                </a:extLst>
              </p:cNvPr>
              <p:cNvCxnSpPr>
                <a:cxnSpLocks/>
              </p:cNvCxnSpPr>
              <p:nvPr/>
            </p:nvCxnSpPr>
            <p:spPr>
              <a:xfrm>
                <a:off x="8586540" y="2488731"/>
                <a:ext cx="1980516" cy="6976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Arc 40">
                <a:extLst>
                  <a:ext uri="{FF2B5EF4-FFF2-40B4-BE49-F238E27FC236}">
                    <a16:creationId xmlns:a16="http://schemas.microsoft.com/office/drawing/2014/main" id="{137800F5-7E41-4151-8C9D-7AB579F54186}"/>
                  </a:ext>
                </a:extLst>
              </p:cNvPr>
              <p:cNvSpPr/>
              <p:nvPr/>
            </p:nvSpPr>
            <p:spPr>
              <a:xfrm rot="17027132">
                <a:off x="9101980" y="1518035"/>
                <a:ext cx="373138" cy="373138"/>
              </a:xfrm>
              <a:prstGeom prst="arc">
                <a:avLst>
                  <a:gd name="adj1" fmla="val 180556"/>
                  <a:gd name="adj2" fmla="val 506709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42" name="Arc 41">
                <a:extLst>
                  <a:ext uri="{FF2B5EF4-FFF2-40B4-BE49-F238E27FC236}">
                    <a16:creationId xmlns:a16="http://schemas.microsoft.com/office/drawing/2014/main" id="{F2102DED-945E-4D60-AF9E-97833E1430C5}"/>
                  </a:ext>
                </a:extLst>
              </p:cNvPr>
              <p:cNvSpPr/>
              <p:nvPr/>
            </p:nvSpPr>
            <p:spPr>
              <a:xfrm rot="17027132">
                <a:off x="9108420" y="2624689"/>
                <a:ext cx="373138" cy="373138"/>
              </a:xfrm>
              <a:prstGeom prst="arc">
                <a:avLst>
                  <a:gd name="adj1" fmla="val 180556"/>
                  <a:gd name="adj2" fmla="val 459724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43" name="Arc 42">
                <a:extLst>
                  <a:ext uri="{FF2B5EF4-FFF2-40B4-BE49-F238E27FC236}">
                    <a16:creationId xmlns:a16="http://schemas.microsoft.com/office/drawing/2014/main" id="{A1CF2954-010A-461E-A59F-FA6EFE2FDC37}"/>
                  </a:ext>
                </a:extLst>
              </p:cNvPr>
              <p:cNvSpPr/>
              <p:nvPr/>
            </p:nvSpPr>
            <p:spPr>
              <a:xfrm rot="5970748">
                <a:off x="9206085" y="2550599"/>
                <a:ext cx="373138" cy="373138"/>
              </a:xfrm>
              <a:prstGeom prst="arc">
                <a:avLst>
                  <a:gd name="adj1" fmla="val 180556"/>
                  <a:gd name="adj2" fmla="val 506709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44" name="Arc 43">
                <a:extLst>
                  <a:ext uri="{FF2B5EF4-FFF2-40B4-BE49-F238E27FC236}">
                    <a16:creationId xmlns:a16="http://schemas.microsoft.com/office/drawing/2014/main" id="{490855D2-3095-47A5-A0F2-60AB459289CE}"/>
                  </a:ext>
                </a:extLst>
              </p:cNvPr>
              <p:cNvSpPr/>
              <p:nvPr/>
            </p:nvSpPr>
            <p:spPr>
              <a:xfrm rot="849829">
                <a:off x="9154388" y="1489350"/>
                <a:ext cx="333177" cy="333177"/>
              </a:xfrm>
              <a:prstGeom prst="arc">
                <a:avLst>
                  <a:gd name="adj1" fmla="val 180556"/>
                  <a:gd name="adj2" fmla="val 395827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45" name="Isosceles Triangle 44">
                <a:extLst>
                  <a:ext uri="{FF2B5EF4-FFF2-40B4-BE49-F238E27FC236}">
                    <a16:creationId xmlns:a16="http://schemas.microsoft.com/office/drawing/2014/main" id="{FB8B6BE6-0562-4561-9AF3-BC7BBDE65C5D}"/>
                  </a:ext>
                </a:extLst>
              </p:cNvPr>
              <p:cNvSpPr/>
              <p:nvPr/>
            </p:nvSpPr>
            <p:spPr>
              <a:xfrm rot="6532942">
                <a:off x="10314314" y="1900152"/>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Isosceles Triangle 45">
                <a:extLst>
                  <a:ext uri="{FF2B5EF4-FFF2-40B4-BE49-F238E27FC236}">
                    <a16:creationId xmlns:a16="http://schemas.microsoft.com/office/drawing/2014/main" id="{29DDC133-8F58-4C69-ABEC-0741781F46CD}"/>
                  </a:ext>
                </a:extLst>
              </p:cNvPr>
              <p:cNvSpPr/>
              <p:nvPr/>
            </p:nvSpPr>
            <p:spPr>
              <a:xfrm rot="6532942">
                <a:off x="10193804" y="2962132"/>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TextBox 46">
                <a:extLst>
                  <a:ext uri="{FF2B5EF4-FFF2-40B4-BE49-F238E27FC236}">
                    <a16:creationId xmlns:a16="http://schemas.microsoft.com/office/drawing/2014/main" id="{D6D56FB4-B716-4DB1-9221-069B57103908}"/>
                  </a:ext>
                </a:extLst>
              </p:cNvPr>
              <p:cNvSpPr txBox="1"/>
              <p:nvPr/>
            </p:nvSpPr>
            <p:spPr>
              <a:xfrm>
                <a:off x="9367606" y="1320411"/>
                <a:ext cx="756701" cy="400110"/>
              </a:xfrm>
              <a:prstGeom prst="rect">
                <a:avLst/>
              </a:prstGeom>
              <a:noFill/>
            </p:spPr>
            <p:txBody>
              <a:bodyPr wrap="square" rtlCol="0">
                <a:spAutoFit/>
              </a:bodyPr>
              <a:lstStyle/>
              <a:p>
                <a:r>
                  <a:rPr lang="en-US" sz="2000" dirty="0"/>
                  <a:t>130</a:t>
                </a:r>
                <a:r>
                  <a:rPr lang="en-US" sz="2000" baseline="30000" dirty="0"/>
                  <a:t>o</a:t>
                </a:r>
                <a:endParaRPr lang="en-GB" sz="2000" baseline="30000" dirty="0"/>
              </a:p>
            </p:txBody>
          </p:sp>
        </p:grpSp>
        <p:sp>
          <p:nvSpPr>
            <p:cNvPr id="73" name="TextBox 72">
              <a:extLst>
                <a:ext uri="{FF2B5EF4-FFF2-40B4-BE49-F238E27FC236}">
                  <a16:creationId xmlns:a16="http://schemas.microsoft.com/office/drawing/2014/main" id="{B4C72858-1211-4A25-95AA-FBDB75AF7CA5}"/>
                </a:ext>
              </a:extLst>
            </p:cNvPr>
            <p:cNvSpPr txBox="1"/>
            <p:nvPr/>
          </p:nvSpPr>
          <p:spPr>
            <a:xfrm>
              <a:off x="6111698" y="1656172"/>
              <a:ext cx="331421" cy="400110"/>
            </a:xfrm>
            <a:prstGeom prst="rect">
              <a:avLst/>
            </a:prstGeom>
            <a:noFill/>
          </p:spPr>
          <p:txBody>
            <a:bodyPr wrap="square" rtlCol="0">
              <a:spAutoFit/>
            </a:bodyPr>
            <a:lstStyle/>
            <a:p>
              <a:r>
                <a:rPr lang="en-US" sz="2000" b="1" dirty="0"/>
                <a:t>c</a:t>
              </a:r>
              <a:endParaRPr lang="en-GB" sz="2000" b="1" baseline="30000" dirty="0"/>
            </a:p>
          </p:txBody>
        </p:sp>
        <p:sp>
          <p:nvSpPr>
            <p:cNvPr id="74" name="TextBox 73">
              <a:extLst>
                <a:ext uri="{FF2B5EF4-FFF2-40B4-BE49-F238E27FC236}">
                  <a16:creationId xmlns:a16="http://schemas.microsoft.com/office/drawing/2014/main" id="{64791775-4020-4C85-8F8C-F402B877EFFB}"/>
                </a:ext>
              </a:extLst>
            </p:cNvPr>
            <p:cNvSpPr txBox="1"/>
            <p:nvPr/>
          </p:nvSpPr>
          <p:spPr>
            <a:xfrm>
              <a:off x="6110626" y="2332609"/>
              <a:ext cx="294234" cy="400110"/>
            </a:xfrm>
            <a:prstGeom prst="rect">
              <a:avLst/>
            </a:prstGeom>
            <a:noFill/>
          </p:spPr>
          <p:txBody>
            <a:bodyPr wrap="square" rtlCol="0">
              <a:spAutoFit/>
            </a:bodyPr>
            <a:lstStyle/>
            <a:p>
              <a:r>
                <a:rPr lang="en-US" sz="2000" b="1" dirty="0"/>
                <a:t>d</a:t>
              </a:r>
              <a:endParaRPr lang="en-GB" sz="2000" b="1" baseline="30000" dirty="0"/>
            </a:p>
          </p:txBody>
        </p:sp>
        <p:sp>
          <p:nvSpPr>
            <p:cNvPr id="75" name="TextBox 74">
              <a:extLst>
                <a:ext uri="{FF2B5EF4-FFF2-40B4-BE49-F238E27FC236}">
                  <a16:creationId xmlns:a16="http://schemas.microsoft.com/office/drawing/2014/main" id="{F90C79B9-D611-4A3B-9B61-DB3E31FC7F10}"/>
                </a:ext>
              </a:extLst>
            </p:cNvPr>
            <p:cNvSpPr txBox="1"/>
            <p:nvPr/>
          </p:nvSpPr>
          <p:spPr>
            <a:xfrm>
              <a:off x="5732441" y="2684737"/>
              <a:ext cx="294234" cy="400110"/>
            </a:xfrm>
            <a:prstGeom prst="rect">
              <a:avLst/>
            </a:prstGeom>
            <a:noFill/>
          </p:spPr>
          <p:txBody>
            <a:bodyPr wrap="square" rtlCol="0">
              <a:spAutoFit/>
            </a:bodyPr>
            <a:lstStyle/>
            <a:p>
              <a:r>
                <a:rPr lang="en-US" sz="2000" b="1" dirty="0"/>
                <a:t>e</a:t>
              </a:r>
              <a:endParaRPr lang="en-GB" sz="2000" b="1" baseline="30000" dirty="0"/>
            </a:p>
          </p:txBody>
        </p:sp>
      </p:grpSp>
      <p:sp>
        <p:nvSpPr>
          <p:cNvPr id="76" name="TextBox 75">
            <a:extLst>
              <a:ext uri="{FF2B5EF4-FFF2-40B4-BE49-F238E27FC236}">
                <a16:creationId xmlns:a16="http://schemas.microsoft.com/office/drawing/2014/main" id="{2EF22DC3-8716-4B1C-99D3-420102EB0BB4}"/>
              </a:ext>
            </a:extLst>
          </p:cNvPr>
          <p:cNvSpPr txBox="1"/>
          <p:nvPr/>
        </p:nvSpPr>
        <p:spPr>
          <a:xfrm>
            <a:off x="9815055" y="2191847"/>
            <a:ext cx="294234" cy="400110"/>
          </a:xfrm>
          <a:prstGeom prst="rect">
            <a:avLst/>
          </a:prstGeom>
          <a:noFill/>
        </p:spPr>
        <p:txBody>
          <a:bodyPr wrap="square" rtlCol="0">
            <a:spAutoFit/>
          </a:bodyPr>
          <a:lstStyle/>
          <a:p>
            <a:r>
              <a:rPr lang="en-US" sz="2000" b="1" dirty="0"/>
              <a:t>f</a:t>
            </a:r>
            <a:endParaRPr lang="en-GB" sz="2000" b="1" dirty="0"/>
          </a:p>
        </p:txBody>
      </p:sp>
      <p:sp>
        <p:nvSpPr>
          <p:cNvPr id="77" name="TextBox 76">
            <a:extLst>
              <a:ext uri="{FF2B5EF4-FFF2-40B4-BE49-F238E27FC236}">
                <a16:creationId xmlns:a16="http://schemas.microsoft.com/office/drawing/2014/main" id="{6D6B0165-2FA9-4FD7-9038-DDB5747BD266}"/>
              </a:ext>
            </a:extLst>
          </p:cNvPr>
          <p:cNvSpPr txBox="1"/>
          <p:nvPr/>
        </p:nvSpPr>
        <p:spPr>
          <a:xfrm>
            <a:off x="8773993" y="2769512"/>
            <a:ext cx="199841" cy="400110"/>
          </a:xfrm>
          <a:prstGeom prst="rect">
            <a:avLst/>
          </a:prstGeom>
          <a:noFill/>
        </p:spPr>
        <p:txBody>
          <a:bodyPr wrap="square" rtlCol="0">
            <a:spAutoFit/>
          </a:bodyPr>
          <a:lstStyle/>
          <a:p>
            <a:r>
              <a:rPr lang="en-US" sz="2000" b="1" dirty="0"/>
              <a:t>g</a:t>
            </a:r>
            <a:endParaRPr lang="en-GB" sz="2000" b="1" dirty="0"/>
          </a:p>
        </p:txBody>
      </p:sp>
      <p:sp>
        <p:nvSpPr>
          <p:cNvPr id="78" name="TextBox 77">
            <a:extLst>
              <a:ext uri="{FF2B5EF4-FFF2-40B4-BE49-F238E27FC236}">
                <a16:creationId xmlns:a16="http://schemas.microsoft.com/office/drawing/2014/main" id="{6A3448F2-32CA-432C-B821-161A36643BB8}"/>
              </a:ext>
            </a:extLst>
          </p:cNvPr>
          <p:cNvSpPr txBox="1"/>
          <p:nvPr/>
        </p:nvSpPr>
        <p:spPr>
          <a:xfrm>
            <a:off x="9212019" y="2930432"/>
            <a:ext cx="199841" cy="400110"/>
          </a:xfrm>
          <a:prstGeom prst="rect">
            <a:avLst/>
          </a:prstGeom>
          <a:noFill/>
        </p:spPr>
        <p:txBody>
          <a:bodyPr wrap="square" rtlCol="0">
            <a:spAutoFit/>
          </a:bodyPr>
          <a:lstStyle/>
          <a:p>
            <a:r>
              <a:rPr lang="en-US" sz="2000" b="1" dirty="0"/>
              <a:t>h</a:t>
            </a:r>
            <a:endParaRPr lang="en-GB" sz="2000" b="1" dirty="0"/>
          </a:p>
        </p:txBody>
      </p:sp>
      <p:sp>
        <p:nvSpPr>
          <p:cNvPr id="79" name="TextBox 78">
            <a:extLst>
              <a:ext uri="{FF2B5EF4-FFF2-40B4-BE49-F238E27FC236}">
                <a16:creationId xmlns:a16="http://schemas.microsoft.com/office/drawing/2014/main" id="{92FE7EF3-6D8D-4A98-B92B-C0EE458D3765}"/>
              </a:ext>
            </a:extLst>
          </p:cNvPr>
          <p:cNvSpPr txBox="1"/>
          <p:nvPr/>
        </p:nvSpPr>
        <p:spPr>
          <a:xfrm>
            <a:off x="10039937" y="2929445"/>
            <a:ext cx="199841" cy="400110"/>
          </a:xfrm>
          <a:prstGeom prst="rect">
            <a:avLst/>
          </a:prstGeom>
          <a:noFill/>
        </p:spPr>
        <p:txBody>
          <a:bodyPr wrap="square" rtlCol="0">
            <a:spAutoFit/>
          </a:bodyPr>
          <a:lstStyle/>
          <a:p>
            <a:r>
              <a:rPr lang="en-US" sz="2000" b="1" dirty="0" err="1"/>
              <a:t>i</a:t>
            </a:r>
            <a:endParaRPr lang="en-GB" sz="2000" b="1" dirty="0"/>
          </a:p>
        </p:txBody>
      </p:sp>
      <p:sp>
        <p:nvSpPr>
          <p:cNvPr id="80" name="TextBox 79">
            <a:extLst>
              <a:ext uri="{FF2B5EF4-FFF2-40B4-BE49-F238E27FC236}">
                <a16:creationId xmlns:a16="http://schemas.microsoft.com/office/drawing/2014/main" id="{B9E133BF-14CD-49BE-A744-7A00AE982A3C}"/>
              </a:ext>
            </a:extLst>
          </p:cNvPr>
          <p:cNvSpPr txBox="1"/>
          <p:nvPr/>
        </p:nvSpPr>
        <p:spPr>
          <a:xfrm>
            <a:off x="10603584" y="2863176"/>
            <a:ext cx="199841" cy="400110"/>
          </a:xfrm>
          <a:prstGeom prst="rect">
            <a:avLst/>
          </a:prstGeom>
          <a:noFill/>
        </p:spPr>
        <p:txBody>
          <a:bodyPr wrap="square" rtlCol="0">
            <a:spAutoFit/>
          </a:bodyPr>
          <a:lstStyle/>
          <a:p>
            <a:r>
              <a:rPr lang="en-US" sz="2000" b="1" dirty="0"/>
              <a:t>j</a:t>
            </a:r>
            <a:endParaRPr lang="en-GB" sz="2000" b="1" dirty="0"/>
          </a:p>
        </p:txBody>
      </p:sp>
      <p:grpSp>
        <p:nvGrpSpPr>
          <p:cNvPr id="5" name="Group 4"/>
          <p:cNvGrpSpPr/>
          <p:nvPr/>
        </p:nvGrpSpPr>
        <p:grpSpPr>
          <a:xfrm>
            <a:off x="673614" y="3958683"/>
            <a:ext cx="3319841" cy="2445579"/>
            <a:chOff x="617818" y="3276209"/>
            <a:chExt cx="3319841" cy="2445579"/>
          </a:xfrm>
        </p:grpSpPr>
        <p:cxnSp>
          <p:nvCxnSpPr>
            <p:cNvPr id="28" name="Straight Connector 27">
              <a:extLst>
                <a:ext uri="{FF2B5EF4-FFF2-40B4-BE49-F238E27FC236}">
                  <a16:creationId xmlns:a16="http://schemas.microsoft.com/office/drawing/2014/main" id="{5C3C4AA9-55C9-410F-AD63-56748A556D7C}"/>
                </a:ext>
              </a:extLst>
            </p:cNvPr>
            <p:cNvCxnSpPr>
              <a:cxnSpLocks/>
            </p:cNvCxnSpPr>
            <p:nvPr/>
          </p:nvCxnSpPr>
          <p:spPr>
            <a:xfrm>
              <a:off x="1147329" y="3276209"/>
              <a:ext cx="0" cy="237244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Isosceles Triangle 28">
              <a:extLst>
                <a:ext uri="{FF2B5EF4-FFF2-40B4-BE49-F238E27FC236}">
                  <a16:creationId xmlns:a16="http://schemas.microsoft.com/office/drawing/2014/main" id="{B9912E27-0F69-4939-96EE-2763EAFAEE04}"/>
                </a:ext>
              </a:extLst>
            </p:cNvPr>
            <p:cNvSpPr/>
            <p:nvPr/>
          </p:nvSpPr>
          <p:spPr>
            <a:xfrm>
              <a:off x="3094879" y="3553828"/>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6" name="Straight Connector 35">
              <a:extLst>
                <a:ext uri="{FF2B5EF4-FFF2-40B4-BE49-F238E27FC236}">
                  <a16:creationId xmlns:a16="http://schemas.microsoft.com/office/drawing/2014/main" id="{86FDFC0E-2784-41AA-B66D-7293A3794872}"/>
                </a:ext>
              </a:extLst>
            </p:cNvPr>
            <p:cNvCxnSpPr>
              <a:cxnSpLocks/>
            </p:cNvCxnSpPr>
            <p:nvPr/>
          </p:nvCxnSpPr>
          <p:spPr>
            <a:xfrm>
              <a:off x="3175768" y="3320814"/>
              <a:ext cx="0" cy="232783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Isosceles Triangle 37">
              <a:extLst>
                <a:ext uri="{FF2B5EF4-FFF2-40B4-BE49-F238E27FC236}">
                  <a16:creationId xmlns:a16="http://schemas.microsoft.com/office/drawing/2014/main" id="{71343181-1380-43A8-A215-9E31D4A755A9}"/>
                </a:ext>
              </a:extLst>
            </p:cNvPr>
            <p:cNvSpPr/>
            <p:nvPr/>
          </p:nvSpPr>
          <p:spPr>
            <a:xfrm>
              <a:off x="1071869" y="3553827"/>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8" name="Straight Connector 47">
              <a:extLst>
                <a:ext uri="{FF2B5EF4-FFF2-40B4-BE49-F238E27FC236}">
                  <a16:creationId xmlns:a16="http://schemas.microsoft.com/office/drawing/2014/main" id="{89BCA82D-2A24-4618-9ADA-1E53A13FBE58}"/>
                </a:ext>
              </a:extLst>
            </p:cNvPr>
            <p:cNvCxnSpPr>
              <a:cxnSpLocks/>
            </p:cNvCxnSpPr>
            <p:nvPr/>
          </p:nvCxnSpPr>
          <p:spPr>
            <a:xfrm flipH="1">
              <a:off x="617818" y="4199713"/>
              <a:ext cx="2911319" cy="115999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651CBC8F-3EAA-448B-85BE-BA40D37738B0}"/>
                </a:ext>
              </a:extLst>
            </p:cNvPr>
            <p:cNvCxnSpPr>
              <a:cxnSpLocks/>
            </p:cNvCxnSpPr>
            <p:nvPr/>
          </p:nvCxnSpPr>
          <p:spPr>
            <a:xfrm flipH="1" flipV="1">
              <a:off x="641828" y="4149657"/>
              <a:ext cx="3295831" cy="157213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Arc 49">
              <a:extLst>
                <a:ext uri="{FF2B5EF4-FFF2-40B4-BE49-F238E27FC236}">
                  <a16:creationId xmlns:a16="http://schemas.microsoft.com/office/drawing/2014/main" id="{29025A67-BC83-4410-AEAF-0873A48D77B7}"/>
                </a:ext>
              </a:extLst>
            </p:cNvPr>
            <p:cNvSpPr/>
            <p:nvPr/>
          </p:nvSpPr>
          <p:spPr>
            <a:xfrm rot="11309058">
              <a:off x="2967714" y="5107607"/>
              <a:ext cx="373138" cy="373138"/>
            </a:xfrm>
            <a:prstGeom prst="arc">
              <a:avLst>
                <a:gd name="adj1" fmla="val 180556"/>
                <a:gd name="adj2" fmla="val 506709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51" name="Arc 50">
              <a:extLst>
                <a:ext uri="{FF2B5EF4-FFF2-40B4-BE49-F238E27FC236}">
                  <a16:creationId xmlns:a16="http://schemas.microsoft.com/office/drawing/2014/main" id="{417548AD-2E1E-4269-9353-2CA6D98EE47A}"/>
                </a:ext>
              </a:extLst>
            </p:cNvPr>
            <p:cNvSpPr/>
            <p:nvPr/>
          </p:nvSpPr>
          <p:spPr>
            <a:xfrm rot="11309058">
              <a:off x="955783" y="4159945"/>
              <a:ext cx="373138" cy="373138"/>
            </a:xfrm>
            <a:prstGeom prst="arc">
              <a:avLst>
                <a:gd name="adj1" fmla="val 180556"/>
                <a:gd name="adj2" fmla="val 506709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52" name="Arc 51">
              <a:extLst>
                <a:ext uri="{FF2B5EF4-FFF2-40B4-BE49-F238E27FC236}">
                  <a16:creationId xmlns:a16="http://schemas.microsoft.com/office/drawing/2014/main" id="{7D50BF89-367E-4E92-AAA0-4ECA31D68511}"/>
                </a:ext>
              </a:extLst>
            </p:cNvPr>
            <p:cNvSpPr/>
            <p:nvPr/>
          </p:nvSpPr>
          <p:spPr>
            <a:xfrm rot="15722483">
              <a:off x="967820" y="4927753"/>
              <a:ext cx="373138" cy="373138"/>
            </a:xfrm>
            <a:prstGeom prst="arc">
              <a:avLst>
                <a:gd name="adj1" fmla="val 180556"/>
                <a:gd name="adj2" fmla="val 506709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53" name="Arc 52">
              <a:extLst>
                <a:ext uri="{FF2B5EF4-FFF2-40B4-BE49-F238E27FC236}">
                  <a16:creationId xmlns:a16="http://schemas.microsoft.com/office/drawing/2014/main" id="{AE7434C7-767E-4B47-A0DD-EC430F5413CF}"/>
                </a:ext>
              </a:extLst>
            </p:cNvPr>
            <p:cNvSpPr/>
            <p:nvPr/>
          </p:nvSpPr>
          <p:spPr>
            <a:xfrm rot="5112299">
              <a:off x="2975346" y="4203434"/>
              <a:ext cx="373138" cy="373138"/>
            </a:xfrm>
            <a:prstGeom prst="arc">
              <a:avLst>
                <a:gd name="adj1" fmla="val 180556"/>
                <a:gd name="adj2" fmla="val 506709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54" name="TextBox 53">
              <a:extLst>
                <a:ext uri="{FF2B5EF4-FFF2-40B4-BE49-F238E27FC236}">
                  <a16:creationId xmlns:a16="http://schemas.microsoft.com/office/drawing/2014/main" id="{693860F9-AB27-46EC-9172-96A0CC472447}"/>
                </a:ext>
              </a:extLst>
            </p:cNvPr>
            <p:cNvSpPr txBox="1"/>
            <p:nvPr/>
          </p:nvSpPr>
          <p:spPr>
            <a:xfrm>
              <a:off x="655910" y="3830230"/>
              <a:ext cx="618742" cy="400110"/>
            </a:xfrm>
            <a:prstGeom prst="rect">
              <a:avLst/>
            </a:prstGeom>
            <a:noFill/>
          </p:spPr>
          <p:txBody>
            <a:bodyPr wrap="square" rtlCol="0">
              <a:spAutoFit/>
            </a:bodyPr>
            <a:lstStyle/>
            <a:p>
              <a:r>
                <a:rPr lang="en-US" sz="2000" dirty="0"/>
                <a:t>62</a:t>
              </a:r>
              <a:r>
                <a:rPr lang="en-US" sz="2000" baseline="30000" dirty="0"/>
                <a:t>o</a:t>
              </a:r>
              <a:endParaRPr lang="en-GB" sz="2000" baseline="30000" dirty="0"/>
            </a:p>
          </p:txBody>
        </p:sp>
        <p:sp>
          <p:nvSpPr>
            <p:cNvPr id="55" name="TextBox 54">
              <a:extLst>
                <a:ext uri="{FF2B5EF4-FFF2-40B4-BE49-F238E27FC236}">
                  <a16:creationId xmlns:a16="http://schemas.microsoft.com/office/drawing/2014/main" id="{4107DCF8-954F-4847-9311-8877DF549CD6}"/>
                </a:ext>
              </a:extLst>
            </p:cNvPr>
            <p:cNvSpPr txBox="1"/>
            <p:nvPr/>
          </p:nvSpPr>
          <p:spPr>
            <a:xfrm>
              <a:off x="2642336" y="4462113"/>
              <a:ext cx="576173" cy="400110"/>
            </a:xfrm>
            <a:prstGeom prst="rect">
              <a:avLst/>
            </a:prstGeom>
            <a:noFill/>
          </p:spPr>
          <p:txBody>
            <a:bodyPr wrap="square" rtlCol="0">
              <a:spAutoFit/>
            </a:bodyPr>
            <a:lstStyle/>
            <a:p>
              <a:r>
                <a:rPr lang="en-US" sz="2000" dirty="0"/>
                <a:t>59</a:t>
              </a:r>
              <a:r>
                <a:rPr lang="en-US" sz="2000" baseline="30000" dirty="0"/>
                <a:t>o</a:t>
              </a:r>
              <a:endParaRPr lang="en-GB" sz="2000" baseline="30000" dirty="0"/>
            </a:p>
          </p:txBody>
        </p:sp>
        <p:sp>
          <p:nvSpPr>
            <p:cNvPr id="100" name="TextBox 99">
              <a:extLst>
                <a:ext uri="{FF2B5EF4-FFF2-40B4-BE49-F238E27FC236}">
                  <a16:creationId xmlns:a16="http://schemas.microsoft.com/office/drawing/2014/main" id="{855F56A4-C163-4E57-939F-058C88C98FEC}"/>
                </a:ext>
              </a:extLst>
            </p:cNvPr>
            <p:cNvSpPr txBox="1"/>
            <p:nvPr/>
          </p:nvSpPr>
          <p:spPr>
            <a:xfrm>
              <a:off x="1142353" y="4628100"/>
              <a:ext cx="294234" cy="400110"/>
            </a:xfrm>
            <a:prstGeom prst="rect">
              <a:avLst/>
            </a:prstGeom>
            <a:noFill/>
          </p:spPr>
          <p:txBody>
            <a:bodyPr wrap="square" rtlCol="0">
              <a:spAutoFit/>
            </a:bodyPr>
            <a:lstStyle/>
            <a:p>
              <a:r>
                <a:rPr lang="en-US" sz="2000" b="1" dirty="0"/>
                <a:t>k</a:t>
              </a:r>
              <a:endParaRPr lang="en-GB" sz="2000" b="1" dirty="0"/>
            </a:p>
          </p:txBody>
        </p:sp>
        <p:sp>
          <p:nvSpPr>
            <p:cNvPr id="112" name="TextBox 111">
              <a:extLst>
                <a:ext uri="{FF2B5EF4-FFF2-40B4-BE49-F238E27FC236}">
                  <a16:creationId xmlns:a16="http://schemas.microsoft.com/office/drawing/2014/main" id="{EAAF5487-D8FA-4928-8DF0-D96B9BCDF771}"/>
                </a:ext>
              </a:extLst>
            </p:cNvPr>
            <p:cNvSpPr txBox="1"/>
            <p:nvPr/>
          </p:nvSpPr>
          <p:spPr>
            <a:xfrm>
              <a:off x="2808046" y="4855043"/>
              <a:ext cx="294234" cy="400110"/>
            </a:xfrm>
            <a:prstGeom prst="rect">
              <a:avLst/>
            </a:prstGeom>
            <a:noFill/>
          </p:spPr>
          <p:txBody>
            <a:bodyPr wrap="square" rtlCol="0">
              <a:spAutoFit/>
            </a:bodyPr>
            <a:lstStyle/>
            <a:p>
              <a:r>
                <a:rPr lang="en-US" sz="2000" b="1" dirty="0"/>
                <a:t>l</a:t>
              </a:r>
              <a:endParaRPr lang="en-GB" sz="2000" b="1" dirty="0"/>
            </a:p>
          </p:txBody>
        </p:sp>
      </p:grpSp>
      <p:grpSp>
        <p:nvGrpSpPr>
          <p:cNvPr id="6" name="Group 5"/>
          <p:cNvGrpSpPr/>
          <p:nvPr/>
        </p:nvGrpSpPr>
        <p:grpSpPr>
          <a:xfrm>
            <a:off x="4306529" y="3789575"/>
            <a:ext cx="4006065" cy="2577456"/>
            <a:chOff x="4480605" y="3513122"/>
            <a:chExt cx="4006065" cy="2577456"/>
          </a:xfrm>
        </p:grpSpPr>
        <p:cxnSp>
          <p:nvCxnSpPr>
            <p:cNvPr id="81" name="Straight Connector 80">
              <a:extLst>
                <a:ext uri="{FF2B5EF4-FFF2-40B4-BE49-F238E27FC236}">
                  <a16:creationId xmlns:a16="http://schemas.microsoft.com/office/drawing/2014/main" id="{EA1BDC0C-7365-4B44-9053-D7A14F60DBCB}"/>
                </a:ext>
              </a:extLst>
            </p:cNvPr>
            <p:cNvCxnSpPr>
              <a:cxnSpLocks/>
            </p:cNvCxnSpPr>
            <p:nvPr/>
          </p:nvCxnSpPr>
          <p:spPr>
            <a:xfrm flipV="1">
              <a:off x="4480605" y="4231580"/>
              <a:ext cx="3547284" cy="3938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FB883D74-8CC5-419E-BB89-23BC7D997F5C}"/>
                </a:ext>
              </a:extLst>
            </p:cNvPr>
            <p:cNvCxnSpPr>
              <a:cxnSpLocks/>
            </p:cNvCxnSpPr>
            <p:nvPr/>
          </p:nvCxnSpPr>
          <p:spPr>
            <a:xfrm flipV="1">
              <a:off x="5292939" y="5616821"/>
              <a:ext cx="3193731" cy="2314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DC3579AA-DFFD-4AAE-BFE8-6F6B0CB74C7F}"/>
                </a:ext>
              </a:extLst>
            </p:cNvPr>
            <p:cNvCxnSpPr>
              <a:cxnSpLocks/>
            </p:cNvCxnSpPr>
            <p:nvPr/>
          </p:nvCxnSpPr>
          <p:spPr>
            <a:xfrm>
              <a:off x="5057161" y="3513122"/>
              <a:ext cx="1031040" cy="257745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D545F948-2FF1-475E-BAFF-CAE7B8628CE7}"/>
                </a:ext>
              </a:extLst>
            </p:cNvPr>
            <p:cNvCxnSpPr>
              <a:cxnSpLocks/>
            </p:cNvCxnSpPr>
            <p:nvPr/>
          </p:nvCxnSpPr>
          <p:spPr>
            <a:xfrm>
              <a:off x="7158989" y="3901497"/>
              <a:ext cx="888598" cy="218908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6" name="Arc 85">
              <a:extLst>
                <a:ext uri="{FF2B5EF4-FFF2-40B4-BE49-F238E27FC236}">
                  <a16:creationId xmlns:a16="http://schemas.microsoft.com/office/drawing/2014/main" id="{108076AE-23D6-4806-A62F-031D40F536BA}"/>
                </a:ext>
              </a:extLst>
            </p:cNvPr>
            <p:cNvSpPr/>
            <p:nvPr/>
          </p:nvSpPr>
          <p:spPr>
            <a:xfrm rot="17484678">
              <a:off x="5090770" y="4068903"/>
              <a:ext cx="371641" cy="371641"/>
            </a:xfrm>
            <a:prstGeom prst="arc">
              <a:avLst>
                <a:gd name="adj1" fmla="val 14831822"/>
                <a:gd name="adj2" fmla="val 1991439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88" name="Arc 87">
              <a:extLst>
                <a:ext uri="{FF2B5EF4-FFF2-40B4-BE49-F238E27FC236}">
                  <a16:creationId xmlns:a16="http://schemas.microsoft.com/office/drawing/2014/main" id="{8A65166F-41A0-432D-B1FA-571EA38DA1AC}"/>
                </a:ext>
              </a:extLst>
            </p:cNvPr>
            <p:cNvSpPr/>
            <p:nvPr/>
          </p:nvSpPr>
          <p:spPr>
            <a:xfrm rot="17484678">
              <a:off x="7613707" y="5431000"/>
              <a:ext cx="371641" cy="371641"/>
            </a:xfrm>
            <a:prstGeom prst="arc">
              <a:avLst>
                <a:gd name="adj1" fmla="val 14831822"/>
                <a:gd name="adj2" fmla="val 1991439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89" name="Arc 88">
              <a:extLst>
                <a:ext uri="{FF2B5EF4-FFF2-40B4-BE49-F238E27FC236}">
                  <a16:creationId xmlns:a16="http://schemas.microsoft.com/office/drawing/2014/main" id="{979DEEB8-4105-4949-8E47-B57581B94146}"/>
                </a:ext>
              </a:extLst>
            </p:cNvPr>
            <p:cNvSpPr/>
            <p:nvPr/>
          </p:nvSpPr>
          <p:spPr>
            <a:xfrm rot="6298452">
              <a:off x="5202262" y="4079995"/>
              <a:ext cx="371641" cy="371641"/>
            </a:xfrm>
            <a:prstGeom prst="arc">
              <a:avLst>
                <a:gd name="adj1" fmla="val 14831822"/>
                <a:gd name="adj2" fmla="val 1991439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90" name="Arc 89">
              <a:extLst>
                <a:ext uri="{FF2B5EF4-FFF2-40B4-BE49-F238E27FC236}">
                  <a16:creationId xmlns:a16="http://schemas.microsoft.com/office/drawing/2014/main" id="{1E124A86-71F7-4063-B7EF-06B0FDBE82CE}"/>
                </a:ext>
              </a:extLst>
            </p:cNvPr>
            <p:cNvSpPr/>
            <p:nvPr/>
          </p:nvSpPr>
          <p:spPr>
            <a:xfrm rot="1999383">
              <a:off x="5693682" y="5430999"/>
              <a:ext cx="371641" cy="371641"/>
            </a:xfrm>
            <a:prstGeom prst="arc">
              <a:avLst>
                <a:gd name="adj1" fmla="val 13286018"/>
                <a:gd name="adj2" fmla="val 1991439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91" name="Arc 90">
              <a:extLst>
                <a:ext uri="{FF2B5EF4-FFF2-40B4-BE49-F238E27FC236}">
                  <a16:creationId xmlns:a16="http://schemas.microsoft.com/office/drawing/2014/main" id="{D6DCDD7C-C2A6-48BE-8AB9-451CF0BF0D6C}"/>
                </a:ext>
              </a:extLst>
            </p:cNvPr>
            <p:cNvSpPr/>
            <p:nvPr/>
          </p:nvSpPr>
          <p:spPr>
            <a:xfrm rot="12672480">
              <a:off x="7140377" y="4060979"/>
              <a:ext cx="371641" cy="371641"/>
            </a:xfrm>
            <a:prstGeom prst="arc">
              <a:avLst>
                <a:gd name="adj1" fmla="val 13286018"/>
                <a:gd name="adj2" fmla="val 1991439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92" name="Isosceles Triangle 91">
              <a:extLst>
                <a:ext uri="{FF2B5EF4-FFF2-40B4-BE49-F238E27FC236}">
                  <a16:creationId xmlns:a16="http://schemas.microsoft.com/office/drawing/2014/main" id="{AE4B71D0-8EBE-4159-BDCE-9E9044C11165}"/>
                </a:ext>
              </a:extLst>
            </p:cNvPr>
            <p:cNvSpPr/>
            <p:nvPr/>
          </p:nvSpPr>
          <p:spPr>
            <a:xfrm rot="5246455">
              <a:off x="6214873" y="4129578"/>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3" name="Isosceles Triangle 92">
              <a:extLst>
                <a:ext uri="{FF2B5EF4-FFF2-40B4-BE49-F238E27FC236}">
                  <a16:creationId xmlns:a16="http://schemas.microsoft.com/office/drawing/2014/main" id="{2458C9C7-D45D-4000-8351-7FB49C1439B0}"/>
                </a:ext>
              </a:extLst>
            </p:cNvPr>
            <p:cNvSpPr/>
            <p:nvPr/>
          </p:nvSpPr>
          <p:spPr>
            <a:xfrm rot="5246455">
              <a:off x="6650892" y="5505006"/>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4" name="Isosceles Triangle 93">
              <a:extLst>
                <a:ext uri="{FF2B5EF4-FFF2-40B4-BE49-F238E27FC236}">
                  <a16:creationId xmlns:a16="http://schemas.microsoft.com/office/drawing/2014/main" id="{CDD15146-EB19-4967-9397-F9B65F39DB2B}"/>
                </a:ext>
              </a:extLst>
            </p:cNvPr>
            <p:cNvSpPr/>
            <p:nvPr/>
          </p:nvSpPr>
          <p:spPr>
            <a:xfrm rot="20105660">
              <a:off x="5451171" y="4576810"/>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5" name="Isosceles Triangle 94">
              <a:extLst>
                <a:ext uri="{FF2B5EF4-FFF2-40B4-BE49-F238E27FC236}">
                  <a16:creationId xmlns:a16="http://schemas.microsoft.com/office/drawing/2014/main" id="{08C636D4-CA60-4954-B7B7-3B8FD3613F7B}"/>
                </a:ext>
              </a:extLst>
            </p:cNvPr>
            <p:cNvSpPr/>
            <p:nvPr/>
          </p:nvSpPr>
          <p:spPr>
            <a:xfrm rot="20105660">
              <a:off x="5580944" y="4885531"/>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6" name="Isosceles Triangle 95">
              <a:extLst>
                <a:ext uri="{FF2B5EF4-FFF2-40B4-BE49-F238E27FC236}">
                  <a16:creationId xmlns:a16="http://schemas.microsoft.com/office/drawing/2014/main" id="{48494ED8-0D31-48EB-AA97-BBFDC0E18F71}"/>
                </a:ext>
              </a:extLst>
            </p:cNvPr>
            <p:cNvSpPr/>
            <p:nvPr/>
          </p:nvSpPr>
          <p:spPr>
            <a:xfrm rot="20105660">
              <a:off x="7429152" y="4631057"/>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7" name="Isosceles Triangle 96">
              <a:extLst>
                <a:ext uri="{FF2B5EF4-FFF2-40B4-BE49-F238E27FC236}">
                  <a16:creationId xmlns:a16="http://schemas.microsoft.com/office/drawing/2014/main" id="{A2DC0527-D768-4C38-8554-C7FC5182C7DC}"/>
                </a:ext>
              </a:extLst>
            </p:cNvPr>
            <p:cNvSpPr/>
            <p:nvPr/>
          </p:nvSpPr>
          <p:spPr>
            <a:xfrm rot="20105660">
              <a:off x="7558925" y="4939778"/>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8" name="TextBox 97">
              <a:extLst>
                <a:ext uri="{FF2B5EF4-FFF2-40B4-BE49-F238E27FC236}">
                  <a16:creationId xmlns:a16="http://schemas.microsoft.com/office/drawing/2014/main" id="{31DAA1C1-87FA-4898-8E72-13FEE85A714D}"/>
                </a:ext>
              </a:extLst>
            </p:cNvPr>
            <p:cNvSpPr txBox="1"/>
            <p:nvPr/>
          </p:nvSpPr>
          <p:spPr>
            <a:xfrm>
              <a:off x="4695400" y="3827317"/>
              <a:ext cx="623424" cy="400110"/>
            </a:xfrm>
            <a:prstGeom prst="rect">
              <a:avLst/>
            </a:prstGeom>
            <a:noFill/>
          </p:spPr>
          <p:txBody>
            <a:bodyPr wrap="square" rtlCol="0">
              <a:spAutoFit/>
            </a:bodyPr>
            <a:lstStyle/>
            <a:p>
              <a:r>
                <a:rPr lang="en-US" sz="2000" dirty="0"/>
                <a:t>50</a:t>
              </a:r>
              <a:r>
                <a:rPr lang="en-US" sz="2000" baseline="30000" dirty="0"/>
                <a:t>o</a:t>
              </a:r>
              <a:endParaRPr lang="en-GB" sz="2000" baseline="30000" dirty="0"/>
            </a:p>
          </p:txBody>
        </p:sp>
        <p:sp>
          <p:nvSpPr>
            <p:cNvPr id="113" name="TextBox 112">
              <a:extLst>
                <a:ext uri="{FF2B5EF4-FFF2-40B4-BE49-F238E27FC236}">
                  <a16:creationId xmlns:a16="http://schemas.microsoft.com/office/drawing/2014/main" id="{F09C6CE3-54C2-47BD-819D-DB0438397E8F}"/>
                </a:ext>
              </a:extLst>
            </p:cNvPr>
            <p:cNvSpPr txBox="1"/>
            <p:nvPr/>
          </p:nvSpPr>
          <p:spPr>
            <a:xfrm>
              <a:off x="5518778" y="4238584"/>
              <a:ext cx="294234" cy="400110"/>
            </a:xfrm>
            <a:prstGeom prst="rect">
              <a:avLst/>
            </a:prstGeom>
            <a:noFill/>
          </p:spPr>
          <p:txBody>
            <a:bodyPr wrap="square" rtlCol="0">
              <a:spAutoFit/>
            </a:bodyPr>
            <a:lstStyle/>
            <a:p>
              <a:r>
                <a:rPr lang="en-US" sz="2000" b="1" dirty="0"/>
                <a:t>m</a:t>
              </a:r>
              <a:endParaRPr lang="en-GB" sz="2000" b="1" dirty="0"/>
            </a:p>
          </p:txBody>
        </p:sp>
        <p:sp>
          <p:nvSpPr>
            <p:cNvPr id="115" name="TextBox 114">
              <a:extLst>
                <a:ext uri="{FF2B5EF4-FFF2-40B4-BE49-F238E27FC236}">
                  <a16:creationId xmlns:a16="http://schemas.microsoft.com/office/drawing/2014/main" id="{D0DC5FD5-55A8-4DAF-9FEF-CA0546CEBC04}"/>
                </a:ext>
              </a:extLst>
            </p:cNvPr>
            <p:cNvSpPr txBox="1"/>
            <p:nvPr/>
          </p:nvSpPr>
          <p:spPr>
            <a:xfrm>
              <a:off x="5975842" y="5200158"/>
              <a:ext cx="294234" cy="400110"/>
            </a:xfrm>
            <a:prstGeom prst="rect">
              <a:avLst/>
            </a:prstGeom>
            <a:noFill/>
          </p:spPr>
          <p:txBody>
            <a:bodyPr wrap="square" rtlCol="0">
              <a:spAutoFit/>
            </a:bodyPr>
            <a:lstStyle/>
            <a:p>
              <a:r>
                <a:rPr lang="en-US" sz="2000" b="1" dirty="0"/>
                <a:t>p</a:t>
              </a:r>
              <a:endParaRPr lang="en-GB" sz="2000" b="1" dirty="0"/>
            </a:p>
          </p:txBody>
        </p:sp>
        <p:sp>
          <p:nvSpPr>
            <p:cNvPr id="116" name="TextBox 115">
              <a:extLst>
                <a:ext uri="{FF2B5EF4-FFF2-40B4-BE49-F238E27FC236}">
                  <a16:creationId xmlns:a16="http://schemas.microsoft.com/office/drawing/2014/main" id="{6E96769E-5E49-4148-B70F-A2652CEA468B}"/>
                </a:ext>
              </a:extLst>
            </p:cNvPr>
            <p:cNvSpPr txBox="1"/>
            <p:nvPr/>
          </p:nvSpPr>
          <p:spPr>
            <a:xfrm>
              <a:off x="7362564" y="5223385"/>
              <a:ext cx="294234" cy="400110"/>
            </a:xfrm>
            <a:prstGeom prst="rect">
              <a:avLst/>
            </a:prstGeom>
            <a:noFill/>
          </p:spPr>
          <p:txBody>
            <a:bodyPr wrap="square" rtlCol="0">
              <a:spAutoFit/>
            </a:bodyPr>
            <a:lstStyle/>
            <a:p>
              <a:r>
                <a:rPr lang="en-US" sz="2000" b="1" dirty="0"/>
                <a:t>o</a:t>
              </a:r>
              <a:endParaRPr lang="en-GB" sz="2000" b="1" dirty="0"/>
            </a:p>
          </p:txBody>
        </p:sp>
        <p:sp>
          <p:nvSpPr>
            <p:cNvPr id="117" name="TextBox 116">
              <a:extLst>
                <a:ext uri="{FF2B5EF4-FFF2-40B4-BE49-F238E27FC236}">
                  <a16:creationId xmlns:a16="http://schemas.microsoft.com/office/drawing/2014/main" id="{595336F2-FD11-436B-BA37-B7589FB3F10C}"/>
                </a:ext>
              </a:extLst>
            </p:cNvPr>
            <p:cNvSpPr txBox="1"/>
            <p:nvPr/>
          </p:nvSpPr>
          <p:spPr>
            <a:xfrm>
              <a:off x="6922823" y="4208079"/>
              <a:ext cx="294234" cy="400110"/>
            </a:xfrm>
            <a:prstGeom prst="rect">
              <a:avLst/>
            </a:prstGeom>
            <a:noFill/>
          </p:spPr>
          <p:txBody>
            <a:bodyPr wrap="square" rtlCol="0">
              <a:spAutoFit/>
            </a:bodyPr>
            <a:lstStyle/>
            <a:p>
              <a:r>
                <a:rPr lang="en-US" sz="2000" b="1" dirty="0"/>
                <a:t>n</a:t>
              </a:r>
              <a:endParaRPr lang="en-GB" sz="2000" b="1" dirty="0"/>
            </a:p>
          </p:txBody>
        </p:sp>
      </p:grpSp>
      <p:grpSp>
        <p:nvGrpSpPr>
          <p:cNvPr id="7" name="Group 6"/>
          <p:cNvGrpSpPr/>
          <p:nvPr/>
        </p:nvGrpSpPr>
        <p:grpSpPr>
          <a:xfrm>
            <a:off x="9258987" y="4474425"/>
            <a:ext cx="2424438" cy="1739005"/>
            <a:chOff x="9026191" y="4008931"/>
            <a:chExt cx="2424438" cy="1739005"/>
          </a:xfrm>
        </p:grpSpPr>
        <p:cxnSp>
          <p:nvCxnSpPr>
            <p:cNvPr id="87" name="Straight Connector 86">
              <a:extLst>
                <a:ext uri="{FF2B5EF4-FFF2-40B4-BE49-F238E27FC236}">
                  <a16:creationId xmlns:a16="http://schemas.microsoft.com/office/drawing/2014/main" id="{63C5A573-A1D7-4F8B-BFD4-D8C960079888}"/>
                </a:ext>
              </a:extLst>
            </p:cNvPr>
            <p:cNvCxnSpPr>
              <a:cxnSpLocks/>
            </p:cNvCxnSpPr>
            <p:nvPr/>
          </p:nvCxnSpPr>
          <p:spPr>
            <a:xfrm>
              <a:off x="9033764" y="4316321"/>
              <a:ext cx="712707" cy="124638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5C673011-42FD-450C-8668-20D6E59F25DC}"/>
                </a:ext>
              </a:extLst>
            </p:cNvPr>
            <p:cNvCxnSpPr>
              <a:cxnSpLocks/>
            </p:cNvCxnSpPr>
            <p:nvPr/>
          </p:nvCxnSpPr>
          <p:spPr>
            <a:xfrm>
              <a:off x="9026191" y="5562706"/>
              <a:ext cx="242443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44698C60-F49F-4ABF-9CDC-D4FDE45A0C3F}"/>
                </a:ext>
              </a:extLst>
            </p:cNvPr>
            <p:cNvCxnSpPr>
              <a:cxnSpLocks/>
            </p:cNvCxnSpPr>
            <p:nvPr/>
          </p:nvCxnSpPr>
          <p:spPr>
            <a:xfrm>
              <a:off x="10153527" y="4079299"/>
              <a:ext cx="1090974" cy="148447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563F8AAB-5C46-4E73-AECB-22C2E776FF17}"/>
                </a:ext>
              </a:extLst>
            </p:cNvPr>
            <p:cNvCxnSpPr>
              <a:cxnSpLocks/>
            </p:cNvCxnSpPr>
            <p:nvPr/>
          </p:nvCxnSpPr>
          <p:spPr>
            <a:xfrm flipH="1">
              <a:off x="9746472" y="4064660"/>
              <a:ext cx="410208" cy="149804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3" name="Isosceles Triangle 102">
              <a:extLst>
                <a:ext uri="{FF2B5EF4-FFF2-40B4-BE49-F238E27FC236}">
                  <a16:creationId xmlns:a16="http://schemas.microsoft.com/office/drawing/2014/main" id="{B0F20D13-E786-41E9-8346-BC3A0FBB2E43}"/>
                </a:ext>
              </a:extLst>
            </p:cNvPr>
            <p:cNvSpPr/>
            <p:nvPr/>
          </p:nvSpPr>
          <p:spPr>
            <a:xfrm rot="19830135">
              <a:off x="9218490" y="4646925"/>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4" name="Isosceles Triangle 103">
              <a:extLst>
                <a:ext uri="{FF2B5EF4-FFF2-40B4-BE49-F238E27FC236}">
                  <a16:creationId xmlns:a16="http://schemas.microsoft.com/office/drawing/2014/main" id="{62881BB0-5622-42B0-994E-9EBBFB14D104}"/>
                </a:ext>
              </a:extLst>
            </p:cNvPr>
            <p:cNvSpPr/>
            <p:nvPr/>
          </p:nvSpPr>
          <p:spPr>
            <a:xfrm rot="19400540">
              <a:off x="10558659" y="4607601"/>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5" name="Arc 104">
              <a:extLst>
                <a:ext uri="{FF2B5EF4-FFF2-40B4-BE49-F238E27FC236}">
                  <a16:creationId xmlns:a16="http://schemas.microsoft.com/office/drawing/2014/main" id="{16D7409B-A4D0-4FD7-ADBE-83FC65D35C54}"/>
                </a:ext>
              </a:extLst>
            </p:cNvPr>
            <p:cNvSpPr/>
            <p:nvPr/>
          </p:nvSpPr>
          <p:spPr>
            <a:xfrm rot="17484678">
              <a:off x="9480370" y="5376295"/>
              <a:ext cx="371641" cy="371641"/>
            </a:xfrm>
            <a:prstGeom prst="arc">
              <a:avLst>
                <a:gd name="adj1" fmla="val 14831822"/>
                <a:gd name="adj2" fmla="val 1991439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106" name="Arc 105">
              <a:extLst>
                <a:ext uri="{FF2B5EF4-FFF2-40B4-BE49-F238E27FC236}">
                  <a16:creationId xmlns:a16="http://schemas.microsoft.com/office/drawing/2014/main" id="{D26386C8-4A37-49EA-BAF3-8405DF48BAED}"/>
                </a:ext>
              </a:extLst>
            </p:cNvPr>
            <p:cNvSpPr/>
            <p:nvPr/>
          </p:nvSpPr>
          <p:spPr>
            <a:xfrm rot="17484678">
              <a:off x="10950057" y="5374701"/>
              <a:ext cx="371641" cy="371641"/>
            </a:xfrm>
            <a:prstGeom prst="arc">
              <a:avLst>
                <a:gd name="adj1" fmla="val 14831822"/>
                <a:gd name="adj2" fmla="val 1991439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107" name="Arc 106">
              <a:extLst>
                <a:ext uri="{FF2B5EF4-FFF2-40B4-BE49-F238E27FC236}">
                  <a16:creationId xmlns:a16="http://schemas.microsoft.com/office/drawing/2014/main" id="{8316EB4B-D8F8-4E1E-8843-A2129FEFC324}"/>
                </a:ext>
              </a:extLst>
            </p:cNvPr>
            <p:cNvSpPr/>
            <p:nvPr/>
          </p:nvSpPr>
          <p:spPr>
            <a:xfrm rot="9667891">
              <a:off x="10029881" y="4008931"/>
              <a:ext cx="371641" cy="371641"/>
            </a:xfrm>
            <a:prstGeom prst="arc">
              <a:avLst>
                <a:gd name="adj1" fmla="val 14831822"/>
                <a:gd name="adj2" fmla="val 1991439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108" name="Arc 107">
              <a:extLst>
                <a:ext uri="{FF2B5EF4-FFF2-40B4-BE49-F238E27FC236}">
                  <a16:creationId xmlns:a16="http://schemas.microsoft.com/office/drawing/2014/main" id="{FB5E7B1C-5CF7-4096-AA4B-62F042FEDA14}"/>
                </a:ext>
              </a:extLst>
            </p:cNvPr>
            <p:cNvSpPr/>
            <p:nvPr/>
          </p:nvSpPr>
          <p:spPr>
            <a:xfrm rot="1964330">
              <a:off x="9604174" y="5354635"/>
              <a:ext cx="371641" cy="371641"/>
            </a:xfrm>
            <a:prstGeom prst="arc">
              <a:avLst>
                <a:gd name="adj1" fmla="val 14831822"/>
                <a:gd name="adj2" fmla="val 1991439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109" name="Arc 108">
              <a:extLst>
                <a:ext uri="{FF2B5EF4-FFF2-40B4-BE49-F238E27FC236}">
                  <a16:creationId xmlns:a16="http://schemas.microsoft.com/office/drawing/2014/main" id="{EDEE7BA8-3797-449C-8643-6394671F5966}"/>
                </a:ext>
              </a:extLst>
            </p:cNvPr>
            <p:cNvSpPr/>
            <p:nvPr/>
          </p:nvSpPr>
          <p:spPr>
            <a:xfrm rot="20387527">
              <a:off x="9528215" y="5210965"/>
              <a:ext cx="371641" cy="371641"/>
            </a:xfrm>
            <a:prstGeom prst="arc">
              <a:avLst>
                <a:gd name="adj1" fmla="val 14831822"/>
                <a:gd name="adj2" fmla="val 1991439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110" name="TextBox 109">
              <a:extLst>
                <a:ext uri="{FF2B5EF4-FFF2-40B4-BE49-F238E27FC236}">
                  <a16:creationId xmlns:a16="http://schemas.microsoft.com/office/drawing/2014/main" id="{AC0D6017-443B-45C5-9A5C-7E7C2598DA2E}"/>
                </a:ext>
              </a:extLst>
            </p:cNvPr>
            <p:cNvSpPr txBox="1"/>
            <p:nvPr/>
          </p:nvSpPr>
          <p:spPr>
            <a:xfrm>
              <a:off x="9982369" y="4302695"/>
              <a:ext cx="588260" cy="400110"/>
            </a:xfrm>
            <a:prstGeom prst="rect">
              <a:avLst/>
            </a:prstGeom>
            <a:noFill/>
          </p:spPr>
          <p:txBody>
            <a:bodyPr wrap="square" rtlCol="0">
              <a:spAutoFit/>
            </a:bodyPr>
            <a:lstStyle/>
            <a:p>
              <a:r>
                <a:rPr lang="en-US" sz="2000" dirty="0"/>
                <a:t>40</a:t>
              </a:r>
              <a:r>
                <a:rPr lang="en-US" sz="2000" baseline="30000" dirty="0"/>
                <a:t>o</a:t>
              </a:r>
              <a:endParaRPr lang="en-GB" sz="2000" baseline="30000" dirty="0"/>
            </a:p>
          </p:txBody>
        </p:sp>
        <p:sp>
          <p:nvSpPr>
            <p:cNvPr id="111" name="TextBox 110">
              <a:extLst>
                <a:ext uri="{FF2B5EF4-FFF2-40B4-BE49-F238E27FC236}">
                  <a16:creationId xmlns:a16="http://schemas.microsoft.com/office/drawing/2014/main" id="{CCEA2E4F-51D9-4B14-BBE2-1DBD7E296DA4}"/>
                </a:ext>
              </a:extLst>
            </p:cNvPr>
            <p:cNvSpPr txBox="1"/>
            <p:nvPr/>
          </p:nvSpPr>
          <p:spPr>
            <a:xfrm>
              <a:off x="10531918" y="5166607"/>
              <a:ext cx="593244" cy="400110"/>
            </a:xfrm>
            <a:prstGeom prst="rect">
              <a:avLst/>
            </a:prstGeom>
            <a:noFill/>
          </p:spPr>
          <p:txBody>
            <a:bodyPr wrap="square" rtlCol="0">
              <a:spAutoFit/>
            </a:bodyPr>
            <a:lstStyle/>
            <a:p>
              <a:r>
                <a:rPr lang="en-US" sz="2000" dirty="0"/>
                <a:t>52</a:t>
              </a:r>
              <a:r>
                <a:rPr lang="en-US" sz="2000" baseline="30000" dirty="0"/>
                <a:t>o</a:t>
              </a:r>
              <a:endParaRPr lang="en-GB" sz="2000" baseline="30000" dirty="0"/>
            </a:p>
          </p:txBody>
        </p:sp>
        <p:sp>
          <p:nvSpPr>
            <p:cNvPr id="114" name="TextBox 113">
              <a:extLst>
                <a:ext uri="{FF2B5EF4-FFF2-40B4-BE49-F238E27FC236}">
                  <a16:creationId xmlns:a16="http://schemas.microsoft.com/office/drawing/2014/main" id="{9550AB13-49F1-43CF-A87B-58B8F50F3694}"/>
                </a:ext>
              </a:extLst>
            </p:cNvPr>
            <p:cNvSpPr txBox="1"/>
            <p:nvPr/>
          </p:nvSpPr>
          <p:spPr>
            <a:xfrm>
              <a:off x="9885097" y="5119317"/>
              <a:ext cx="294234" cy="400110"/>
            </a:xfrm>
            <a:prstGeom prst="rect">
              <a:avLst/>
            </a:prstGeom>
            <a:noFill/>
          </p:spPr>
          <p:txBody>
            <a:bodyPr wrap="square" rtlCol="0">
              <a:spAutoFit/>
            </a:bodyPr>
            <a:lstStyle/>
            <a:p>
              <a:r>
                <a:rPr lang="en-US" sz="2000" b="1" dirty="0"/>
                <a:t>q</a:t>
              </a:r>
              <a:endParaRPr lang="en-GB" sz="2000" b="1" dirty="0"/>
            </a:p>
          </p:txBody>
        </p:sp>
        <p:sp>
          <p:nvSpPr>
            <p:cNvPr id="118" name="TextBox 117">
              <a:extLst>
                <a:ext uri="{FF2B5EF4-FFF2-40B4-BE49-F238E27FC236}">
                  <a16:creationId xmlns:a16="http://schemas.microsoft.com/office/drawing/2014/main" id="{B481BE37-3094-4AC8-A4AF-23FF43660E5D}"/>
                </a:ext>
              </a:extLst>
            </p:cNvPr>
            <p:cNvSpPr txBox="1"/>
            <p:nvPr/>
          </p:nvSpPr>
          <p:spPr>
            <a:xfrm>
              <a:off x="9249536" y="5153691"/>
              <a:ext cx="294234" cy="400110"/>
            </a:xfrm>
            <a:prstGeom prst="rect">
              <a:avLst/>
            </a:prstGeom>
            <a:noFill/>
          </p:spPr>
          <p:txBody>
            <a:bodyPr wrap="square" rtlCol="0">
              <a:spAutoFit/>
            </a:bodyPr>
            <a:lstStyle/>
            <a:p>
              <a:r>
                <a:rPr lang="en-US" sz="2000" b="1" dirty="0"/>
                <a:t>s</a:t>
              </a:r>
              <a:endParaRPr lang="en-GB" sz="2000" b="1" dirty="0"/>
            </a:p>
          </p:txBody>
        </p:sp>
        <p:sp>
          <p:nvSpPr>
            <p:cNvPr id="119" name="TextBox 118">
              <a:extLst>
                <a:ext uri="{FF2B5EF4-FFF2-40B4-BE49-F238E27FC236}">
                  <a16:creationId xmlns:a16="http://schemas.microsoft.com/office/drawing/2014/main" id="{AB113BB5-3B8E-4CAF-A274-6E3DDD9B5934}"/>
                </a:ext>
              </a:extLst>
            </p:cNvPr>
            <p:cNvSpPr txBox="1"/>
            <p:nvPr/>
          </p:nvSpPr>
          <p:spPr>
            <a:xfrm>
              <a:off x="9575751" y="4858752"/>
              <a:ext cx="294234" cy="400110"/>
            </a:xfrm>
            <a:prstGeom prst="rect">
              <a:avLst/>
            </a:prstGeom>
            <a:noFill/>
          </p:spPr>
          <p:txBody>
            <a:bodyPr wrap="square" rtlCol="0">
              <a:spAutoFit/>
            </a:bodyPr>
            <a:lstStyle/>
            <a:p>
              <a:r>
                <a:rPr lang="en-US" sz="2000" b="1" dirty="0"/>
                <a:t>r</a:t>
              </a:r>
              <a:endParaRPr lang="en-GB" sz="2000" b="1" dirty="0"/>
            </a:p>
          </p:txBody>
        </p:sp>
      </p:grpSp>
      <p:sp>
        <p:nvSpPr>
          <p:cNvPr id="121" name="TextBox 120">
            <a:extLst>
              <a:ext uri="{FF2B5EF4-FFF2-40B4-BE49-F238E27FC236}">
                <a16:creationId xmlns:a16="http://schemas.microsoft.com/office/drawing/2014/main" id="{A470FFBC-E100-4877-A59A-ACFCFF621ECD}"/>
              </a:ext>
            </a:extLst>
          </p:cNvPr>
          <p:cNvSpPr txBox="1"/>
          <p:nvPr/>
        </p:nvSpPr>
        <p:spPr>
          <a:xfrm>
            <a:off x="3269229" y="235783"/>
            <a:ext cx="5653543" cy="584775"/>
          </a:xfrm>
          <a:prstGeom prst="rect">
            <a:avLst/>
          </a:prstGeom>
          <a:noFill/>
        </p:spPr>
        <p:txBody>
          <a:bodyPr wrap="square" rtlCol="0">
            <a:spAutoFit/>
          </a:bodyPr>
          <a:lstStyle/>
          <a:p>
            <a:pPr algn="ctr"/>
            <a:r>
              <a:rPr lang="en-US" sz="3200" dirty="0">
                <a:latin typeface="Arial Black" panose="020B0A04020102020204" pitchFamily="34" charset="0"/>
              </a:rPr>
              <a:t>Further Exercise</a:t>
            </a:r>
            <a:endParaRPr lang="en-GB" sz="3200" dirty="0">
              <a:latin typeface="Arial Black" panose="020B0A04020102020204" pitchFamily="34" charset="0"/>
            </a:endParaRPr>
          </a:p>
        </p:txBody>
      </p:sp>
    </p:spTree>
    <p:extLst>
      <p:ext uri="{BB962C8B-B14F-4D97-AF65-F5344CB8AC3E}">
        <p14:creationId xmlns:p14="http://schemas.microsoft.com/office/powerpoint/2010/main" val="19279988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CDD3AA-C3AC-8094-7F6A-E8288762C82B}"/>
            </a:ext>
          </a:extLst>
        </p:cNvPr>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5B46462E-B145-53F5-303A-4D0FA4111A7F}"/>
              </a:ext>
            </a:extLst>
          </p:cNvPr>
          <p:cNvSpPr/>
          <p:nvPr/>
        </p:nvSpPr>
        <p:spPr>
          <a:xfrm>
            <a:off x="242070" y="225288"/>
            <a:ext cx="11707860" cy="6407425"/>
          </a:xfrm>
          <a:prstGeom prst="roundRect">
            <a:avLst>
              <a:gd name="adj" fmla="val 5784"/>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mbria"/>
              <a:ea typeface="+mn-ea"/>
              <a:cs typeface="+mn-cs"/>
            </a:endParaRPr>
          </a:p>
        </p:txBody>
      </p:sp>
      <p:sp>
        <p:nvSpPr>
          <p:cNvPr id="13" name="TextBox 12">
            <a:extLst>
              <a:ext uri="{FF2B5EF4-FFF2-40B4-BE49-F238E27FC236}">
                <a16:creationId xmlns:a16="http://schemas.microsoft.com/office/drawing/2014/main" id="{3448B3D7-DBB6-84E8-D7E3-BC62B5911ED0}"/>
              </a:ext>
            </a:extLst>
          </p:cNvPr>
          <p:cNvSpPr txBox="1"/>
          <p:nvPr/>
        </p:nvSpPr>
        <p:spPr>
          <a:xfrm>
            <a:off x="384678" y="835784"/>
            <a:ext cx="5985898" cy="430887"/>
          </a:xfrm>
          <a:prstGeom prst="rect">
            <a:avLst/>
          </a:prstGeom>
          <a:noFill/>
        </p:spPr>
        <p:txBody>
          <a:bodyPr wrap="square" rtlCol="0">
            <a:spAutoFit/>
          </a:bodyPr>
          <a:lstStyle/>
          <a:p>
            <a:r>
              <a:rPr lang="en-US" sz="2200" dirty="0">
                <a:latin typeface="Arial" panose="020B0604020202020204" pitchFamily="34" charset="0"/>
                <a:cs typeface="Arial" panose="020B0604020202020204" pitchFamily="34" charset="0"/>
              </a:rPr>
              <a:t>Find the angles marked with letters. </a:t>
            </a:r>
            <a:endParaRPr lang="en-GB" sz="2200" dirty="0">
              <a:latin typeface="Arial" panose="020B0604020202020204" pitchFamily="34" charset="0"/>
              <a:cs typeface="Arial" panose="020B0604020202020204" pitchFamily="34" charset="0"/>
            </a:endParaRPr>
          </a:p>
        </p:txBody>
      </p:sp>
      <p:cxnSp>
        <p:nvCxnSpPr>
          <p:cNvPr id="16" name="Straight Connector 15">
            <a:extLst>
              <a:ext uri="{FF2B5EF4-FFF2-40B4-BE49-F238E27FC236}">
                <a16:creationId xmlns:a16="http://schemas.microsoft.com/office/drawing/2014/main" id="{4F273D98-9476-6D1C-9970-1705DF8B22CC}"/>
              </a:ext>
            </a:extLst>
          </p:cNvPr>
          <p:cNvCxnSpPr>
            <a:cxnSpLocks/>
          </p:cNvCxnSpPr>
          <p:nvPr/>
        </p:nvCxnSpPr>
        <p:spPr>
          <a:xfrm flipV="1">
            <a:off x="1198149" y="2050426"/>
            <a:ext cx="2795306" cy="1923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B40E77B2-9A2C-21DE-C21B-0CD78E765D26}"/>
              </a:ext>
            </a:extLst>
          </p:cNvPr>
          <p:cNvCxnSpPr>
            <a:cxnSpLocks/>
          </p:cNvCxnSpPr>
          <p:nvPr/>
        </p:nvCxnSpPr>
        <p:spPr>
          <a:xfrm flipH="1">
            <a:off x="1389085" y="1616958"/>
            <a:ext cx="1423824" cy="190586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Arc 29">
            <a:extLst>
              <a:ext uri="{FF2B5EF4-FFF2-40B4-BE49-F238E27FC236}">
                <a16:creationId xmlns:a16="http://schemas.microsoft.com/office/drawing/2014/main" id="{9B0DF4DF-F982-3823-F570-54032B7C30C4}"/>
              </a:ext>
            </a:extLst>
          </p:cNvPr>
          <p:cNvSpPr/>
          <p:nvPr/>
        </p:nvSpPr>
        <p:spPr>
          <a:xfrm rot="7076690">
            <a:off x="2254391" y="1970951"/>
            <a:ext cx="320647" cy="320647"/>
          </a:xfrm>
          <a:prstGeom prst="arc">
            <a:avLst>
              <a:gd name="adj1" fmla="val 180556"/>
              <a:gd name="adj2" fmla="val 506709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31" name="TextBox 30">
            <a:extLst>
              <a:ext uri="{FF2B5EF4-FFF2-40B4-BE49-F238E27FC236}">
                <a16:creationId xmlns:a16="http://schemas.microsoft.com/office/drawing/2014/main" id="{C63B697B-0B80-39C9-0BCB-083F46247C4E}"/>
              </a:ext>
            </a:extLst>
          </p:cNvPr>
          <p:cNvSpPr txBox="1"/>
          <p:nvPr/>
        </p:nvSpPr>
        <p:spPr>
          <a:xfrm>
            <a:off x="1920730" y="2712946"/>
            <a:ext cx="331421" cy="400110"/>
          </a:xfrm>
          <a:prstGeom prst="rect">
            <a:avLst/>
          </a:prstGeom>
          <a:noFill/>
        </p:spPr>
        <p:txBody>
          <a:bodyPr wrap="square" rtlCol="0">
            <a:spAutoFit/>
          </a:bodyPr>
          <a:lstStyle/>
          <a:p>
            <a:r>
              <a:rPr lang="en-US" sz="2000" b="1" dirty="0"/>
              <a:t>b</a:t>
            </a:r>
            <a:endParaRPr lang="en-GB" sz="2000" b="1" baseline="30000" dirty="0"/>
          </a:p>
        </p:txBody>
      </p:sp>
      <p:sp>
        <p:nvSpPr>
          <p:cNvPr id="32" name="TextBox 31">
            <a:extLst>
              <a:ext uri="{FF2B5EF4-FFF2-40B4-BE49-F238E27FC236}">
                <a16:creationId xmlns:a16="http://schemas.microsoft.com/office/drawing/2014/main" id="{778DA1BD-5F1D-A931-6C10-B0BEB9C4BB07}"/>
              </a:ext>
            </a:extLst>
          </p:cNvPr>
          <p:cNvSpPr txBox="1"/>
          <p:nvPr/>
        </p:nvSpPr>
        <p:spPr>
          <a:xfrm>
            <a:off x="1750341" y="2036270"/>
            <a:ext cx="623424" cy="400110"/>
          </a:xfrm>
          <a:prstGeom prst="rect">
            <a:avLst/>
          </a:prstGeom>
          <a:noFill/>
        </p:spPr>
        <p:txBody>
          <a:bodyPr wrap="square" rtlCol="0">
            <a:spAutoFit/>
          </a:bodyPr>
          <a:lstStyle/>
          <a:p>
            <a:r>
              <a:rPr lang="en-US" sz="2000" dirty="0"/>
              <a:t>51</a:t>
            </a:r>
            <a:r>
              <a:rPr lang="en-US" sz="2000" baseline="30000" dirty="0"/>
              <a:t>o</a:t>
            </a:r>
            <a:endParaRPr lang="en-GB" sz="2000" baseline="30000" dirty="0"/>
          </a:p>
        </p:txBody>
      </p:sp>
      <p:sp>
        <p:nvSpPr>
          <p:cNvPr id="3" name="Isosceles Triangle 2">
            <a:extLst>
              <a:ext uri="{FF2B5EF4-FFF2-40B4-BE49-F238E27FC236}">
                <a16:creationId xmlns:a16="http://schemas.microsoft.com/office/drawing/2014/main" id="{26983A96-53C9-99D1-18D0-B8A786FAA34F}"/>
              </a:ext>
            </a:extLst>
          </p:cNvPr>
          <p:cNvSpPr/>
          <p:nvPr/>
        </p:nvSpPr>
        <p:spPr>
          <a:xfrm rot="5400000">
            <a:off x="3425555" y="1932427"/>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4" name="Group 3">
            <a:extLst>
              <a:ext uri="{FF2B5EF4-FFF2-40B4-BE49-F238E27FC236}">
                <a16:creationId xmlns:a16="http://schemas.microsoft.com/office/drawing/2014/main" id="{BFC7D204-19FF-A74D-5E85-215AF323FE97}"/>
              </a:ext>
            </a:extLst>
          </p:cNvPr>
          <p:cNvGrpSpPr/>
          <p:nvPr/>
        </p:nvGrpSpPr>
        <p:grpSpPr>
          <a:xfrm>
            <a:off x="1227911" y="2960938"/>
            <a:ext cx="2783670" cy="185217"/>
            <a:chOff x="2278232" y="2289184"/>
            <a:chExt cx="3193731" cy="150920"/>
          </a:xfrm>
        </p:grpSpPr>
        <p:cxnSp>
          <p:nvCxnSpPr>
            <p:cNvPr id="25" name="Straight Connector 24">
              <a:extLst>
                <a:ext uri="{FF2B5EF4-FFF2-40B4-BE49-F238E27FC236}">
                  <a16:creationId xmlns:a16="http://schemas.microsoft.com/office/drawing/2014/main" id="{BF55BE27-92BF-EF97-0DE0-10003EE2B6F0}"/>
                </a:ext>
              </a:extLst>
            </p:cNvPr>
            <p:cNvCxnSpPr>
              <a:cxnSpLocks/>
            </p:cNvCxnSpPr>
            <p:nvPr/>
          </p:nvCxnSpPr>
          <p:spPr>
            <a:xfrm flipV="1">
              <a:off x="2278232" y="2361949"/>
              <a:ext cx="3193731" cy="2314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Isosceles Triangle 25">
              <a:extLst>
                <a:ext uri="{FF2B5EF4-FFF2-40B4-BE49-F238E27FC236}">
                  <a16:creationId xmlns:a16="http://schemas.microsoft.com/office/drawing/2014/main" id="{43EF8999-3D70-8FA2-0832-B9EEDE7B0BF6}"/>
                </a:ext>
              </a:extLst>
            </p:cNvPr>
            <p:cNvSpPr/>
            <p:nvPr/>
          </p:nvSpPr>
          <p:spPr>
            <a:xfrm rot="5400000">
              <a:off x="4885937" y="2241256"/>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33" name="Arc 32">
            <a:extLst>
              <a:ext uri="{FF2B5EF4-FFF2-40B4-BE49-F238E27FC236}">
                <a16:creationId xmlns:a16="http://schemas.microsoft.com/office/drawing/2014/main" id="{D740BBCF-AE87-2AB0-C333-01EF78C06071}"/>
              </a:ext>
            </a:extLst>
          </p:cNvPr>
          <p:cNvSpPr/>
          <p:nvPr/>
        </p:nvSpPr>
        <p:spPr>
          <a:xfrm rot="17027132">
            <a:off x="2392022" y="1891555"/>
            <a:ext cx="320647" cy="320647"/>
          </a:xfrm>
          <a:prstGeom prst="arc">
            <a:avLst>
              <a:gd name="adj1" fmla="val 180556"/>
              <a:gd name="adj2" fmla="val 506709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34" name="Arc 33">
            <a:extLst>
              <a:ext uri="{FF2B5EF4-FFF2-40B4-BE49-F238E27FC236}">
                <a16:creationId xmlns:a16="http://schemas.microsoft.com/office/drawing/2014/main" id="{A6F360EB-8A01-3B69-6C42-8B2CE3EE5A05}"/>
              </a:ext>
            </a:extLst>
          </p:cNvPr>
          <p:cNvSpPr/>
          <p:nvPr/>
        </p:nvSpPr>
        <p:spPr>
          <a:xfrm rot="17027132">
            <a:off x="1639149" y="2899139"/>
            <a:ext cx="320647" cy="320647"/>
          </a:xfrm>
          <a:prstGeom prst="arc">
            <a:avLst>
              <a:gd name="adj1" fmla="val 180556"/>
              <a:gd name="adj2" fmla="val 506709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35" name="TextBox 34">
            <a:extLst>
              <a:ext uri="{FF2B5EF4-FFF2-40B4-BE49-F238E27FC236}">
                <a16:creationId xmlns:a16="http://schemas.microsoft.com/office/drawing/2014/main" id="{CAACB2C2-EDC0-28B1-B396-04E82667AFD9}"/>
              </a:ext>
            </a:extLst>
          </p:cNvPr>
          <p:cNvSpPr txBox="1"/>
          <p:nvPr/>
        </p:nvSpPr>
        <p:spPr>
          <a:xfrm>
            <a:off x="2698132" y="1667818"/>
            <a:ext cx="331421" cy="400110"/>
          </a:xfrm>
          <a:prstGeom prst="rect">
            <a:avLst/>
          </a:prstGeom>
          <a:noFill/>
        </p:spPr>
        <p:txBody>
          <a:bodyPr wrap="square" rtlCol="0">
            <a:spAutoFit/>
          </a:bodyPr>
          <a:lstStyle/>
          <a:p>
            <a:r>
              <a:rPr lang="en-US" sz="2000" b="1" dirty="0"/>
              <a:t>a</a:t>
            </a:r>
            <a:endParaRPr lang="en-GB" sz="2000" b="1" baseline="30000" dirty="0"/>
          </a:p>
        </p:txBody>
      </p:sp>
      <p:cxnSp>
        <p:nvCxnSpPr>
          <p:cNvPr id="57" name="Straight Connector 56">
            <a:extLst>
              <a:ext uri="{FF2B5EF4-FFF2-40B4-BE49-F238E27FC236}">
                <a16:creationId xmlns:a16="http://schemas.microsoft.com/office/drawing/2014/main" id="{59C2CA17-7A33-B0C1-6513-8F51E8BAD5A3}"/>
              </a:ext>
            </a:extLst>
          </p:cNvPr>
          <p:cNvCxnSpPr>
            <a:cxnSpLocks/>
          </p:cNvCxnSpPr>
          <p:nvPr/>
        </p:nvCxnSpPr>
        <p:spPr>
          <a:xfrm flipH="1">
            <a:off x="8630135" y="1985888"/>
            <a:ext cx="2727823" cy="2927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20CA4ED2-AC9C-E55E-83E1-F86B78282783}"/>
              </a:ext>
            </a:extLst>
          </p:cNvPr>
          <p:cNvCxnSpPr>
            <a:cxnSpLocks/>
          </p:cNvCxnSpPr>
          <p:nvPr/>
        </p:nvCxnSpPr>
        <p:spPr>
          <a:xfrm flipH="1">
            <a:off x="8630135" y="3288432"/>
            <a:ext cx="2727823" cy="2927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Isosceles Triangle 58">
            <a:extLst>
              <a:ext uri="{FF2B5EF4-FFF2-40B4-BE49-F238E27FC236}">
                <a16:creationId xmlns:a16="http://schemas.microsoft.com/office/drawing/2014/main" id="{BC2F0102-6631-3C6B-625A-E000A99210DD}"/>
              </a:ext>
            </a:extLst>
          </p:cNvPr>
          <p:cNvSpPr/>
          <p:nvPr/>
        </p:nvSpPr>
        <p:spPr>
          <a:xfrm rot="5400000">
            <a:off x="10928994" y="1862501"/>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 name="Isosceles Triangle 59">
            <a:extLst>
              <a:ext uri="{FF2B5EF4-FFF2-40B4-BE49-F238E27FC236}">
                <a16:creationId xmlns:a16="http://schemas.microsoft.com/office/drawing/2014/main" id="{F22A1440-5A83-3C74-EB4C-9F3A1D93E40B}"/>
              </a:ext>
            </a:extLst>
          </p:cNvPr>
          <p:cNvSpPr/>
          <p:nvPr/>
        </p:nvSpPr>
        <p:spPr>
          <a:xfrm rot="5400000">
            <a:off x="10928993" y="3165045"/>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1" name="Straight Connector 60">
            <a:extLst>
              <a:ext uri="{FF2B5EF4-FFF2-40B4-BE49-F238E27FC236}">
                <a16:creationId xmlns:a16="http://schemas.microsoft.com/office/drawing/2014/main" id="{55FB8121-3167-ECFB-AF3E-0433B6F521D9}"/>
              </a:ext>
            </a:extLst>
          </p:cNvPr>
          <p:cNvCxnSpPr>
            <a:cxnSpLocks/>
          </p:cNvCxnSpPr>
          <p:nvPr/>
        </p:nvCxnSpPr>
        <p:spPr>
          <a:xfrm flipH="1">
            <a:off x="9031690" y="2015166"/>
            <a:ext cx="954860" cy="130254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4" name="Arc 63">
            <a:extLst>
              <a:ext uri="{FF2B5EF4-FFF2-40B4-BE49-F238E27FC236}">
                <a16:creationId xmlns:a16="http://schemas.microsoft.com/office/drawing/2014/main" id="{42D4DE39-E5C2-7494-FC04-1E2FC54DB036}"/>
              </a:ext>
            </a:extLst>
          </p:cNvPr>
          <p:cNvSpPr/>
          <p:nvPr/>
        </p:nvSpPr>
        <p:spPr>
          <a:xfrm rot="5400000">
            <a:off x="9830766" y="1848720"/>
            <a:ext cx="333000" cy="333000"/>
          </a:xfrm>
          <a:prstGeom prst="arc">
            <a:avLst>
              <a:gd name="adj1" fmla="val 16098375"/>
              <a:gd name="adj2" fmla="val 2034430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cxnSp>
        <p:nvCxnSpPr>
          <p:cNvPr id="62" name="Straight Connector 61">
            <a:extLst>
              <a:ext uri="{FF2B5EF4-FFF2-40B4-BE49-F238E27FC236}">
                <a16:creationId xmlns:a16="http://schemas.microsoft.com/office/drawing/2014/main" id="{EC4DCBDC-DBF7-DDBD-9CCF-7D5F522851E1}"/>
              </a:ext>
            </a:extLst>
          </p:cNvPr>
          <p:cNvCxnSpPr>
            <a:cxnSpLocks/>
          </p:cNvCxnSpPr>
          <p:nvPr/>
        </p:nvCxnSpPr>
        <p:spPr>
          <a:xfrm>
            <a:off x="9994046" y="2015166"/>
            <a:ext cx="506144" cy="128790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5" name="Arc 64">
            <a:extLst>
              <a:ext uri="{FF2B5EF4-FFF2-40B4-BE49-F238E27FC236}">
                <a16:creationId xmlns:a16="http://schemas.microsoft.com/office/drawing/2014/main" id="{84A06953-5E99-5EC0-8207-D102F7274B66}"/>
              </a:ext>
            </a:extLst>
          </p:cNvPr>
          <p:cNvSpPr/>
          <p:nvPr/>
        </p:nvSpPr>
        <p:spPr>
          <a:xfrm rot="12408764">
            <a:off x="9712578" y="1866365"/>
            <a:ext cx="333000" cy="333000"/>
          </a:xfrm>
          <a:prstGeom prst="arc">
            <a:avLst>
              <a:gd name="adj1" fmla="val 15383594"/>
              <a:gd name="adj2" fmla="val 2034430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66" name="Arc 65">
            <a:extLst>
              <a:ext uri="{FF2B5EF4-FFF2-40B4-BE49-F238E27FC236}">
                <a16:creationId xmlns:a16="http://schemas.microsoft.com/office/drawing/2014/main" id="{D5791782-60FF-D37D-21EA-466BFD4726DB}"/>
              </a:ext>
            </a:extLst>
          </p:cNvPr>
          <p:cNvSpPr/>
          <p:nvPr/>
        </p:nvSpPr>
        <p:spPr>
          <a:xfrm rot="8843522">
            <a:off x="9793678" y="1883179"/>
            <a:ext cx="333000" cy="333000"/>
          </a:xfrm>
          <a:prstGeom prst="arc">
            <a:avLst>
              <a:gd name="adj1" fmla="val 16098375"/>
              <a:gd name="adj2" fmla="val 2034430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67" name="Arc 66">
            <a:extLst>
              <a:ext uri="{FF2B5EF4-FFF2-40B4-BE49-F238E27FC236}">
                <a16:creationId xmlns:a16="http://schemas.microsoft.com/office/drawing/2014/main" id="{322B599C-E514-73B4-D6CB-626DC0D67B20}"/>
              </a:ext>
            </a:extLst>
          </p:cNvPr>
          <p:cNvSpPr/>
          <p:nvPr/>
        </p:nvSpPr>
        <p:spPr>
          <a:xfrm rot="1547874">
            <a:off x="10301761" y="3121931"/>
            <a:ext cx="333000" cy="333000"/>
          </a:xfrm>
          <a:prstGeom prst="arc">
            <a:avLst>
              <a:gd name="adj1" fmla="val 13623109"/>
              <a:gd name="adj2" fmla="val 2034430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68" name="Arc 67">
            <a:extLst>
              <a:ext uri="{FF2B5EF4-FFF2-40B4-BE49-F238E27FC236}">
                <a16:creationId xmlns:a16="http://schemas.microsoft.com/office/drawing/2014/main" id="{3D06461B-863E-B593-66FB-AEC2A608769D}"/>
              </a:ext>
            </a:extLst>
          </p:cNvPr>
          <p:cNvSpPr/>
          <p:nvPr/>
        </p:nvSpPr>
        <p:spPr>
          <a:xfrm rot="18610299">
            <a:off x="10238629" y="3102610"/>
            <a:ext cx="371641" cy="371641"/>
          </a:xfrm>
          <a:prstGeom prst="arc">
            <a:avLst>
              <a:gd name="adj1" fmla="val 13623109"/>
              <a:gd name="adj2" fmla="val 1887011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69" name="Arc 68">
            <a:extLst>
              <a:ext uri="{FF2B5EF4-FFF2-40B4-BE49-F238E27FC236}">
                <a16:creationId xmlns:a16="http://schemas.microsoft.com/office/drawing/2014/main" id="{2E89B040-728A-A2EC-0947-7B700731C8CA}"/>
              </a:ext>
            </a:extLst>
          </p:cNvPr>
          <p:cNvSpPr/>
          <p:nvPr/>
        </p:nvSpPr>
        <p:spPr>
          <a:xfrm rot="2836140">
            <a:off x="8918016" y="3115891"/>
            <a:ext cx="371641" cy="371641"/>
          </a:xfrm>
          <a:prstGeom prst="arc">
            <a:avLst>
              <a:gd name="adj1" fmla="val 14831822"/>
              <a:gd name="adj2" fmla="val 1887011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70" name="Arc 69">
            <a:extLst>
              <a:ext uri="{FF2B5EF4-FFF2-40B4-BE49-F238E27FC236}">
                <a16:creationId xmlns:a16="http://schemas.microsoft.com/office/drawing/2014/main" id="{FBF9D1FD-8749-3A3F-F8C3-B572C929A6D9}"/>
              </a:ext>
            </a:extLst>
          </p:cNvPr>
          <p:cNvSpPr/>
          <p:nvPr/>
        </p:nvSpPr>
        <p:spPr>
          <a:xfrm rot="17484678">
            <a:off x="8918015" y="3121075"/>
            <a:ext cx="371641" cy="371641"/>
          </a:xfrm>
          <a:prstGeom prst="arc">
            <a:avLst>
              <a:gd name="adj1" fmla="val 14831822"/>
              <a:gd name="adj2" fmla="val 2157619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71" name="TextBox 70">
            <a:extLst>
              <a:ext uri="{FF2B5EF4-FFF2-40B4-BE49-F238E27FC236}">
                <a16:creationId xmlns:a16="http://schemas.microsoft.com/office/drawing/2014/main" id="{116B85EE-D7D7-4541-FF68-A481402479B3}"/>
              </a:ext>
            </a:extLst>
          </p:cNvPr>
          <p:cNvSpPr txBox="1"/>
          <p:nvPr/>
        </p:nvSpPr>
        <p:spPr>
          <a:xfrm>
            <a:off x="9267647" y="2013038"/>
            <a:ext cx="623424" cy="400110"/>
          </a:xfrm>
          <a:prstGeom prst="rect">
            <a:avLst/>
          </a:prstGeom>
          <a:noFill/>
        </p:spPr>
        <p:txBody>
          <a:bodyPr wrap="square" rtlCol="0">
            <a:spAutoFit/>
          </a:bodyPr>
          <a:lstStyle/>
          <a:p>
            <a:r>
              <a:rPr lang="en-US" sz="2000" dirty="0"/>
              <a:t>40</a:t>
            </a:r>
            <a:r>
              <a:rPr lang="en-US" sz="2000" baseline="30000" dirty="0"/>
              <a:t>o</a:t>
            </a:r>
            <a:endParaRPr lang="en-GB" sz="2000" baseline="30000" dirty="0"/>
          </a:p>
        </p:txBody>
      </p:sp>
      <p:sp>
        <p:nvSpPr>
          <p:cNvPr id="72" name="TextBox 71">
            <a:extLst>
              <a:ext uri="{FF2B5EF4-FFF2-40B4-BE49-F238E27FC236}">
                <a16:creationId xmlns:a16="http://schemas.microsoft.com/office/drawing/2014/main" id="{03E954E2-0AB1-ACA6-B7CD-57D4C94C4CE1}"/>
              </a:ext>
            </a:extLst>
          </p:cNvPr>
          <p:cNvSpPr txBox="1"/>
          <p:nvPr/>
        </p:nvSpPr>
        <p:spPr>
          <a:xfrm>
            <a:off x="10109289" y="1990076"/>
            <a:ext cx="623424" cy="400110"/>
          </a:xfrm>
          <a:prstGeom prst="rect">
            <a:avLst/>
          </a:prstGeom>
          <a:noFill/>
        </p:spPr>
        <p:txBody>
          <a:bodyPr wrap="square" rtlCol="0">
            <a:spAutoFit/>
          </a:bodyPr>
          <a:lstStyle/>
          <a:p>
            <a:r>
              <a:rPr lang="en-US" sz="2000" dirty="0"/>
              <a:t>60</a:t>
            </a:r>
            <a:r>
              <a:rPr lang="en-US" sz="2000" baseline="30000" dirty="0"/>
              <a:t>o</a:t>
            </a:r>
            <a:endParaRPr lang="en-GB" sz="2000" baseline="30000" dirty="0"/>
          </a:p>
        </p:txBody>
      </p:sp>
      <p:grpSp>
        <p:nvGrpSpPr>
          <p:cNvPr id="2" name="Group 1">
            <a:extLst>
              <a:ext uri="{FF2B5EF4-FFF2-40B4-BE49-F238E27FC236}">
                <a16:creationId xmlns:a16="http://schemas.microsoft.com/office/drawing/2014/main" id="{CBF57536-25AD-2AD6-8E64-0324A778574A}"/>
              </a:ext>
            </a:extLst>
          </p:cNvPr>
          <p:cNvGrpSpPr/>
          <p:nvPr/>
        </p:nvGrpSpPr>
        <p:grpSpPr>
          <a:xfrm>
            <a:off x="5343308" y="1399284"/>
            <a:ext cx="2139484" cy="2225083"/>
            <a:chOff x="5343308" y="1065455"/>
            <a:chExt cx="2139484" cy="2225083"/>
          </a:xfrm>
        </p:grpSpPr>
        <p:grpSp>
          <p:nvGrpSpPr>
            <p:cNvPr id="15" name="Group 14">
              <a:extLst>
                <a:ext uri="{FF2B5EF4-FFF2-40B4-BE49-F238E27FC236}">
                  <a16:creationId xmlns:a16="http://schemas.microsoft.com/office/drawing/2014/main" id="{72805403-D8CD-39DC-C0E2-C903BD7B5577}"/>
                </a:ext>
              </a:extLst>
            </p:cNvPr>
            <p:cNvGrpSpPr/>
            <p:nvPr/>
          </p:nvGrpSpPr>
          <p:grpSpPr>
            <a:xfrm>
              <a:off x="5343308" y="1065455"/>
              <a:ext cx="2139484" cy="2225083"/>
              <a:chOff x="8586540" y="1117886"/>
              <a:chExt cx="2139484" cy="2225083"/>
            </a:xfrm>
          </p:grpSpPr>
          <p:cxnSp>
            <p:nvCxnSpPr>
              <p:cNvPr id="37" name="Straight Connector 36">
                <a:extLst>
                  <a:ext uri="{FF2B5EF4-FFF2-40B4-BE49-F238E27FC236}">
                    <a16:creationId xmlns:a16="http://schemas.microsoft.com/office/drawing/2014/main" id="{40041B4F-0787-3F87-537A-3E5A80B229E2}"/>
                  </a:ext>
                </a:extLst>
              </p:cNvPr>
              <p:cNvCxnSpPr>
                <a:cxnSpLocks/>
              </p:cNvCxnSpPr>
              <p:nvPr/>
            </p:nvCxnSpPr>
            <p:spPr>
              <a:xfrm flipV="1">
                <a:off x="9344730" y="1117886"/>
                <a:ext cx="0" cy="222508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A60F9CBA-1F2C-F2B9-05EE-FBA70CAABAFA}"/>
                  </a:ext>
                </a:extLst>
              </p:cNvPr>
              <p:cNvCxnSpPr>
                <a:cxnSpLocks/>
              </p:cNvCxnSpPr>
              <p:nvPr/>
            </p:nvCxnSpPr>
            <p:spPr>
              <a:xfrm>
                <a:off x="8625615" y="1428281"/>
                <a:ext cx="2100409" cy="7065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CBF97BD7-0694-E181-3707-0AC271C42BA3}"/>
                  </a:ext>
                </a:extLst>
              </p:cNvPr>
              <p:cNvCxnSpPr>
                <a:cxnSpLocks/>
              </p:cNvCxnSpPr>
              <p:nvPr/>
            </p:nvCxnSpPr>
            <p:spPr>
              <a:xfrm>
                <a:off x="8586540" y="2488731"/>
                <a:ext cx="1980516" cy="6976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Arc 40">
                <a:extLst>
                  <a:ext uri="{FF2B5EF4-FFF2-40B4-BE49-F238E27FC236}">
                    <a16:creationId xmlns:a16="http://schemas.microsoft.com/office/drawing/2014/main" id="{47CBB60E-2A8A-F17A-63AB-35D1385CF625}"/>
                  </a:ext>
                </a:extLst>
              </p:cNvPr>
              <p:cNvSpPr/>
              <p:nvPr/>
            </p:nvSpPr>
            <p:spPr>
              <a:xfrm rot="17027132">
                <a:off x="9101980" y="1518035"/>
                <a:ext cx="373138" cy="373138"/>
              </a:xfrm>
              <a:prstGeom prst="arc">
                <a:avLst>
                  <a:gd name="adj1" fmla="val 180556"/>
                  <a:gd name="adj2" fmla="val 506709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42" name="Arc 41">
                <a:extLst>
                  <a:ext uri="{FF2B5EF4-FFF2-40B4-BE49-F238E27FC236}">
                    <a16:creationId xmlns:a16="http://schemas.microsoft.com/office/drawing/2014/main" id="{F37EE9E5-156F-E85A-114E-F2AF11CCD551}"/>
                  </a:ext>
                </a:extLst>
              </p:cNvPr>
              <p:cNvSpPr/>
              <p:nvPr/>
            </p:nvSpPr>
            <p:spPr>
              <a:xfrm rot="17027132">
                <a:off x="9108420" y="2624689"/>
                <a:ext cx="373138" cy="373138"/>
              </a:xfrm>
              <a:prstGeom prst="arc">
                <a:avLst>
                  <a:gd name="adj1" fmla="val 180556"/>
                  <a:gd name="adj2" fmla="val 459724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43" name="Arc 42">
                <a:extLst>
                  <a:ext uri="{FF2B5EF4-FFF2-40B4-BE49-F238E27FC236}">
                    <a16:creationId xmlns:a16="http://schemas.microsoft.com/office/drawing/2014/main" id="{B1494E8D-A75B-EE88-EB80-B5785F7ACE6B}"/>
                  </a:ext>
                </a:extLst>
              </p:cNvPr>
              <p:cNvSpPr/>
              <p:nvPr/>
            </p:nvSpPr>
            <p:spPr>
              <a:xfrm rot="5970748">
                <a:off x="9206085" y="2550599"/>
                <a:ext cx="373138" cy="373138"/>
              </a:xfrm>
              <a:prstGeom prst="arc">
                <a:avLst>
                  <a:gd name="adj1" fmla="val 180556"/>
                  <a:gd name="adj2" fmla="val 506709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44" name="Arc 43">
                <a:extLst>
                  <a:ext uri="{FF2B5EF4-FFF2-40B4-BE49-F238E27FC236}">
                    <a16:creationId xmlns:a16="http://schemas.microsoft.com/office/drawing/2014/main" id="{50D0B56C-336D-5897-1D20-FE071C9FBD0C}"/>
                  </a:ext>
                </a:extLst>
              </p:cNvPr>
              <p:cNvSpPr/>
              <p:nvPr/>
            </p:nvSpPr>
            <p:spPr>
              <a:xfrm rot="849829">
                <a:off x="9154388" y="1489350"/>
                <a:ext cx="333177" cy="333177"/>
              </a:xfrm>
              <a:prstGeom prst="arc">
                <a:avLst>
                  <a:gd name="adj1" fmla="val 180556"/>
                  <a:gd name="adj2" fmla="val 395827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45" name="Isosceles Triangle 44">
                <a:extLst>
                  <a:ext uri="{FF2B5EF4-FFF2-40B4-BE49-F238E27FC236}">
                    <a16:creationId xmlns:a16="http://schemas.microsoft.com/office/drawing/2014/main" id="{03327C9C-2015-D1E1-2434-14A10788F4FD}"/>
                  </a:ext>
                </a:extLst>
              </p:cNvPr>
              <p:cNvSpPr/>
              <p:nvPr/>
            </p:nvSpPr>
            <p:spPr>
              <a:xfrm rot="6532942">
                <a:off x="10314314" y="1900152"/>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Isosceles Triangle 45">
                <a:extLst>
                  <a:ext uri="{FF2B5EF4-FFF2-40B4-BE49-F238E27FC236}">
                    <a16:creationId xmlns:a16="http://schemas.microsoft.com/office/drawing/2014/main" id="{E369E6F8-435F-527A-4041-17A0774A9FB7}"/>
                  </a:ext>
                </a:extLst>
              </p:cNvPr>
              <p:cNvSpPr/>
              <p:nvPr/>
            </p:nvSpPr>
            <p:spPr>
              <a:xfrm rot="6532942">
                <a:off x="10193804" y="2962132"/>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TextBox 46">
                <a:extLst>
                  <a:ext uri="{FF2B5EF4-FFF2-40B4-BE49-F238E27FC236}">
                    <a16:creationId xmlns:a16="http://schemas.microsoft.com/office/drawing/2014/main" id="{D352AC72-3B64-107C-8015-55D11702068E}"/>
                  </a:ext>
                </a:extLst>
              </p:cNvPr>
              <p:cNvSpPr txBox="1"/>
              <p:nvPr/>
            </p:nvSpPr>
            <p:spPr>
              <a:xfrm>
                <a:off x="9367606" y="1320411"/>
                <a:ext cx="756701" cy="400110"/>
              </a:xfrm>
              <a:prstGeom prst="rect">
                <a:avLst/>
              </a:prstGeom>
              <a:noFill/>
            </p:spPr>
            <p:txBody>
              <a:bodyPr wrap="square" rtlCol="0">
                <a:spAutoFit/>
              </a:bodyPr>
              <a:lstStyle/>
              <a:p>
                <a:r>
                  <a:rPr lang="en-US" sz="2000" dirty="0"/>
                  <a:t>130</a:t>
                </a:r>
                <a:r>
                  <a:rPr lang="en-US" sz="2000" baseline="30000" dirty="0"/>
                  <a:t>o</a:t>
                </a:r>
                <a:endParaRPr lang="en-GB" sz="2000" baseline="30000" dirty="0"/>
              </a:p>
            </p:txBody>
          </p:sp>
        </p:grpSp>
        <p:sp>
          <p:nvSpPr>
            <p:cNvPr id="73" name="TextBox 72">
              <a:extLst>
                <a:ext uri="{FF2B5EF4-FFF2-40B4-BE49-F238E27FC236}">
                  <a16:creationId xmlns:a16="http://schemas.microsoft.com/office/drawing/2014/main" id="{9DA5A6B1-B221-3CB6-5C3B-3F14927A0283}"/>
                </a:ext>
              </a:extLst>
            </p:cNvPr>
            <p:cNvSpPr txBox="1"/>
            <p:nvPr/>
          </p:nvSpPr>
          <p:spPr>
            <a:xfrm>
              <a:off x="6111698" y="1656172"/>
              <a:ext cx="331421" cy="400110"/>
            </a:xfrm>
            <a:prstGeom prst="rect">
              <a:avLst/>
            </a:prstGeom>
            <a:noFill/>
          </p:spPr>
          <p:txBody>
            <a:bodyPr wrap="square" rtlCol="0">
              <a:spAutoFit/>
            </a:bodyPr>
            <a:lstStyle/>
            <a:p>
              <a:r>
                <a:rPr lang="en-US" sz="2000" b="1" dirty="0"/>
                <a:t>c</a:t>
              </a:r>
              <a:endParaRPr lang="en-GB" sz="2000" b="1" baseline="30000" dirty="0"/>
            </a:p>
          </p:txBody>
        </p:sp>
        <p:sp>
          <p:nvSpPr>
            <p:cNvPr id="74" name="TextBox 73">
              <a:extLst>
                <a:ext uri="{FF2B5EF4-FFF2-40B4-BE49-F238E27FC236}">
                  <a16:creationId xmlns:a16="http://schemas.microsoft.com/office/drawing/2014/main" id="{0DB83D02-35AF-3C24-7E39-346439B58596}"/>
                </a:ext>
              </a:extLst>
            </p:cNvPr>
            <p:cNvSpPr txBox="1"/>
            <p:nvPr/>
          </p:nvSpPr>
          <p:spPr>
            <a:xfrm>
              <a:off x="6110626" y="2332609"/>
              <a:ext cx="294234" cy="400110"/>
            </a:xfrm>
            <a:prstGeom prst="rect">
              <a:avLst/>
            </a:prstGeom>
            <a:noFill/>
          </p:spPr>
          <p:txBody>
            <a:bodyPr wrap="square" rtlCol="0">
              <a:spAutoFit/>
            </a:bodyPr>
            <a:lstStyle/>
            <a:p>
              <a:r>
                <a:rPr lang="en-US" sz="2000" b="1" dirty="0"/>
                <a:t>d</a:t>
              </a:r>
              <a:endParaRPr lang="en-GB" sz="2000" b="1" baseline="30000" dirty="0"/>
            </a:p>
          </p:txBody>
        </p:sp>
        <p:sp>
          <p:nvSpPr>
            <p:cNvPr id="75" name="TextBox 74">
              <a:extLst>
                <a:ext uri="{FF2B5EF4-FFF2-40B4-BE49-F238E27FC236}">
                  <a16:creationId xmlns:a16="http://schemas.microsoft.com/office/drawing/2014/main" id="{5C74C3AE-8620-F606-7301-61D1CA59C76D}"/>
                </a:ext>
              </a:extLst>
            </p:cNvPr>
            <p:cNvSpPr txBox="1"/>
            <p:nvPr/>
          </p:nvSpPr>
          <p:spPr>
            <a:xfrm>
              <a:off x="5732441" y="2684737"/>
              <a:ext cx="294234" cy="400110"/>
            </a:xfrm>
            <a:prstGeom prst="rect">
              <a:avLst/>
            </a:prstGeom>
            <a:noFill/>
          </p:spPr>
          <p:txBody>
            <a:bodyPr wrap="square" rtlCol="0">
              <a:spAutoFit/>
            </a:bodyPr>
            <a:lstStyle/>
            <a:p>
              <a:r>
                <a:rPr lang="en-US" sz="2000" b="1" dirty="0"/>
                <a:t>e</a:t>
              </a:r>
              <a:endParaRPr lang="en-GB" sz="2000" b="1" baseline="30000" dirty="0"/>
            </a:p>
          </p:txBody>
        </p:sp>
      </p:grpSp>
      <p:sp>
        <p:nvSpPr>
          <p:cNvPr id="76" name="TextBox 75">
            <a:extLst>
              <a:ext uri="{FF2B5EF4-FFF2-40B4-BE49-F238E27FC236}">
                <a16:creationId xmlns:a16="http://schemas.microsoft.com/office/drawing/2014/main" id="{89B90BF2-3215-7413-4D6C-C47C540EFF5C}"/>
              </a:ext>
            </a:extLst>
          </p:cNvPr>
          <p:cNvSpPr txBox="1"/>
          <p:nvPr/>
        </p:nvSpPr>
        <p:spPr>
          <a:xfrm>
            <a:off x="9815055" y="2191847"/>
            <a:ext cx="294234" cy="400110"/>
          </a:xfrm>
          <a:prstGeom prst="rect">
            <a:avLst/>
          </a:prstGeom>
          <a:noFill/>
        </p:spPr>
        <p:txBody>
          <a:bodyPr wrap="square" rtlCol="0">
            <a:spAutoFit/>
          </a:bodyPr>
          <a:lstStyle/>
          <a:p>
            <a:r>
              <a:rPr lang="en-US" sz="2000" b="1" dirty="0"/>
              <a:t>f</a:t>
            </a:r>
            <a:endParaRPr lang="en-GB" sz="2000" b="1" dirty="0"/>
          </a:p>
        </p:txBody>
      </p:sp>
      <p:sp>
        <p:nvSpPr>
          <p:cNvPr id="77" name="TextBox 76">
            <a:extLst>
              <a:ext uri="{FF2B5EF4-FFF2-40B4-BE49-F238E27FC236}">
                <a16:creationId xmlns:a16="http://schemas.microsoft.com/office/drawing/2014/main" id="{AD08DD14-9851-CD35-D56B-F6CCBE0ED69A}"/>
              </a:ext>
            </a:extLst>
          </p:cNvPr>
          <p:cNvSpPr txBox="1"/>
          <p:nvPr/>
        </p:nvSpPr>
        <p:spPr>
          <a:xfrm>
            <a:off x="8773993" y="2769512"/>
            <a:ext cx="199841" cy="400110"/>
          </a:xfrm>
          <a:prstGeom prst="rect">
            <a:avLst/>
          </a:prstGeom>
          <a:noFill/>
        </p:spPr>
        <p:txBody>
          <a:bodyPr wrap="square" rtlCol="0">
            <a:spAutoFit/>
          </a:bodyPr>
          <a:lstStyle/>
          <a:p>
            <a:r>
              <a:rPr lang="en-US" sz="2000" b="1" dirty="0"/>
              <a:t>g</a:t>
            </a:r>
            <a:endParaRPr lang="en-GB" sz="2000" b="1" dirty="0"/>
          </a:p>
        </p:txBody>
      </p:sp>
      <p:sp>
        <p:nvSpPr>
          <p:cNvPr id="78" name="TextBox 77">
            <a:extLst>
              <a:ext uri="{FF2B5EF4-FFF2-40B4-BE49-F238E27FC236}">
                <a16:creationId xmlns:a16="http://schemas.microsoft.com/office/drawing/2014/main" id="{C3C957F9-30B8-2FBA-D08E-04497A06F015}"/>
              </a:ext>
            </a:extLst>
          </p:cNvPr>
          <p:cNvSpPr txBox="1"/>
          <p:nvPr/>
        </p:nvSpPr>
        <p:spPr>
          <a:xfrm>
            <a:off x="9212019" y="2930432"/>
            <a:ext cx="199841" cy="400110"/>
          </a:xfrm>
          <a:prstGeom prst="rect">
            <a:avLst/>
          </a:prstGeom>
          <a:noFill/>
        </p:spPr>
        <p:txBody>
          <a:bodyPr wrap="square" rtlCol="0">
            <a:spAutoFit/>
          </a:bodyPr>
          <a:lstStyle/>
          <a:p>
            <a:r>
              <a:rPr lang="en-US" sz="2000" b="1" dirty="0"/>
              <a:t>h</a:t>
            </a:r>
            <a:endParaRPr lang="en-GB" sz="2000" b="1" dirty="0"/>
          </a:p>
        </p:txBody>
      </p:sp>
      <p:sp>
        <p:nvSpPr>
          <p:cNvPr id="79" name="TextBox 78">
            <a:extLst>
              <a:ext uri="{FF2B5EF4-FFF2-40B4-BE49-F238E27FC236}">
                <a16:creationId xmlns:a16="http://schemas.microsoft.com/office/drawing/2014/main" id="{6203FF8D-7F6E-CB2B-7BB5-4A0D3CA747A6}"/>
              </a:ext>
            </a:extLst>
          </p:cNvPr>
          <p:cNvSpPr txBox="1"/>
          <p:nvPr/>
        </p:nvSpPr>
        <p:spPr>
          <a:xfrm>
            <a:off x="10039937" y="2929445"/>
            <a:ext cx="199841" cy="400110"/>
          </a:xfrm>
          <a:prstGeom prst="rect">
            <a:avLst/>
          </a:prstGeom>
          <a:noFill/>
        </p:spPr>
        <p:txBody>
          <a:bodyPr wrap="square" rtlCol="0">
            <a:spAutoFit/>
          </a:bodyPr>
          <a:lstStyle/>
          <a:p>
            <a:r>
              <a:rPr lang="en-US" sz="2000" b="1" dirty="0" err="1"/>
              <a:t>i</a:t>
            </a:r>
            <a:endParaRPr lang="en-GB" sz="2000" b="1" dirty="0"/>
          </a:p>
        </p:txBody>
      </p:sp>
      <p:sp>
        <p:nvSpPr>
          <p:cNvPr id="80" name="TextBox 79">
            <a:extLst>
              <a:ext uri="{FF2B5EF4-FFF2-40B4-BE49-F238E27FC236}">
                <a16:creationId xmlns:a16="http://schemas.microsoft.com/office/drawing/2014/main" id="{053F3B06-1C08-61EC-C4EE-AB98B6FB4190}"/>
              </a:ext>
            </a:extLst>
          </p:cNvPr>
          <p:cNvSpPr txBox="1"/>
          <p:nvPr/>
        </p:nvSpPr>
        <p:spPr>
          <a:xfrm>
            <a:off x="10603584" y="2863176"/>
            <a:ext cx="199841" cy="400110"/>
          </a:xfrm>
          <a:prstGeom prst="rect">
            <a:avLst/>
          </a:prstGeom>
          <a:noFill/>
        </p:spPr>
        <p:txBody>
          <a:bodyPr wrap="square" rtlCol="0">
            <a:spAutoFit/>
          </a:bodyPr>
          <a:lstStyle/>
          <a:p>
            <a:r>
              <a:rPr lang="en-US" sz="2000" b="1" dirty="0"/>
              <a:t>j</a:t>
            </a:r>
            <a:endParaRPr lang="en-GB" sz="2000" b="1" dirty="0"/>
          </a:p>
        </p:txBody>
      </p:sp>
      <p:grpSp>
        <p:nvGrpSpPr>
          <p:cNvPr id="5" name="Group 4">
            <a:extLst>
              <a:ext uri="{FF2B5EF4-FFF2-40B4-BE49-F238E27FC236}">
                <a16:creationId xmlns:a16="http://schemas.microsoft.com/office/drawing/2014/main" id="{95D043CC-872A-75F5-BE88-18724B0089DA}"/>
              </a:ext>
            </a:extLst>
          </p:cNvPr>
          <p:cNvGrpSpPr/>
          <p:nvPr/>
        </p:nvGrpSpPr>
        <p:grpSpPr>
          <a:xfrm>
            <a:off x="673614" y="3958683"/>
            <a:ext cx="3319841" cy="2445579"/>
            <a:chOff x="617818" y="3276209"/>
            <a:chExt cx="3319841" cy="2445579"/>
          </a:xfrm>
        </p:grpSpPr>
        <p:cxnSp>
          <p:nvCxnSpPr>
            <p:cNvPr id="28" name="Straight Connector 27">
              <a:extLst>
                <a:ext uri="{FF2B5EF4-FFF2-40B4-BE49-F238E27FC236}">
                  <a16:creationId xmlns:a16="http://schemas.microsoft.com/office/drawing/2014/main" id="{12CB7A68-6E83-4B99-5A22-8F9F9352087F}"/>
                </a:ext>
              </a:extLst>
            </p:cNvPr>
            <p:cNvCxnSpPr>
              <a:cxnSpLocks/>
            </p:cNvCxnSpPr>
            <p:nvPr/>
          </p:nvCxnSpPr>
          <p:spPr>
            <a:xfrm>
              <a:off x="1147329" y="3276209"/>
              <a:ext cx="0" cy="237244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Isosceles Triangle 28">
              <a:extLst>
                <a:ext uri="{FF2B5EF4-FFF2-40B4-BE49-F238E27FC236}">
                  <a16:creationId xmlns:a16="http://schemas.microsoft.com/office/drawing/2014/main" id="{0D9CB75A-CAA9-AFD4-1D5A-360516B651EC}"/>
                </a:ext>
              </a:extLst>
            </p:cNvPr>
            <p:cNvSpPr/>
            <p:nvPr/>
          </p:nvSpPr>
          <p:spPr>
            <a:xfrm>
              <a:off x="3094879" y="3553828"/>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6" name="Straight Connector 35">
              <a:extLst>
                <a:ext uri="{FF2B5EF4-FFF2-40B4-BE49-F238E27FC236}">
                  <a16:creationId xmlns:a16="http://schemas.microsoft.com/office/drawing/2014/main" id="{017AB155-3CA3-307C-8D61-BC296CC3F3E6}"/>
                </a:ext>
              </a:extLst>
            </p:cNvPr>
            <p:cNvCxnSpPr>
              <a:cxnSpLocks/>
            </p:cNvCxnSpPr>
            <p:nvPr/>
          </p:nvCxnSpPr>
          <p:spPr>
            <a:xfrm>
              <a:off x="3175768" y="3320814"/>
              <a:ext cx="0" cy="232783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Isosceles Triangle 37">
              <a:extLst>
                <a:ext uri="{FF2B5EF4-FFF2-40B4-BE49-F238E27FC236}">
                  <a16:creationId xmlns:a16="http://schemas.microsoft.com/office/drawing/2014/main" id="{17A1C8AC-8145-FD42-7F1D-982BD5FAB3B2}"/>
                </a:ext>
              </a:extLst>
            </p:cNvPr>
            <p:cNvSpPr/>
            <p:nvPr/>
          </p:nvSpPr>
          <p:spPr>
            <a:xfrm>
              <a:off x="1071869" y="3553827"/>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8" name="Straight Connector 47">
              <a:extLst>
                <a:ext uri="{FF2B5EF4-FFF2-40B4-BE49-F238E27FC236}">
                  <a16:creationId xmlns:a16="http://schemas.microsoft.com/office/drawing/2014/main" id="{A2A3D073-F8B2-18C3-D7AB-A982D58E6ED7}"/>
                </a:ext>
              </a:extLst>
            </p:cNvPr>
            <p:cNvCxnSpPr>
              <a:cxnSpLocks/>
            </p:cNvCxnSpPr>
            <p:nvPr/>
          </p:nvCxnSpPr>
          <p:spPr>
            <a:xfrm flipH="1">
              <a:off x="617818" y="4199713"/>
              <a:ext cx="2911319" cy="115999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FAC8A662-05C0-94D0-5537-9A4123D72939}"/>
                </a:ext>
              </a:extLst>
            </p:cNvPr>
            <p:cNvCxnSpPr>
              <a:cxnSpLocks/>
            </p:cNvCxnSpPr>
            <p:nvPr/>
          </p:nvCxnSpPr>
          <p:spPr>
            <a:xfrm flipH="1" flipV="1">
              <a:off x="641828" y="4149657"/>
              <a:ext cx="3295831" cy="157213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Arc 49">
              <a:extLst>
                <a:ext uri="{FF2B5EF4-FFF2-40B4-BE49-F238E27FC236}">
                  <a16:creationId xmlns:a16="http://schemas.microsoft.com/office/drawing/2014/main" id="{76F36A2F-EB6F-28E6-71B4-D974B37FA756}"/>
                </a:ext>
              </a:extLst>
            </p:cNvPr>
            <p:cNvSpPr/>
            <p:nvPr/>
          </p:nvSpPr>
          <p:spPr>
            <a:xfrm rot="11309058">
              <a:off x="2967714" y="5107607"/>
              <a:ext cx="373138" cy="373138"/>
            </a:xfrm>
            <a:prstGeom prst="arc">
              <a:avLst>
                <a:gd name="adj1" fmla="val 180556"/>
                <a:gd name="adj2" fmla="val 506709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51" name="Arc 50">
              <a:extLst>
                <a:ext uri="{FF2B5EF4-FFF2-40B4-BE49-F238E27FC236}">
                  <a16:creationId xmlns:a16="http://schemas.microsoft.com/office/drawing/2014/main" id="{E0946FAD-787C-3653-DEFA-B2AAF69268C8}"/>
                </a:ext>
              </a:extLst>
            </p:cNvPr>
            <p:cNvSpPr/>
            <p:nvPr/>
          </p:nvSpPr>
          <p:spPr>
            <a:xfrm rot="11309058">
              <a:off x="955783" y="4159945"/>
              <a:ext cx="373138" cy="373138"/>
            </a:xfrm>
            <a:prstGeom prst="arc">
              <a:avLst>
                <a:gd name="adj1" fmla="val 180556"/>
                <a:gd name="adj2" fmla="val 506709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52" name="Arc 51">
              <a:extLst>
                <a:ext uri="{FF2B5EF4-FFF2-40B4-BE49-F238E27FC236}">
                  <a16:creationId xmlns:a16="http://schemas.microsoft.com/office/drawing/2014/main" id="{AEB7C029-2CE4-A44E-74E8-59D744F27554}"/>
                </a:ext>
              </a:extLst>
            </p:cNvPr>
            <p:cNvSpPr/>
            <p:nvPr/>
          </p:nvSpPr>
          <p:spPr>
            <a:xfrm rot="15722483">
              <a:off x="967820" y="4927753"/>
              <a:ext cx="373138" cy="373138"/>
            </a:xfrm>
            <a:prstGeom prst="arc">
              <a:avLst>
                <a:gd name="adj1" fmla="val 180556"/>
                <a:gd name="adj2" fmla="val 506709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53" name="Arc 52">
              <a:extLst>
                <a:ext uri="{FF2B5EF4-FFF2-40B4-BE49-F238E27FC236}">
                  <a16:creationId xmlns:a16="http://schemas.microsoft.com/office/drawing/2014/main" id="{DD49B264-EC2A-9F41-E4EF-D329A8074CFF}"/>
                </a:ext>
              </a:extLst>
            </p:cNvPr>
            <p:cNvSpPr/>
            <p:nvPr/>
          </p:nvSpPr>
          <p:spPr>
            <a:xfrm rot="5112299">
              <a:off x="2975346" y="4203434"/>
              <a:ext cx="373138" cy="373138"/>
            </a:xfrm>
            <a:prstGeom prst="arc">
              <a:avLst>
                <a:gd name="adj1" fmla="val 180556"/>
                <a:gd name="adj2" fmla="val 506709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54" name="TextBox 53">
              <a:extLst>
                <a:ext uri="{FF2B5EF4-FFF2-40B4-BE49-F238E27FC236}">
                  <a16:creationId xmlns:a16="http://schemas.microsoft.com/office/drawing/2014/main" id="{544D0C96-EA31-24F6-09E2-89972FCE37CE}"/>
                </a:ext>
              </a:extLst>
            </p:cNvPr>
            <p:cNvSpPr txBox="1"/>
            <p:nvPr/>
          </p:nvSpPr>
          <p:spPr>
            <a:xfrm>
              <a:off x="655910" y="3830230"/>
              <a:ext cx="618742" cy="400110"/>
            </a:xfrm>
            <a:prstGeom prst="rect">
              <a:avLst/>
            </a:prstGeom>
            <a:noFill/>
          </p:spPr>
          <p:txBody>
            <a:bodyPr wrap="square" rtlCol="0">
              <a:spAutoFit/>
            </a:bodyPr>
            <a:lstStyle/>
            <a:p>
              <a:r>
                <a:rPr lang="en-US" sz="2000" dirty="0"/>
                <a:t>62</a:t>
              </a:r>
              <a:r>
                <a:rPr lang="en-US" sz="2000" baseline="30000" dirty="0"/>
                <a:t>o</a:t>
              </a:r>
              <a:endParaRPr lang="en-GB" sz="2000" baseline="30000" dirty="0"/>
            </a:p>
          </p:txBody>
        </p:sp>
        <p:sp>
          <p:nvSpPr>
            <p:cNvPr id="55" name="TextBox 54">
              <a:extLst>
                <a:ext uri="{FF2B5EF4-FFF2-40B4-BE49-F238E27FC236}">
                  <a16:creationId xmlns:a16="http://schemas.microsoft.com/office/drawing/2014/main" id="{01280F69-97DF-4033-BFF0-FAFAB0950BA9}"/>
                </a:ext>
              </a:extLst>
            </p:cNvPr>
            <p:cNvSpPr txBox="1"/>
            <p:nvPr/>
          </p:nvSpPr>
          <p:spPr>
            <a:xfrm>
              <a:off x="2642336" y="4462113"/>
              <a:ext cx="576173" cy="400110"/>
            </a:xfrm>
            <a:prstGeom prst="rect">
              <a:avLst/>
            </a:prstGeom>
            <a:noFill/>
          </p:spPr>
          <p:txBody>
            <a:bodyPr wrap="square" rtlCol="0">
              <a:spAutoFit/>
            </a:bodyPr>
            <a:lstStyle/>
            <a:p>
              <a:r>
                <a:rPr lang="en-US" sz="2000" dirty="0"/>
                <a:t>59</a:t>
              </a:r>
              <a:r>
                <a:rPr lang="en-US" sz="2000" baseline="30000" dirty="0"/>
                <a:t>o</a:t>
              </a:r>
              <a:endParaRPr lang="en-GB" sz="2000" baseline="30000" dirty="0"/>
            </a:p>
          </p:txBody>
        </p:sp>
        <p:sp>
          <p:nvSpPr>
            <p:cNvPr id="100" name="TextBox 99">
              <a:extLst>
                <a:ext uri="{FF2B5EF4-FFF2-40B4-BE49-F238E27FC236}">
                  <a16:creationId xmlns:a16="http://schemas.microsoft.com/office/drawing/2014/main" id="{C6EB95F6-8A5A-1074-25E7-93C0A8377084}"/>
                </a:ext>
              </a:extLst>
            </p:cNvPr>
            <p:cNvSpPr txBox="1"/>
            <p:nvPr/>
          </p:nvSpPr>
          <p:spPr>
            <a:xfrm>
              <a:off x="1142353" y="4628100"/>
              <a:ext cx="294234" cy="400110"/>
            </a:xfrm>
            <a:prstGeom prst="rect">
              <a:avLst/>
            </a:prstGeom>
            <a:noFill/>
          </p:spPr>
          <p:txBody>
            <a:bodyPr wrap="square" rtlCol="0">
              <a:spAutoFit/>
            </a:bodyPr>
            <a:lstStyle/>
            <a:p>
              <a:r>
                <a:rPr lang="en-US" sz="2000" b="1" dirty="0"/>
                <a:t>k</a:t>
              </a:r>
              <a:endParaRPr lang="en-GB" sz="2000" b="1" dirty="0"/>
            </a:p>
          </p:txBody>
        </p:sp>
        <p:sp>
          <p:nvSpPr>
            <p:cNvPr id="112" name="TextBox 111">
              <a:extLst>
                <a:ext uri="{FF2B5EF4-FFF2-40B4-BE49-F238E27FC236}">
                  <a16:creationId xmlns:a16="http://schemas.microsoft.com/office/drawing/2014/main" id="{224A3E80-EB0A-E407-706D-E36A490EEF72}"/>
                </a:ext>
              </a:extLst>
            </p:cNvPr>
            <p:cNvSpPr txBox="1"/>
            <p:nvPr/>
          </p:nvSpPr>
          <p:spPr>
            <a:xfrm>
              <a:off x="2808046" y="4855043"/>
              <a:ext cx="294234" cy="400110"/>
            </a:xfrm>
            <a:prstGeom prst="rect">
              <a:avLst/>
            </a:prstGeom>
            <a:noFill/>
          </p:spPr>
          <p:txBody>
            <a:bodyPr wrap="square" rtlCol="0">
              <a:spAutoFit/>
            </a:bodyPr>
            <a:lstStyle/>
            <a:p>
              <a:r>
                <a:rPr lang="en-US" sz="2000" b="1" dirty="0"/>
                <a:t>l</a:t>
              </a:r>
              <a:endParaRPr lang="en-GB" sz="2000" b="1" dirty="0"/>
            </a:p>
          </p:txBody>
        </p:sp>
      </p:grpSp>
      <p:grpSp>
        <p:nvGrpSpPr>
          <p:cNvPr id="6" name="Group 5">
            <a:extLst>
              <a:ext uri="{FF2B5EF4-FFF2-40B4-BE49-F238E27FC236}">
                <a16:creationId xmlns:a16="http://schemas.microsoft.com/office/drawing/2014/main" id="{2779AA82-7113-200C-24A8-6BE6C20ED7A7}"/>
              </a:ext>
            </a:extLst>
          </p:cNvPr>
          <p:cNvGrpSpPr/>
          <p:nvPr/>
        </p:nvGrpSpPr>
        <p:grpSpPr>
          <a:xfrm>
            <a:off x="4306529" y="3789575"/>
            <a:ext cx="4006065" cy="2577456"/>
            <a:chOff x="4480605" y="3513122"/>
            <a:chExt cx="4006065" cy="2577456"/>
          </a:xfrm>
        </p:grpSpPr>
        <p:cxnSp>
          <p:nvCxnSpPr>
            <p:cNvPr id="81" name="Straight Connector 80">
              <a:extLst>
                <a:ext uri="{FF2B5EF4-FFF2-40B4-BE49-F238E27FC236}">
                  <a16:creationId xmlns:a16="http://schemas.microsoft.com/office/drawing/2014/main" id="{78EA398B-89FD-16BC-0FF1-8980E924ABB2}"/>
                </a:ext>
              </a:extLst>
            </p:cNvPr>
            <p:cNvCxnSpPr>
              <a:cxnSpLocks/>
            </p:cNvCxnSpPr>
            <p:nvPr/>
          </p:nvCxnSpPr>
          <p:spPr>
            <a:xfrm flipV="1">
              <a:off x="4480605" y="4231580"/>
              <a:ext cx="3547284" cy="3938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6DF20D78-6DA7-CC8B-E10D-9A5822987E2C}"/>
                </a:ext>
              </a:extLst>
            </p:cNvPr>
            <p:cNvCxnSpPr>
              <a:cxnSpLocks/>
            </p:cNvCxnSpPr>
            <p:nvPr/>
          </p:nvCxnSpPr>
          <p:spPr>
            <a:xfrm flipV="1">
              <a:off x="5292939" y="5616821"/>
              <a:ext cx="3193731" cy="2314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5C319F11-76F4-3DE0-E5AE-35FF4625BFF5}"/>
                </a:ext>
              </a:extLst>
            </p:cNvPr>
            <p:cNvCxnSpPr>
              <a:cxnSpLocks/>
            </p:cNvCxnSpPr>
            <p:nvPr/>
          </p:nvCxnSpPr>
          <p:spPr>
            <a:xfrm>
              <a:off x="5057161" y="3513122"/>
              <a:ext cx="1031040" cy="257745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DD2D04AE-DE08-A1A0-05EF-9B8EDC5E2AAC}"/>
                </a:ext>
              </a:extLst>
            </p:cNvPr>
            <p:cNvCxnSpPr>
              <a:cxnSpLocks/>
            </p:cNvCxnSpPr>
            <p:nvPr/>
          </p:nvCxnSpPr>
          <p:spPr>
            <a:xfrm>
              <a:off x="7158989" y="3901497"/>
              <a:ext cx="888598" cy="218908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6" name="Arc 85">
              <a:extLst>
                <a:ext uri="{FF2B5EF4-FFF2-40B4-BE49-F238E27FC236}">
                  <a16:creationId xmlns:a16="http://schemas.microsoft.com/office/drawing/2014/main" id="{9283D727-8811-C527-2566-18BAEFFFB0BB}"/>
                </a:ext>
              </a:extLst>
            </p:cNvPr>
            <p:cNvSpPr/>
            <p:nvPr/>
          </p:nvSpPr>
          <p:spPr>
            <a:xfrm rot="17484678">
              <a:off x="5090770" y="4068903"/>
              <a:ext cx="371641" cy="371641"/>
            </a:xfrm>
            <a:prstGeom prst="arc">
              <a:avLst>
                <a:gd name="adj1" fmla="val 14831822"/>
                <a:gd name="adj2" fmla="val 1991439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88" name="Arc 87">
              <a:extLst>
                <a:ext uri="{FF2B5EF4-FFF2-40B4-BE49-F238E27FC236}">
                  <a16:creationId xmlns:a16="http://schemas.microsoft.com/office/drawing/2014/main" id="{26905878-406E-460C-E5FA-DB5D8657E5E6}"/>
                </a:ext>
              </a:extLst>
            </p:cNvPr>
            <p:cNvSpPr/>
            <p:nvPr/>
          </p:nvSpPr>
          <p:spPr>
            <a:xfrm rot="17484678">
              <a:off x="7613707" y="5431000"/>
              <a:ext cx="371641" cy="371641"/>
            </a:xfrm>
            <a:prstGeom prst="arc">
              <a:avLst>
                <a:gd name="adj1" fmla="val 14831822"/>
                <a:gd name="adj2" fmla="val 1991439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89" name="Arc 88">
              <a:extLst>
                <a:ext uri="{FF2B5EF4-FFF2-40B4-BE49-F238E27FC236}">
                  <a16:creationId xmlns:a16="http://schemas.microsoft.com/office/drawing/2014/main" id="{7859A7DB-D7DC-FEA2-9AD7-C86E15AE72AA}"/>
                </a:ext>
              </a:extLst>
            </p:cNvPr>
            <p:cNvSpPr/>
            <p:nvPr/>
          </p:nvSpPr>
          <p:spPr>
            <a:xfrm rot="6298452">
              <a:off x="5202262" y="4079995"/>
              <a:ext cx="371641" cy="371641"/>
            </a:xfrm>
            <a:prstGeom prst="arc">
              <a:avLst>
                <a:gd name="adj1" fmla="val 14831822"/>
                <a:gd name="adj2" fmla="val 1991439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90" name="Arc 89">
              <a:extLst>
                <a:ext uri="{FF2B5EF4-FFF2-40B4-BE49-F238E27FC236}">
                  <a16:creationId xmlns:a16="http://schemas.microsoft.com/office/drawing/2014/main" id="{D89D7626-1488-D5FC-850E-9BCA6D06812C}"/>
                </a:ext>
              </a:extLst>
            </p:cNvPr>
            <p:cNvSpPr/>
            <p:nvPr/>
          </p:nvSpPr>
          <p:spPr>
            <a:xfrm rot="1999383">
              <a:off x="5693682" y="5430999"/>
              <a:ext cx="371641" cy="371641"/>
            </a:xfrm>
            <a:prstGeom prst="arc">
              <a:avLst>
                <a:gd name="adj1" fmla="val 13286018"/>
                <a:gd name="adj2" fmla="val 1991439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91" name="Arc 90">
              <a:extLst>
                <a:ext uri="{FF2B5EF4-FFF2-40B4-BE49-F238E27FC236}">
                  <a16:creationId xmlns:a16="http://schemas.microsoft.com/office/drawing/2014/main" id="{61EC5A10-8D1F-81AB-A1FD-563E3E98A735}"/>
                </a:ext>
              </a:extLst>
            </p:cNvPr>
            <p:cNvSpPr/>
            <p:nvPr/>
          </p:nvSpPr>
          <p:spPr>
            <a:xfrm rot="12672480">
              <a:off x="7140377" y="4060979"/>
              <a:ext cx="371641" cy="371641"/>
            </a:xfrm>
            <a:prstGeom prst="arc">
              <a:avLst>
                <a:gd name="adj1" fmla="val 13286018"/>
                <a:gd name="adj2" fmla="val 1991439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92" name="Isosceles Triangle 91">
              <a:extLst>
                <a:ext uri="{FF2B5EF4-FFF2-40B4-BE49-F238E27FC236}">
                  <a16:creationId xmlns:a16="http://schemas.microsoft.com/office/drawing/2014/main" id="{F8968D9B-DF7C-D9DC-ECEB-FC6BE9773498}"/>
                </a:ext>
              </a:extLst>
            </p:cNvPr>
            <p:cNvSpPr/>
            <p:nvPr/>
          </p:nvSpPr>
          <p:spPr>
            <a:xfrm rot="5246455">
              <a:off x="6214873" y="4129578"/>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3" name="Isosceles Triangle 92">
              <a:extLst>
                <a:ext uri="{FF2B5EF4-FFF2-40B4-BE49-F238E27FC236}">
                  <a16:creationId xmlns:a16="http://schemas.microsoft.com/office/drawing/2014/main" id="{ACFE1ACB-B3B8-8113-1A9D-6870B5332138}"/>
                </a:ext>
              </a:extLst>
            </p:cNvPr>
            <p:cNvSpPr/>
            <p:nvPr/>
          </p:nvSpPr>
          <p:spPr>
            <a:xfrm rot="5246455">
              <a:off x="6650892" y="5505006"/>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4" name="Isosceles Triangle 93">
              <a:extLst>
                <a:ext uri="{FF2B5EF4-FFF2-40B4-BE49-F238E27FC236}">
                  <a16:creationId xmlns:a16="http://schemas.microsoft.com/office/drawing/2014/main" id="{65FA1E29-90F4-301A-9ADF-43FD8A1DF009}"/>
                </a:ext>
              </a:extLst>
            </p:cNvPr>
            <p:cNvSpPr/>
            <p:nvPr/>
          </p:nvSpPr>
          <p:spPr>
            <a:xfrm rot="20105660">
              <a:off x="5451171" y="4576810"/>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5" name="Isosceles Triangle 94">
              <a:extLst>
                <a:ext uri="{FF2B5EF4-FFF2-40B4-BE49-F238E27FC236}">
                  <a16:creationId xmlns:a16="http://schemas.microsoft.com/office/drawing/2014/main" id="{049BF19C-830D-AF15-4826-AABA3F77DA27}"/>
                </a:ext>
              </a:extLst>
            </p:cNvPr>
            <p:cNvSpPr/>
            <p:nvPr/>
          </p:nvSpPr>
          <p:spPr>
            <a:xfrm rot="20105660">
              <a:off x="5580944" y="4885531"/>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6" name="Isosceles Triangle 95">
              <a:extLst>
                <a:ext uri="{FF2B5EF4-FFF2-40B4-BE49-F238E27FC236}">
                  <a16:creationId xmlns:a16="http://schemas.microsoft.com/office/drawing/2014/main" id="{A64B23C0-97ED-14C1-8376-9F323A414F8F}"/>
                </a:ext>
              </a:extLst>
            </p:cNvPr>
            <p:cNvSpPr/>
            <p:nvPr/>
          </p:nvSpPr>
          <p:spPr>
            <a:xfrm rot="20105660">
              <a:off x="7429152" y="4631057"/>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7" name="Isosceles Triangle 96">
              <a:extLst>
                <a:ext uri="{FF2B5EF4-FFF2-40B4-BE49-F238E27FC236}">
                  <a16:creationId xmlns:a16="http://schemas.microsoft.com/office/drawing/2014/main" id="{369DA11C-6051-2071-86C6-C0805D35E43F}"/>
                </a:ext>
              </a:extLst>
            </p:cNvPr>
            <p:cNvSpPr/>
            <p:nvPr/>
          </p:nvSpPr>
          <p:spPr>
            <a:xfrm rot="20105660">
              <a:off x="7558925" y="4939778"/>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8" name="TextBox 97">
              <a:extLst>
                <a:ext uri="{FF2B5EF4-FFF2-40B4-BE49-F238E27FC236}">
                  <a16:creationId xmlns:a16="http://schemas.microsoft.com/office/drawing/2014/main" id="{DA8F1C0C-1EFD-E1D5-DEFE-E54E3CCD8008}"/>
                </a:ext>
              </a:extLst>
            </p:cNvPr>
            <p:cNvSpPr txBox="1"/>
            <p:nvPr/>
          </p:nvSpPr>
          <p:spPr>
            <a:xfrm>
              <a:off x="4695400" y="3827317"/>
              <a:ext cx="623424" cy="400110"/>
            </a:xfrm>
            <a:prstGeom prst="rect">
              <a:avLst/>
            </a:prstGeom>
            <a:noFill/>
          </p:spPr>
          <p:txBody>
            <a:bodyPr wrap="square" rtlCol="0">
              <a:spAutoFit/>
            </a:bodyPr>
            <a:lstStyle/>
            <a:p>
              <a:r>
                <a:rPr lang="en-US" sz="2000" dirty="0"/>
                <a:t>50</a:t>
              </a:r>
              <a:r>
                <a:rPr lang="en-US" sz="2000" baseline="30000" dirty="0"/>
                <a:t>o</a:t>
              </a:r>
              <a:endParaRPr lang="en-GB" sz="2000" baseline="30000" dirty="0"/>
            </a:p>
          </p:txBody>
        </p:sp>
        <p:sp>
          <p:nvSpPr>
            <p:cNvPr id="113" name="TextBox 112">
              <a:extLst>
                <a:ext uri="{FF2B5EF4-FFF2-40B4-BE49-F238E27FC236}">
                  <a16:creationId xmlns:a16="http://schemas.microsoft.com/office/drawing/2014/main" id="{F900AA93-8DBA-5699-0240-67321295A754}"/>
                </a:ext>
              </a:extLst>
            </p:cNvPr>
            <p:cNvSpPr txBox="1"/>
            <p:nvPr/>
          </p:nvSpPr>
          <p:spPr>
            <a:xfrm>
              <a:off x="5518778" y="4238584"/>
              <a:ext cx="294234" cy="400110"/>
            </a:xfrm>
            <a:prstGeom prst="rect">
              <a:avLst/>
            </a:prstGeom>
            <a:noFill/>
          </p:spPr>
          <p:txBody>
            <a:bodyPr wrap="square" rtlCol="0">
              <a:spAutoFit/>
            </a:bodyPr>
            <a:lstStyle/>
            <a:p>
              <a:r>
                <a:rPr lang="en-US" sz="2000" b="1" dirty="0"/>
                <a:t>m</a:t>
              </a:r>
              <a:endParaRPr lang="en-GB" sz="2000" b="1" dirty="0"/>
            </a:p>
          </p:txBody>
        </p:sp>
        <p:sp>
          <p:nvSpPr>
            <p:cNvPr id="115" name="TextBox 114">
              <a:extLst>
                <a:ext uri="{FF2B5EF4-FFF2-40B4-BE49-F238E27FC236}">
                  <a16:creationId xmlns:a16="http://schemas.microsoft.com/office/drawing/2014/main" id="{75EA13B9-0F32-9312-03E6-A52AE2FDC9E7}"/>
                </a:ext>
              </a:extLst>
            </p:cNvPr>
            <p:cNvSpPr txBox="1"/>
            <p:nvPr/>
          </p:nvSpPr>
          <p:spPr>
            <a:xfrm>
              <a:off x="5975842" y="5200158"/>
              <a:ext cx="294234" cy="400110"/>
            </a:xfrm>
            <a:prstGeom prst="rect">
              <a:avLst/>
            </a:prstGeom>
            <a:noFill/>
          </p:spPr>
          <p:txBody>
            <a:bodyPr wrap="square" rtlCol="0">
              <a:spAutoFit/>
            </a:bodyPr>
            <a:lstStyle/>
            <a:p>
              <a:r>
                <a:rPr lang="en-US" sz="2000" b="1" dirty="0"/>
                <a:t>p</a:t>
              </a:r>
              <a:endParaRPr lang="en-GB" sz="2000" b="1" dirty="0"/>
            </a:p>
          </p:txBody>
        </p:sp>
        <p:sp>
          <p:nvSpPr>
            <p:cNvPr id="116" name="TextBox 115">
              <a:extLst>
                <a:ext uri="{FF2B5EF4-FFF2-40B4-BE49-F238E27FC236}">
                  <a16:creationId xmlns:a16="http://schemas.microsoft.com/office/drawing/2014/main" id="{651235AA-1F56-831C-25A3-CB31FF7B19B1}"/>
                </a:ext>
              </a:extLst>
            </p:cNvPr>
            <p:cNvSpPr txBox="1"/>
            <p:nvPr/>
          </p:nvSpPr>
          <p:spPr>
            <a:xfrm>
              <a:off x="7362564" y="5223385"/>
              <a:ext cx="294234" cy="400110"/>
            </a:xfrm>
            <a:prstGeom prst="rect">
              <a:avLst/>
            </a:prstGeom>
            <a:noFill/>
          </p:spPr>
          <p:txBody>
            <a:bodyPr wrap="square" rtlCol="0">
              <a:spAutoFit/>
            </a:bodyPr>
            <a:lstStyle/>
            <a:p>
              <a:r>
                <a:rPr lang="en-US" sz="2000" b="1" dirty="0"/>
                <a:t>o</a:t>
              </a:r>
              <a:endParaRPr lang="en-GB" sz="2000" b="1" dirty="0"/>
            </a:p>
          </p:txBody>
        </p:sp>
        <p:sp>
          <p:nvSpPr>
            <p:cNvPr id="117" name="TextBox 116">
              <a:extLst>
                <a:ext uri="{FF2B5EF4-FFF2-40B4-BE49-F238E27FC236}">
                  <a16:creationId xmlns:a16="http://schemas.microsoft.com/office/drawing/2014/main" id="{3837B157-6143-577A-8E88-34AEBA06C54A}"/>
                </a:ext>
              </a:extLst>
            </p:cNvPr>
            <p:cNvSpPr txBox="1"/>
            <p:nvPr/>
          </p:nvSpPr>
          <p:spPr>
            <a:xfrm>
              <a:off x="6922823" y="4208079"/>
              <a:ext cx="294234" cy="400110"/>
            </a:xfrm>
            <a:prstGeom prst="rect">
              <a:avLst/>
            </a:prstGeom>
            <a:noFill/>
          </p:spPr>
          <p:txBody>
            <a:bodyPr wrap="square" rtlCol="0">
              <a:spAutoFit/>
            </a:bodyPr>
            <a:lstStyle/>
            <a:p>
              <a:r>
                <a:rPr lang="en-US" sz="2000" b="1" dirty="0"/>
                <a:t>n</a:t>
              </a:r>
              <a:endParaRPr lang="en-GB" sz="2000" b="1" dirty="0"/>
            </a:p>
          </p:txBody>
        </p:sp>
      </p:grpSp>
      <p:grpSp>
        <p:nvGrpSpPr>
          <p:cNvPr id="7" name="Group 6">
            <a:extLst>
              <a:ext uri="{FF2B5EF4-FFF2-40B4-BE49-F238E27FC236}">
                <a16:creationId xmlns:a16="http://schemas.microsoft.com/office/drawing/2014/main" id="{F24820A8-6F0B-D36A-F761-A02EDAEA8598}"/>
              </a:ext>
            </a:extLst>
          </p:cNvPr>
          <p:cNvGrpSpPr/>
          <p:nvPr/>
        </p:nvGrpSpPr>
        <p:grpSpPr>
          <a:xfrm>
            <a:off x="9258987" y="4474425"/>
            <a:ext cx="2424438" cy="1739005"/>
            <a:chOff x="9026191" y="4008931"/>
            <a:chExt cx="2424438" cy="1739005"/>
          </a:xfrm>
        </p:grpSpPr>
        <p:cxnSp>
          <p:nvCxnSpPr>
            <p:cNvPr id="87" name="Straight Connector 86">
              <a:extLst>
                <a:ext uri="{FF2B5EF4-FFF2-40B4-BE49-F238E27FC236}">
                  <a16:creationId xmlns:a16="http://schemas.microsoft.com/office/drawing/2014/main" id="{72542BDB-E188-2C5F-52FC-E4BF1B3300CB}"/>
                </a:ext>
              </a:extLst>
            </p:cNvPr>
            <p:cNvCxnSpPr>
              <a:cxnSpLocks/>
            </p:cNvCxnSpPr>
            <p:nvPr/>
          </p:nvCxnSpPr>
          <p:spPr>
            <a:xfrm>
              <a:off x="9033764" y="4316321"/>
              <a:ext cx="712707" cy="124638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F2AD8E5C-1FE7-617F-5D0F-169841F79717}"/>
                </a:ext>
              </a:extLst>
            </p:cNvPr>
            <p:cNvCxnSpPr>
              <a:cxnSpLocks/>
            </p:cNvCxnSpPr>
            <p:nvPr/>
          </p:nvCxnSpPr>
          <p:spPr>
            <a:xfrm>
              <a:off x="9026191" y="5562706"/>
              <a:ext cx="242443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276F508B-7318-DB6D-BD89-3A95E0634C61}"/>
                </a:ext>
              </a:extLst>
            </p:cNvPr>
            <p:cNvCxnSpPr>
              <a:cxnSpLocks/>
            </p:cNvCxnSpPr>
            <p:nvPr/>
          </p:nvCxnSpPr>
          <p:spPr>
            <a:xfrm>
              <a:off x="10153527" y="4079299"/>
              <a:ext cx="1090974" cy="148447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6DEA07C3-2193-367C-DD78-3E95B344D888}"/>
                </a:ext>
              </a:extLst>
            </p:cNvPr>
            <p:cNvCxnSpPr>
              <a:cxnSpLocks/>
            </p:cNvCxnSpPr>
            <p:nvPr/>
          </p:nvCxnSpPr>
          <p:spPr>
            <a:xfrm flipH="1">
              <a:off x="9746472" y="4064660"/>
              <a:ext cx="410208" cy="149804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3" name="Isosceles Triangle 102">
              <a:extLst>
                <a:ext uri="{FF2B5EF4-FFF2-40B4-BE49-F238E27FC236}">
                  <a16:creationId xmlns:a16="http://schemas.microsoft.com/office/drawing/2014/main" id="{279EE15D-E350-A40D-D9B0-167A9C41E9FA}"/>
                </a:ext>
              </a:extLst>
            </p:cNvPr>
            <p:cNvSpPr/>
            <p:nvPr/>
          </p:nvSpPr>
          <p:spPr>
            <a:xfrm rot="19830135">
              <a:off x="9218490" y="4646925"/>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4" name="Isosceles Triangle 103">
              <a:extLst>
                <a:ext uri="{FF2B5EF4-FFF2-40B4-BE49-F238E27FC236}">
                  <a16:creationId xmlns:a16="http://schemas.microsoft.com/office/drawing/2014/main" id="{F94DF183-68D7-8BD3-64D1-5644D535FBCB}"/>
                </a:ext>
              </a:extLst>
            </p:cNvPr>
            <p:cNvSpPr/>
            <p:nvPr/>
          </p:nvSpPr>
          <p:spPr>
            <a:xfrm rot="19400540">
              <a:off x="10558659" y="4607601"/>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5" name="Arc 104">
              <a:extLst>
                <a:ext uri="{FF2B5EF4-FFF2-40B4-BE49-F238E27FC236}">
                  <a16:creationId xmlns:a16="http://schemas.microsoft.com/office/drawing/2014/main" id="{C7DB1390-40EB-41DC-6C20-4FC66847C8AC}"/>
                </a:ext>
              </a:extLst>
            </p:cNvPr>
            <p:cNvSpPr/>
            <p:nvPr/>
          </p:nvSpPr>
          <p:spPr>
            <a:xfrm rot="17484678">
              <a:off x="9480370" y="5376295"/>
              <a:ext cx="371641" cy="371641"/>
            </a:xfrm>
            <a:prstGeom prst="arc">
              <a:avLst>
                <a:gd name="adj1" fmla="val 14831822"/>
                <a:gd name="adj2" fmla="val 1991439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106" name="Arc 105">
              <a:extLst>
                <a:ext uri="{FF2B5EF4-FFF2-40B4-BE49-F238E27FC236}">
                  <a16:creationId xmlns:a16="http://schemas.microsoft.com/office/drawing/2014/main" id="{5DBB3E2F-6192-6951-BA65-2A9996B5FBFE}"/>
                </a:ext>
              </a:extLst>
            </p:cNvPr>
            <p:cNvSpPr/>
            <p:nvPr/>
          </p:nvSpPr>
          <p:spPr>
            <a:xfrm rot="17484678">
              <a:off x="10950057" y="5374701"/>
              <a:ext cx="371641" cy="371641"/>
            </a:xfrm>
            <a:prstGeom prst="arc">
              <a:avLst>
                <a:gd name="adj1" fmla="val 14831822"/>
                <a:gd name="adj2" fmla="val 1991439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107" name="Arc 106">
              <a:extLst>
                <a:ext uri="{FF2B5EF4-FFF2-40B4-BE49-F238E27FC236}">
                  <a16:creationId xmlns:a16="http://schemas.microsoft.com/office/drawing/2014/main" id="{5E789FD3-4E39-28B2-6D1A-38B980F77421}"/>
                </a:ext>
              </a:extLst>
            </p:cNvPr>
            <p:cNvSpPr/>
            <p:nvPr/>
          </p:nvSpPr>
          <p:spPr>
            <a:xfrm rot="9667891">
              <a:off x="10029881" y="4008931"/>
              <a:ext cx="371641" cy="371641"/>
            </a:xfrm>
            <a:prstGeom prst="arc">
              <a:avLst>
                <a:gd name="adj1" fmla="val 14831822"/>
                <a:gd name="adj2" fmla="val 1991439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108" name="Arc 107">
              <a:extLst>
                <a:ext uri="{FF2B5EF4-FFF2-40B4-BE49-F238E27FC236}">
                  <a16:creationId xmlns:a16="http://schemas.microsoft.com/office/drawing/2014/main" id="{B7F77BE0-16EB-8DA2-5439-7AA556F0B920}"/>
                </a:ext>
              </a:extLst>
            </p:cNvPr>
            <p:cNvSpPr/>
            <p:nvPr/>
          </p:nvSpPr>
          <p:spPr>
            <a:xfrm rot="1964330">
              <a:off x="9604174" y="5354635"/>
              <a:ext cx="371641" cy="371641"/>
            </a:xfrm>
            <a:prstGeom prst="arc">
              <a:avLst>
                <a:gd name="adj1" fmla="val 14831822"/>
                <a:gd name="adj2" fmla="val 1991439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109" name="Arc 108">
              <a:extLst>
                <a:ext uri="{FF2B5EF4-FFF2-40B4-BE49-F238E27FC236}">
                  <a16:creationId xmlns:a16="http://schemas.microsoft.com/office/drawing/2014/main" id="{EE5202E4-8CD0-34A5-51A7-DB0F78653978}"/>
                </a:ext>
              </a:extLst>
            </p:cNvPr>
            <p:cNvSpPr/>
            <p:nvPr/>
          </p:nvSpPr>
          <p:spPr>
            <a:xfrm rot="20387527">
              <a:off x="9528215" y="5210965"/>
              <a:ext cx="371641" cy="371641"/>
            </a:xfrm>
            <a:prstGeom prst="arc">
              <a:avLst>
                <a:gd name="adj1" fmla="val 14831822"/>
                <a:gd name="adj2" fmla="val 1991439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110" name="TextBox 109">
              <a:extLst>
                <a:ext uri="{FF2B5EF4-FFF2-40B4-BE49-F238E27FC236}">
                  <a16:creationId xmlns:a16="http://schemas.microsoft.com/office/drawing/2014/main" id="{56009BA7-2F34-FF59-C71C-BDC921F6A421}"/>
                </a:ext>
              </a:extLst>
            </p:cNvPr>
            <p:cNvSpPr txBox="1"/>
            <p:nvPr/>
          </p:nvSpPr>
          <p:spPr>
            <a:xfrm>
              <a:off x="9982369" y="4302695"/>
              <a:ext cx="588260" cy="400110"/>
            </a:xfrm>
            <a:prstGeom prst="rect">
              <a:avLst/>
            </a:prstGeom>
            <a:noFill/>
          </p:spPr>
          <p:txBody>
            <a:bodyPr wrap="square" rtlCol="0">
              <a:spAutoFit/>
            </a:bodyPr>
            <a:lstStyle/>
            <a:p>
              <a:r>
                <a:rPr lang="en-US" sz="2000" dirty="0"/>
                <a:t>40</a:t>
              </a:r>
              <a:r>
                <a:rPr lang="en-US" sz="2000" baseline="30000" dirty="0"/>
                <a:t>o</a:t>
              </a:r>
              <a:endParaRPr lang="en-GB" sz="2000" baseline="30000" dirty="0"/>
            </a:p>
          </p:txBody>
        </p:sp>
        <p:sp>
          <p:nvSpPr>
            <p:cNvPr id="111" name="TextBox 110">
              <a:extLst>
                <a:ext uri="{FF2B5EF4-FFF2-40B4-BE49-F238E27FC236}">
                  <a16:creationId xmlns:a16="http://schemas.microsoft.com/office/drawing/2014/main" id="{BE1EC09B-B919-E29C-826E-886CE59517BD}"/>
                </a:ext>
              </a:extLst>
            </p:cNvPr>
            <p:cNvSpPr txBox="1"/>
            <p:nvPr/>
          </p:nvSpPr>
          <p:spPr>
            <a:xfrm>
              <a:off x="10531918" y="5166607"/>
              <a:ext cx="593244" cy="400110"/>
            </a:xfrm>
            <a:prstGeom prst="rect">
              <a:avLst/>
            </a:prstGeom>
            <a:noFill/>
          </p:spPr>
          <p:txBody>
            <a:bodyPr wrap="square" rtlCol="0">
              <a:spAutoFit/>
            </a:bodyPr>
            <a:lstStyle/>
            <a:p>
              <a:r>
                <a:rPr lang="en-US" sz="2000" dirty="0"/>
                <a:t>52</a:t>
              </a:r>
              <a:r>
                <a:rPr lang="en-US" sz="2000" baseline="30000" dirty="0"/>
                <a:t>o</a:t>
              </a:r>
              <a:endParaRPr lang="en-GB" sz="2000" baseline="30000" dirty="0"/>
            </a:p>
          </p:txBody>
        </p:sp>
        <p:sp>
          <p:nvSpPr>
            <p:cNvPr id="114" name="TextBox 113">
              <a:extLst>
                <a:ext uri="{FF2B5EF4-FFF2-40B4-BE49-F238E27FC236}">
                  <a16:creationId xmlns:a16="http://schemas.microsoft.com/office/drawing/2014/main" id="{6D53C967-A0C2-72D6-E44E-C7E9E62993BB}"/>
                </a:ext>
              </a:extLst>
            </p:cNvPr>
            <p:cNvSpPr txBox="1"/>
            <p:nvPr/>
          </p:nvSpPr>
          <p:spPr>
            <a:xfrm>
              <a:off x="9885097" y="5119317"/>
              <a:ext cx="294234" cy="400110"/>
            </a:xfrm>
            <a:prstGeom prst="rect">
              <a:avLst/>
            </a:prstGeom>
            <a:noFill/>
          </p:spPr>
          <p:txBody>
            <a:bodyPr wrap="square" rtlCol="0">
              <a:spAutoFit/>
            </a:bodyPr>
            <a:lstStyle/>
            <a:p>
              <a:r>
                <a:rPr lang="en-US" sz="2000" b="1" dirty="0"/>
                <a:t>q</a:t>
              </a:r>
              <a:endParaRPr lang="en-GB" sz="2000" b="1" dirty="0"/>
            </a:p>
          </p:txBody>
        </p:sp>
        <p:sp>
          <p:nvSpPr>
            <p:cNvPr id="118" name="TextBox 117">
              <a:extLst>
                <a:ext uri="{FF2B5EF4-FFF2-40B4-BE49-F238E27FC236}">
                  <a16:creationId xmlns:a16="http://schemas.microsoft.com/office/drawing/2014/main" id="{2E387CA2-C9DB-CA30-2C7F-66CCFDE57426}"/>
                </a:ext>
              </a:extLst>
            </p:cNvPr>
            <p:cNvSpPr txBox="1"/>
            <p:nvPr/>
          </p:nvSpPr>
          <p:spPr>
            <a:xfrm>
              <a:off x="9249536" y="5153691"/>
              <a:ext cx="294234" cy="400110"/>
            </a:xfrm>
            <a:prstGeom prst="rect">
              <a:avLst/>
            </a:prstGeom>
            <a:noFill/>
          </p:spPr>
          <p:txBody>
            <a:bodyPr wrap="square" rtlCol="0">
              <a:spAutoFit/>
            </a:bodyPr>
            <a:lstStyle/>
            <a:p>
              <a:r>
                <a:rPr lang="en-US" sz="2000" b="1" dirty="0"/>
                <a:t>s</a:t>
              </a:r>
              <a:endParaRPr lang="en-GB" sz="2000" b="1" dirty="0"/>
            </a:p>
          </p:txBody>
        </p:sp>
        <p:sp>
          <p:nvSpPr>
            <p:cNvPr id="119" name="TextBox 118">
              <a:extLst>
                <a:ext uri="{FF2B5EF4-FFF2-40B4-BE49-F238E27FC236}">
                  <a16:creationId xmlns:a16="http://schemas.microsoft.com/office/drawing/2014/main" id="{6D1C336C-CA0D-7573-9325-7A30DE2F2A95}"/>
                </a:ext>
              </a:extLst>
            </p:cNvPr>
            <p:cNvSpPr txBox="1"/>
            <p:nvPr/>
          </p:nvSpPr>
          <p:spPr>
            <a:xfrm>
              <a:off x="9575751" y="4858752"/>
              <a:ext cx="294234" cy="400110"/>
            </a:xfrm>
            <a:prstGeom prst="rect">
              <a:avLst/>
            </a:prstGeom>
            <a:noFill/>
          </p:spPr>
          <p:txBody>
            <a:bodyPr wrap="square" rtlCol="0">
              <a:spAutoFit/>
            </a:bodyPr>
            <a:lstStyle/>
            <a:p>
              <a:r>
                <a:rPr lang="en-US" sz="2000" b="1" dirty="0"/>
                <a:t>r</a:t>
              </a:r>
              <a:endParaRPr lang="en-GB" sz="2000" b="1" dirty="0"/>
            </a:p>
          </p:txBody>
        </p:sp>
      </p:grpSp>
      <p:sp>
        <p:nvSpPr>
          <p:cNvPr id="121" name="TextBox 120">
            <a:extLst>
              <a:ext uri="{FF2B5EF4-FFF2-40B4-BE49-F238E27FC236}">
                <a16:creationId xmlns:a16="http://schemas.microsoft.com/office/drawing/2014/main" id="{0E7B8DAF-A67E-DA69-5BC0-14029F7C9B14}"/>
              </a:ext>
            </a:extLst>
          </p:cNvPr>
          <p:cNvSpPr txBox="1"/>
          <p:nvPr/>
        </p:nvSpPr>
        <p:spPr>
          <a:xfrm>
            <a:off x="3269229" y="235783"/>
            <a:ext cx="5653543" cy="584775"/>
          </a:xfrm>
          <a:prstGeom prst="rect">
            <a:avLst/>
          </a:prstGeom>
          <a:noFill/>
        </p:spPr>
        <p:txBody>
          <a:bodyPr wrap="square" rtlCol="0">
            <a:spAutoFit/>
          </a:bodyPr>
          <a:lstStyle/>
          <a:p>
            <a:pPr algn="ctr"/>
            <a:r>
              <a:rPr lang="en-US" sz="3200" dirty="0">
                <a:latin typeface="Arial Black" panose="020B0A04020102020204" pitchFamily="34" charset="0"/>
              </a:rPr>
              <a:t>Further Exercise</a:t>
            </a:r>
            <a:endParaRPr lang="en-GB" sz="3200" dirty="0">
              <a:latin typeface="Arial Black" panose="020B0A04020102020204" pitchFamily="34" charset="0"/>
            </a:endParaRPr>
          </a:p>
        </p:txBody>
      </p:sp>
      <p:sp>
        <p:nvSpPr>
          <p:cNvPr id="120" name="TextBox 119">
            <a:extLst>
              <a:ext uri="{FF2B5EF4-FFF2-40B4-BE49-F238E27FC236}">
                <a16:creationId xmlns:a16="http://schemas.microsoft.com/office/drawing/2014/main" id="{148525D0-ABCE-4B6F-AABA-92E609769A97}"/>
              </a:ext>
            </a:extLst>
          </p:cNvPr>
          <p:cNvSpPr txBox="1"/>
          <p:nvPr/>
        </p:nvSpPr>
        <p:spPr>
          <a:xfrm>
            <a:off x="2928816" y="1532715"/>
            <a:ext cx="982629" cy="369332"/>
          </a:xfrm>
          <a:prstGeom prst="rect">
            <a:avLst/>
          </a:prstGeom>
          <a:noFill/>
        </p:spPr>
        <p:txBody>
          <a:bodyPr wrap="square" rtlCol="0">
            <a:spAutoFit/>
          </a:bodyPr>
          <a:lstStyle/>
          <a:p>
            <a:r>
              <a:rPr lang="en-US" b="1" dirty="0">
                <a:solidFill>
                  <a:srgbClr val="FF0000"/>
                </a:solidFill>
                <a:latin typeface="Arial" panose="020B0604020202020204" pitchFamily="34" charset="0"/>
                <a:cs typeface="Arial" panose="020B0604020202020204" pitchFamily="34" charset="0"/>
              </a:rPr>
              <a:t>a = 51</a:t>
            </a:r>
            <a:r>
              <a:rPr lang="en-US" b="1" baseline="30000" dirty="0">
                <a:solidFill>
                  <a:srgbClr val="FF0000"/>
                </a:solidFill>
                <a:latin typeface="Arial" panose="020B0604020202020204" pitchFamily="34" charset="0"/>
                <a:cs typeface="Arial" panose="020B0604020202020204" pitchFamily="34" charset="0"/>
              </a:rPr>
              <a:t>o</a:t>
            </a:r>
            <a:endParaRPr lang="en-GB" b="1" baseline="30000" dirty="0">
              <a:solidFill>
                <a:srgbClr val="FF0000"/>
              </a:solidFill>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A32CE614-4E4C-4B5E-939D-0BAE61299D53}"/>
              </a:ext>
            </a:extLst>
          </p:cNvPr>
          <p:cNvSpPr txBox="1"/>
          <p:nvPr/>
        </p:nvSpPr>
        <p:spPr>
          <a:xfrm>
            <a:off x="2191536" y="2638103"/>
            <a:ext cx="982629" cy="369332"/>
          </a:xfrm>
          <a:prstGeom prst="rect">
            <a:avLst/>
          </a:prstGeom>
          <a:noFill/>
        </p:spPr>
        <p:txBody>
          <a:bodyPr wrap="square" rtlCol="0">
            <a:spAutoFit/>
          </a:bodyPr>
          <a:lstStyle/>
          <a:p>
            <a:r>
              <a:rPr lang="en-US" b="1" dirty="0">
                <a:solidFill>
                  <a:srgbClr val="FF0000"/>
                </a:solidFill>
                <a:latin typeface="Arial" panose="020B0604020202020204" pitchFamily="34" charset="0"/>
                <a:cs typeface="Arial" panose="020B0604020202020204" pitchFamily="34" charset="0"/>
              </a:rPr>
              <a:t>b = 51</a:t>
            </a:r>
            <a:r>
              <a:rPr lang="en-US" b="1" baseline="30000" dirty="0">
                <a:solidFill>
                  <a:srgbClr val="FF0000"/>
                </a:solidFill>
                <a:latin typeface="Arial" panose="020B0604020202020204" pitchFamily="34" charset="0"/>
                <a:cs typeface="Arial" panose="020B0604020202020204" pitchFamily="34" charset="0"/>
              </a:rPr>
              <a:t>o</a:t>
            </a:r>
            <a:endParaRPr lang="en-GB" b="1" baseline="30000" dirty="0">
              <a:solidFill>
                <a:srgbClr val="FF0000"/>
              </a:solidFill>
              <a:latin typeface="Arial" panose="020B0604020202020204" pitchFamily="34" charset="0"/>
              <a:cs typeface="Arial" panose="020B0604020202020204" pitchFamily="34" charset="0"/>
            </a:endParaRPr>
          </a:p>
        </p:txBody>
      </p:sp>
      <p:sp>
        <p:nvSpPr>
          <p:cNvPr id="122" name="TextBox 121">
            <a:extLst>
              <a:ext uri="{FF2B5EF4-FFF2-40B4-BE49-F238E27FC236}">
                <a16:creationId xmlns:a16="http://schemas.microsoft.com/office/drawing/2014/main" id="{19BA5779-1162-4EF5-8348-6C348B7C73B5}"/>
              </a:ext>
            </a:extLst>
          </p:cNvPr>
          <p:cNvSpPr txBox="1"/>
          <p:nvPr/>
        </p:nvSpPr>
        <p:spPr>
          <a:xfrm>
            <a:off x="6146223" y="2193255"/>
            <a:ext cx="982629" cy="369332"/>
          </a:xfrm>
          <a:prstGeom prst="rect">
            <a:avLst/>
          </a:prstGeom>
          <a:noFill/>
        </p:spPr>
        <p:txBody>
          <a:bodyPr wrap="square" rtlCol="0">
            <a:spAutoFit/>
          </a:bodyPr>
          <a:lstStyle/>
          <a:p>
            <a:r>
              <a:rPr lang="en-US" b="1" dirty="0">
                <a:solidFill>
                  <a:srgbClr val="FF0000"/>
                </a:solidFill>
                <a:latin typeface="Arial" panose="020B0604020202020204" pitchFamily="34" charset="0"/>
                <a:cs typeface="Arial" panose="020B0604020202020204" pitchFamily="34" charset="0"/>
              </a:rPr>
              <a:t>c = 50</a:t>
            </a:r>
            <a:r>
              <a:rPr lang="en-US" b="1" baseline="30000" dirty="0">
                <a:solidFill>
                  <a:srgbClr val="FF0000"/>
                </a:solidFill>
                <a:latin typeface="Arial" panose="020B0604020202020204" pitchFamily="34" charset="0"/>
                <a:cs typeface="Arial" panose="020B0604020202020204" pitchFamily="34" charset="0"/>
              </a:rPr>
              <a:t>o</a:t>
            </a:r>
            <a:endParaRPr lang="en-GB" b="1" baseline="30000" dirty="0">
              <a:solidFill>
                <a:srgbClr val="FF0000"/>
              </a:solidFill>
              <a:latin typeface="Arial" panose="020B0604020202020204" pitchFamily="34" charset="0"/>
              <a:cs typeface="Arial" panose="020B0604020202020204" pitchFamily="34" charset="0"/>
            </a:endParaRPr>
          </a:p>
        </p:txBody>
      </p:sp>
      <p:sp>
        <p:nvSpPr>
          <p:cNvPr id="123" name="TextBox 122">
            <a:extLst>
              <a:ext uri="{FF2B5EF4-FFF2-40B4-BE49-F238E27FC236}">
                <a16:creationId xmlns:a16="http://schemas.microsoft.com/office/drawing/2014/main" id="{F872F0EE-2632-4F97-9C16-99A598A69F25}"/>
              </a:ext>
            </a:extLst>
          </p:cNvPr>
          <p:cNvSpPr txBox="1"/>
          <p:nvPr/>
        </p:nvSpPr>
        <p:spPr>
          <a:xfrm>
            <a:off x="6425507" y="2769512"/>
            <a:ext cx="1150438" cy="369332"/>
          </a:xfrm>
          <a:prstGeom prst="rect">
            <a:avLst/>
          </a:prstGeom>
          <a:noFill/>
        </p:spPr>
        <p:txBody>
          <a:bodyPr wrap="square" rtlCol="0">
            <a:spAutoFit/>
          </a:bodyPr>
          <a:lstStyle/>
          <a:p>
            <a:r>
              <a:rPr lang="en-US" b="1" dirty="0">
                <a:solidFill>
                  <a:srgbClr val="FF0000"/>
                </a:solidFill>
                <a:latin typeface="Arial" panose="020B0604020202020204" pitchFamily="34" charset="0"/>
                <a:cs typeface="Arial" panose="020B0604020202020204" pitchFamily="34" charset="0"/>
              </a:rPr>
              <a:t>d = 130</a:t>
            </a:r>
            <a:r>
              <a:rPr lang="en-US" b="1" baseline="30000" dirty="0">
                <a:solidFill>
                  <a:srgbClr val="FF0000"/>
                </a:solidFill>
                <a:latin typeface="Arial" panose="020B0604020202020204" pitchFamily="34" charset="0"/>
                <a:cs typeface="Arial" panose="020B0604020202020204" pitchFamily="34" charset="0"/>
              </a:rPr>
              <a:t>o</a:t>
            </a:r>
            <a:endParaRPr lang="en-GB" b="1" baseline="30000" dirty="0">
              <a:solidFill>
                <a:srgbClr val="FF0000"/>
              </a:solidFill>
              <a:latin typeface="Arial" panose="020B0604020202020204" pitchFamily="34" charset="0"/>
              <a:cs typeface="Arial" panose="020B0604020202020204" pitchFamily="34" charset="0"/>
            </a:endParaRPr>
          </a:p>
        </p:txBody>
      </p:sp>
      <p:sp>
        <p:nvSpPr>
          <p:cNvPr id="124" name="TextBox 123">
            <a:extLst>
              <a:ext uri="{FF2B5EF4-FFF2-40B4-BE49-F238E27FC236}">
                <a16:creationId xmlns:a16="http://schemas.microsoft.com/office/drawing/2014/main" id="{DA3A44EA-DD53-4545-9AC7-DF18480CD3BA}"/>
              </a:ext>
            </a:extLst>
          </p:cNvPr>
          <p:cNvSpPr txBox="1"/>
          <p:nvPr/>
        </p:nvSpPr>
        <p:spPr>
          <a:xfrm>
            <a:off x="4853083" y="2958423"/>
            <a:ext cx="1381553" cy="369332"/>
          </a:xfrm>
          <a:prstGeom prst="rect">
            <a:avLst/>
          </a:prstGeom>
          <a:noFill/>
        </p:spPr>
        <p:txBody>
          <a:bodyPr wrap="square" rtlCol="0">
            <a:spAutoFit/>
          </a:bodyPr>
          <a:lstStyle/>
          <a:p>
            <a:r>
              <a:rPr lang="en-US" b="1" dirty="0">
                <a:solidFill>
                  <a:srgbClr val="FF0000"/>
                </a:solidFill>
                <a:latin typeface="Arial" panose="020B0604020202020204" pitchFamily="34" charset="0"/>
                <a:cs typeface="Arial" panose="020B0604020202020204" pitchFamily="34" charset="0"/>
              </a:rPr>
              <a:t>e = 130</a:t>
            </a:r>
            <a:r>
              <a:rPr lang="en-US" b="1" baseline="30000" dirty="0">
                <a:solidFill>
                  <a:srgbClr val="FF0000"/>
                </a:solidFill>
                <a:latin typeface="Arial" panose="020B0604020202020204" pitchFamily="34" charset="0"/>
                <a:cs typeface="Arial" panose="020B0604020202020204" pitchFamily="34" charset="0"/>
              </a:rPr>
              <a:t>o</a:t>
            </a:r>
            <a:endParaRPr lang="en-GB" b="1" baseline="30000" dirty="0">
              <a:solidFill>
                <a:srgbClr val="FF0000"/>
              </a:solidFill>
              <a:latin typeface="Arial" panose="020B0604020202020204" pitchFamily="34" charset="0"/>
              <a:cs typeface="Arial" panose="020B0604020202020204" pitchFamily="34" charset="0"/>
            </a:endParaRPr>
          </a:p>
        </p:txBody>
      </p:sp>
      <p:sp>
        <p:nvSpPr>
          <p:cNvPr id="125" name="TextBox 124">
            <a:extLst>
              <a:ext uri="{FF2B5EF4-FFF2-40B4-BE49-F238E27FC236}">
                <a16:creationId xmlns:a16="http://schemas.microsoft.com/office/drawing/2014/main" id="{246BAE5D-103A-428D-A187-5D53DDF8C461}"/>
              </a:ext>
            </a:extLst>
          </p:cNvPr>
          <p:cNvSpPr txBox="1"/>
          <p:nvPr/>
        </p:nvSpPr>
        <p:spPr>
          <a:xfrm>
            <a:off x="9467621" y="2532765"/>
            <a:ext cx="982629" cy="369332"/>
          </a:xfrm>
          <a:prstGeom prst="rect">
            <a:avLst/>
          </a:prstGeom>
          <a:noFill/>
        </p:spPr>
        <p:txBody>
          <a:bodyPr wrap="square" rtlCol="0">
            <a:spAutoFit/>
          </a:bodyPr>
          <a:lstStyle/>
          <a:p>
            <a:r>
              <a:rPr lang="en-US" b="1" dirty="0">
                <a:solidFill>
                  <a:srgbClr val="FF0000"/>
                </a:solidFill>
                <a:latin typeface="Arial" panose="020B0604020202020204" pitchFamily="34" charset="0"/>
                <a:cs typeface="Arial" panose="020B0604020202020204" pitchFamily="34" charset="0"/>
              </a:rPr>
              <a:t>f = 80</a:t>
            </a:r>
            <a:r>
              <a:rPr lang="en-US" b="1" baseline="30000" dirty="0">
                <a:solidFill>
                  <a:srgbClr val="FF0000"/>
                </a:solidFill>
                <a:latin typeface="Arial" panose="020B0604020202020204" pitchFamily="34" charset="0"/>
                <a:cs typeface="Arial" panose="020B0604020202020204" pitchFamily="34" charset="0"/>
              </a:rPr>
              <a:t>o</a:t>
            </a:r>
            <a:endParaRPr lang="en-GB" b="1" baseline="30000" dirty="0">
              <a:solidFill>
                <a:srgbClr val="FF0000"/>
              </a:solidFill>
              <a:latin typeface="Arial" panose="020B0604020202020204" pitchFamily="34" charset="0"/>
              <a:cs typeface="Arial" panose="020B0604020202020204" pitchFamily="34" charset="0"/>
            </a:endParaRPr>
          </a:p>
        </p:txBody>
      </p:sp>
      <p:sp>
        <p:nvSpPr>
          <p:cNvPr id="126" name="TextBox 125">
            <a:extLst>
              <a:ext uri="{FF2B5EF4-FFF2-40B4-BE49-F238E27FC236}">
                <a16:creationId xmlns:a16="http://schemas.microsoft.com/office/drawing/2014/main" id="{CA332946-E0C4-4756-8EF0-B6712E1CF23A}"/>
              </a:ext>
            </a:extLst>
          </p:cNvPr>
          <p:cNvSpPr txBox="1"/>
          <p:nvPr/>
        </p:nvSpPr>
        <p:spPr>
          <a:xfrm>
            <a:off x="8074795" y="2631263"/>
            <a:ext cx="1214908" cy="369332"/>
          </a:xfrm>
          <a:prstGeom prst="rect">
            <a:avLst/>
          </a:prstGeom>
          <a:noFill/>
        </p:spPr>
        <p:txBody>
          <a:bodyPr wrap="square" rtlCol="0">
            <a:spAutoFit/>
          </a:bodyPr>
          <a:lstStyle/>
          <a:p>
            <a:r>
              <a:rPr lang="en-US" b="1" dirty="0">
                <a:solidFill>
                  <a:srgbClr val="FF0000"/>
                </a:solidFill>
                <a:latin typeface="Arial" panose="020B0604020202020204" pitchFamily="34" charset="0"/>
                <a:cs typeface="Arial" panose="020B0604020202020204" pitchFamily="34" charset="0"/>
              </a:rPr>
              <a:t>g = 140</a:t>
            </a:r>
            <a:r>
              <a:rPr lang="en-US" b="1" baseline="30000" dirty="0">
                <a:solidFill>
                  <a:srgbClr val="FF0000"/>
                </a:solidFill>
                <a:latin typeface="Arial" panose="020B0604020202020204" pitchFamily="34" charset="0"/>
                <a:cs typeface="Arial" panose="020B0604020202020204" pitchFamily="34" charset="0"/>
              </a:rPr>
              <a:t>o</a:t>
            </a:r>
            <a:endParaRPr lang="en-GB" b="1" baseline="30000" dirty="0">
              <a:solidFill>
                <a:srgbClr val="FF0000"/>
              </a:solidFill>
              <a:latin typeface="Arial" panose="020B0604020202020204" pitchFamily="34" charset="0"/>
              <a:cs typeface="Arial" panose="020B0604020202020204" pitchFamily="34" charset="0"/>
            </a:endParaRPr>
          </a:p>
        </p:txBody>
      </p:sp>
      <p:sp>
        <p:nvSpPr>
          <p:cNvPr id="127" name="TextBox 126">
            <a:extLst>
              <a:ext uri="{FF2B5EF4-FFF2-40B4-BE49-F238E27FC236}">
                <a16:creationId xmlns:a16="http://schemas.microsoft.com/office/drawing/2014/main" id="{0D595C9C-82CA-42EE-8434-D1CC9D343D01}"/>
              </a:ext>
            </a:extLst>
          </p:cNvPr>
          <p:cNvSpPr txBox="1"/>
          <p:nvPr/>
        </p:nvSpPr>
        <p:spPr>
          <a:xfrm>
            <a:off x="9014377" y="3254571"/>
            <a:ext cx="982629" cy="369332"/>
          </a:xfrm>
          <a:prstGeom prst="rect">
            <a:avLst/>
          </a:prstGeom>
          <a:noFill/>
        </p:spPr>
        <p:txBody>
          <a:bodyPr wrap="square" rtlCol="0">
            <a:spAutoFit/>
          </a:bodyPr>
          <a:lstStyle/>
          <a:p>
            <a:r>
              <a:rPr lang="en-US" b="1" dirty="0">
                <a:solidFill>
                  <a:srgbClr val="FF0000"/>
                </a:solidFill>
                <a:latin typeface="Arial" panose="020B0604020202020204" pitchFamily="34" charset="0"/>
                <a:cs typeface="Arial" panose="020B0604020202020204" pitchFamily="34" charset="0"/>
              </a:rPr>
              <a:t>h = 40</a:t>
            </a:r>
            <a:r>
              <a:rPr lang="en-US" b="1" baseline="30000" dirty="0">
                <a:solidFill>
                  <a:srgbClr val="FF0000"/>
                </a:solidFill>
                <a:latin typeface="Arial" panose="020B0604020202020204" pitchFamily="34" charset="0"/>
                <a:cs typeface="Arial" panose="020B0604020202020204" pitchFamily="34" charset="0"/>
              </a:rPr>
              <a:t>o</a:t>
            </a:r>
            <a:endParaRPr lang="en-GB" b="1" baseline="30000" dirty="0">
              <a:solidFill>
                <a:srgbClr val="FF0000"/>
              </a:solidFill>
              <a:latin typeface="Arial" panose="020B0604020202020204" pitchFamily="34" charset="0"/>
              <a:cs typeface="Arial" panose="020B0604020202020204" pitchFamily="34" charset="0"/>
            </a:endParaRPr>
          </a:p>
        </p:txBody>
      </p:sp>
      <p:sp>
        <p:nvSpPr>
          <p:cNvPr id="128" name="TextBox 127">
            <a:extLst>
              <a:ext uri="{FF2B5EF4-FFF2-40B4-BE49-F238E27FC236}">
                <a16:creationId xmlns:a16="http://schemas.microsoft.com/office/drawing/2014/main" id="{584888B8-E14A-4F63-AFB3-42953674A9C2}"/>
              </a:ext>
            </a:extLst>
          </p:cNvPr>
          <p:cNvSpPr txBox="1"/>
          <p:nvPr/>
        </p:nvSpPr>
        <p:spPr>
          <a:xfrm>
            <a:off x="10021538" y="3275976"/>
            <a:ext cx="982629" cy="369332"/>
          </a:xfrm>
          <a:prstGeom prst="rect">
            <a:avLst/>
          </a:prstGeom>
          <a:noFill/>
        </p:spPr>
        <p:txBody>
          <a:bodyPr wrap="square" rtlCol="0">
            <a:spAutoFit/>
          </a:bodyPr>
          <a:lstStyle/>
          <a:p>
            <a:r>
              <a:rPr lang="en-US" b="1" dirty="0">
                <a:solidFill>
                  <a:srgbClr val="FF0000"/>
                </a:solidFill>
                <a:latin typeface="Arial" panose="020B0604020202020204" pitchFamily="34" charset="0"/>
                <a:cs typeface="Arial" panose="020B0604020202020204" pitchFamily="34" charset="0"/>
              </a:rPr>
              <a:t>i = 60</a:t>
            </a:r>
            <a:r>
              <a:rPr lang="en-US" b="1" baseline="30000" dirty="0">
                <a:solidFill>
                  <a:srgbClr val="FF0000"/>
                </a:solidFill>
                <a:latin typeface="Arial" panose="020B0604020202020204" pitchFamily="34" charset="0"/>
                <a:cs typeface="Arial" panose="020B0604020202020204" pitchFamily="34" charset="0"/>
              </a:rPr>
              <a:t>o</a:t>
            </a:r>
            <a:endParaRPr lang="en-GB" b="1" baseline="30000" dirty="0">
              <a:solidFill>
                <a:srgbClr val="FF0000"/>
              </a:solidFill>
              <a:latin typeface="Arial" panose="020B0604020202020204" pitchFamily="34" charset="0"/>
              <a:cs typeface="Arial" panose="020B0604020202020204" pitchFamily="34" charset="0"/>
            </a:endParaRPr>
          </a:p>
        </p:txBody>
      </p:sp>
      <p:sp>
        <p:nvSpPr>
          <p:cNvPr id="129" name="TextBox 128">
            <a:extLst>
              <a:ext uri="{FF2B5EF4-FFF2-40B4-BE49-F238E27FC236}">
                <a16:creationId xmlns:a16="http://schemas.microsoft.com/office/drawing/2014/main" id="{0849F1FB-A2AF-4775-B590-B0FB937A8C4D}"/>
              </a:ext>
            </a:extLst>
          </p:cNvPr>
          <p:cNvSpPr txBox="1"/>
          <p:nvPr/>
        </p:nvSpPr>
        <p:spPr>
          <a:xfrm>
            <a:off x="10732713" y="2659118"/>
            <a:ext cx="1171221" cy="369332"/>
          </a:xfrm>
          <a:prstGeom prst="rect">
            <a:avLst/>
          </a:prstGeom>
          <a:noFill/>
        </p:spPr>
        <p:txBody>
          <a:bodyPr wrap="square" rtlCol="0">
            <a:spAutoFit/>
          </a:bodyPr>
          <a:lstStyle/>
          <a:p>
            <a:r>
              <a:rPr lang="en-US" b="1" dirty="0">
                <a:solidFill>
                  <a:srgbClr val="FF0000"/>
                </a:solidFill>
                <a:latin typeface="Arial" panose="020B0604020202020204" pitchFamily="34" charset="0"/>
                <a:cs typeface="Arial" panose="020B0604020202020204" pitchFamily="34" charset="0"/>
              </a:rPr>
              <a:t> j = 120</a:t>
            </a:r>
            <a:r>
              <a:rPr lang="en-US" b="1" baseline="30000" dirty="0">
                <a:solidFill>
                  <a:srgbClr val="FF0000"/>
                </a:solidFill>
                <a:latin typeface="Arial" panose="020B0604020202020204" pitchFamily="34" charset="0"/>
                <a:cs typeface="Arial" panose="020B0604020202020204" pitchFamily="34" charset="0"/>
              </a:rPr>
              <a:t>o</a:t>
            </a:r>
            <a:endParaRPr lang="en-GB" b="1" baseline="30000" dirty="0">
              <a:solidFill>
                <a:srgbClr val="FF0000"/>
              </a:solidFill>
              <a:latin typeface="Arial" panose="020B0604020202020204" pitchFamily="34" charset="0"/>
              <a:cs typeface="Arial" panose="020B0604020202020204" pitchFamily="34" charset="0"/>
            </a:endParaRPr>
          </a:p>
        </p:txBody>
      </p:sp>
      <p:sp>
        <p:nvSpPr>
          <p:cNvPr id="130" name="TextBox 129">
            <a:extLst>
              <a:ext uri="{FF2B5EF4-FFF2-40B4-BE49-F238E27FC236}">
                <a16:creationId xmlns:a16="http://schemas.microsoft.com/office/drawing/2014/main" id="{FF7D49CA-9E42-48A2-9032-54BABB76EF87}"/>
              </a:ext>
            </a:extLst>
          </p:cNvPr>
          <p:cNvSpPr txBox="1"/>
          <p:nvPr/>
        </p:nvSpPr>
        <p:spPr>
          <a:xfrm>
            <a:off x="1202866" y="5765394"/>
            <a:ext cx="982629" cy="369332"/>
          </a:xfrm>
          <a:prstGeom prst="rect">
            <a:avLst/>
          </a:prstGeom>
          <a:noFill/>
        </p:spPr>
        <p:txBody>
          <a:bodyPr wrap="square" rtlCol="0">
            <a:spAutoFit/>
          </a:bodyPr>
          <a:lstStyle/>
          <a:p>
            <a:r>
              <a:rPr lang="en-US" b="1" dirty="0">
                <a:solidFill>
                  <a:srgbClr val="FF0000"/>
                </a:solidFill>
                <a:latin typeface="Arial" panose="020B0604020202020204" pitchFamily="34" charset="0"/>
                <a:cs typeface="Arial" panose="020B0604020202020204" pitchFamily="34" charset="0"/>
              </a:rPr>
              <a:t> k = 59</a:t>
            </a:r>
            <a:r>
              <a:rPr lang="en-US" b="1" baseline="30000" dirty="0">
                <a:solidFill>
                  <a:srgbClr val="FF0000"/>
                </a:solidFill>
                <a:latin typeface="Arial" panose="020B0604020202020204" pitchFamily="34" charset="0"/>
                <a:cs typeface="Arial" panose="020B0604020202020204" pitchFamily="34" charset="0"/>
              </a:rPr>
              <a:t>o</a:t>
            </a:r>
            <a:endParaRPr lang="en-GB" b="1" baseline="30000" dirty="0">
              <a:solidFill>
                <a:srgbClr val="FF0000"/>
              </a:solidFill>
              <a:latin typeface="Arial" panose="020B0604020202020204" pitchFamily="34" charset="0"/>
              <a:cs typeface="Arial" panose="020B0604020202020204" pitchFamily="34" charset="0"/>
            </a:endParaRPr>
          </a:p>
        </p:txBody>
      </p:sp>
      <p:sp>
        <p:nvSpPr>
          <p:cNvPr id="131" name="TextBox 130">
            <a:extLst>
              <a:ext uri="{FF2B5EF4-FFF2-40B4-BE49-F238E27FC236}">
                <a16:creationId xmlns:a16="http://schemas.microsoft.com/office/drawing/2014/main" id="{85A9446D-1634-4149-A302-EFA9C7252080}"/>
              </a:ext>
            </a:extLst>
          </p:cNvPr>
          <p:cNvSpPr txBox="1"/>
          <p:nvPr/>
        </p:nvSpPr>
        <p:spPr>
          <a:xfrm>
            <a:off x="2355569" y="5934671"/>
            <a:ext cx="982629" cy="369332"/>
          </a:xfrm>
          <a:prstGeom prst="rect">
            <a:avLst/>
          </a:prstGeom>
          <a:noFill/>
        </p:spPr>
        <p:txBody>
          <a:bodyPr wrap="square" rtlCol="0">
            <a:spAutoFit/>
          </a:bodyPr>
          <a:lstStyle/>
          <a:p>
            <a:r>
              <a:rPr lang="en-US" b="1" dirty="0">
                <a:solidFill>
                  <a:srgbClr val="FF0000"/>
                </a:solidFill>
                <a:latin typeface="Arial" panose="020B0604020202020204" pitchFamily="34" charset="0"/>
                <a:cs typeface="Arial" panose="020B0604020202020204" pitchFamily="34" charset="0"/>
              </a:rPr>
              <a:t> l = 62</a:t>
            </a:r>
            <a:r>
              <a:rPr lang="en-US" b="1" baseline="30000" dirty="0">
                <a:solidFill>
                  <a:srgbClr val="FF0000"/>
                </a:solidFill>
                <a:latin typeface="Arial" panose="020B0604020202020204" pitchFamily="34" charset="0"/>
                <a:cs typeface="Arial" panose="020B0604020202020204" pitchFamily="34" charset="0"/>
              </a:rPr>
              <a:t>o</a:t>
            </a:r>
            <a:endParaRPr lang="en-GB" b="1" baseline="30000" dirty="0">
              <a:solidFill>
                <a:srgbClr val="FF0000"/>
              </a:solidFill>
              <a:latin typeface="Arial" panose="020B0604020202020204" pitchFamily="34" charset="0"/>
              <a:cs typeface="Arial" panose="020B0604020202020204" pitchFamily="34" charset="0"/>
            </a:endParaRPr>
          </a:p>
        </p:txBody>
      </p:sp>
      <p:sp>
        <p:nvSpPr>
          <p:cNvPr id="132" name="TextBox 131">
            <a:extLst>
              <a:ext uri="{FF2B5EF4-FFF2-40B4-BE49-F238E27FC236}">
                <a16:creationId xmlns:a16="http://schemas.microsoft.com/office/drawing/2014/main" id="{48EFB1EE-9D54-470A-84F6-E54AD1AAEBCC}"/>
              </a:ext>
            </a:extLst>
          </p:cNvPr>
          <p:cNvSpPr txBox="1"/>
          <p:nvPr/>
        </p:nvSpPr>
        <p:spPr>
          <a:xfrm>
            <a:off x="5570645" y="4581951"/>
            <a:ext cx="1073070" cy="369332"/>
          </a:xfrm>
          <a:prstGeom prst="rect">
            <a:avLst/>
          </a:prstGeom>
          <a:noFill/>
        </p:spPr>
        <p:txBody>
          <a:bodyPr wrap="square" rtlCol="0">
            <a:spAutoFit/>
          </a:bodyPr>
          <a:lstStyle/>
          <a:p>
            <a:r>
              <a:rPr lang="en-US" b="1" dirty="0">
                <a:solidFill>
                  <a:srgbClr val="FF0000"/>
                </a:solidFill>
                <a:latin typeface="Arial" panose="020B0604020202020204" pitchFamily="34" charset="0"/>
                <a:cs typeface="Arial" panose="020B0604020202020204" pitchFamily="34" charset="0"/>
              </a:rPr>
              <a:t> m = 50</a:t>
            </a:r>
            <a:r>
              <a:rPr lang="en-US" b="1" baseline="30000" dirty="0">
                <a:solidFill>
                  <a:srgbClr val="FF0000"/>
                </a:solidFill>
                <a:latin typeface="Arial" panose="020B0604020202020204" pitchFamily="34" charset="0"/>
                <a:cs typeface="Arial" panose="020B0604020202020204" pitchFamily="34" charset="0"/>
              </a:rPr>
              <a:t>o</a:t>
            </a:r>
            <a:endParaRPr lang="en-GB" b="1" baseline="30000" dirty="0">
              <a:solidFill>
                <a:srgbClr val="FF0000"/>
              </a:solidFill>
              <a:latin typeface="Arial" panose="020B0604020202020204" pitchFamily="34" charset="0"/>
              <a:cs typeface="Arial" panose="020B0604020202020204" pitchFamily="34" charset="0"/>
            </a:endParaRPr>
          </a:p>
        </p:txBody>
      </p:sp>
      <p:sp>
        <p:nvSpPr>
          <p:cNvPr id="133" name="TextBox 132">
            <a:extLst>
              <a:ext uri="{FF2B5EF4-FFF2-40B4-BE49-F238E27FC236}">
                <a16:creationId xmlns:a16="http://schemas.microsoft.com/office/drawing/2014/main" id="{6610BE02-21B0-436D-9A9F-720A6DA566F2}"/>
              </a:ext>
            </a:extLst>
          </p:cNvPr>
          <p:cNvSpPr txBox="1"/>
          <p:nvPr/>
        </p:nvSpPr>
        <p:spPr>
          <a:xfrm>
            <a:off x="7193407" y="4585067"/>
            <a:ext cx="1214908" cy="369332"/>
          </a:xfrm>
          <a:prstGeom prst="rect">
            <a:avLst/>
          </a:prstGeom>
          <a:noFill/>
        </p:spPr>
        <p:txBody>
          <a:bodyPr wrap="square" rtlCol="0">
            <a:spAutoFit/>
          </a:bodyPr>
          <a:lstStyle/>
          <a:p>
            <a:r>
              <a:rPr lang="en-US" b="1" dirty="0">
                <a:solidFill>
                  <a:srgbClr val="FF0000"/>
                </a:solidFill>
                <a:latin typeface="Arial" panose="020B0604020202020204" pitchFamily="34" charset="0"/>
                <a:cs typeface="Arial" panose="020B0604020202020204" pitchFamily="34" charset="0"/>
              </a:rPr>
              <a:t> n = 130</a:t>
            </a:r>
            <a:r>
              <a:rPr lang="en-US" b="1" baseline="30000" dirty="0">
                <a:solidFill>
                  <a:srgbClr val="FF0000"/>
                </a:solidFill>
                <a:latin typeface="Arial" panose="020B0604020202020204" pitchFamily="34" charset="0"/>
                <a:cs typeface="Arial" panose="020B0604020202020204" pitchFamily="34" charset="0"/>
              </a:rPr>
              <a:t>o</a:t>
            </a:r>
            <a:endParaRPr lang="en-GB" b="1" baseline="30000" dirty="0">
              <a:solidFill>
                <a:srgbClr val="FF0000"/>
              </a:solidFill>
              <a:latin typeface="Arial" panose="020B0604020202020204" pitchFamily="34" charset="0"/>
              <a:cs typeface="Arial" panose="020B0604020202020204" pitchFamily="34" charset="0"/>
            </a:endParaRPr>
          </a:p>
        </p:txBody>
      </p:sp>
      <p:sp>
        <p:nvSpPr>
          <p:cNvPr id="134" name="TextBox 133">
            <a:extLst>
              <a:ext uri="{FF2B5EF4-FFF2-40B4-BE49-F238E27FC236}">
                <a16:creationId xmlns:a16="http://schemas.microsoft.com/office/drawing/2014/main" id="{8F017E8A-053E-4676-AC13-7F9AD7E0B1DF}"/>
              </a:ext>
            </a:extLst>
          </p:cNvPr>
          <p:cNvSpPr txBox="1"/>
          <p:nvPr/>
        </p:nvSpPr>
        <p:spPr>
          <a:xfrm>
            <a:off x="6750640" y="5900342"/>
            <a:ext cx="1214908" cy="369332"/>
          </a:xfrm>
          <a:prstGeom prst="rect">
            <a:avLst/>
          </a:prstGeom>
          <a:noFill/>
        </p:spPr>
        <p:txBody>
          <a:bodyPr wrap="square" rtlCol="0">
            <a:spAutoFit/>
          </a:bodyPr>
          <a:lstStyle/>
          <a:p>
            <a:r>
              <a:rPr lang="en-US" b="1" dirty="0">
                <a:solidFill>
                  <a:srgbClr val="FF0000"/>
                </a:solidFill>
                <a:latin typeface="Arial" panose="020B0604020202020204" pitchFamily="34" charset="0"/>
                <a:cs typeface="Arial" panose="020B0604020202020204" pitchFamily="34" charset="0"/>
              </a:rPr>
              <a:t> o = 50</a:t>
            </a:r>
            <a:r>
              <a:rPr lang="en-US" b="1" baseline="30000" dirty="0">
                <a:solidFill>
                  <a:srgbClr val="FF0000"/>
                </a:solidFill>
                <a:latin typeface="Arial" panose="020B0604020202020204" pitchFamily="34" charset="0"/>
                <a:cs typeface="Arial" panose="020B0604020202020204" pitchFamily="34" charset="0"/>
              </a:rPr>
              <a:t>o</a:t>
            </a:r>
            <a:endParaRPr lang="en-GB" b="1" baseline="30000" dirty="0">
              <a:solidFill>
                <a:srgbClr val="FF0000"/>
              </a:solidFill>
              <a:latin typeface="Arial" panose="020B0604020202020204" pitchFamily="34" charset="0"/>
              <a:cs typeface="Arial" panose="020B0604020202020204" pitchFamily="34" charset="0"/>
            </a:endParaRPr>
          </a:p>
        </p:txBody>
      </p:sp>
      <p:sp>
        <p:nvSpPr>
          <p:cNvPr id="135" name="TextBox 134">
            <a:extLst>
              <a:ext uri="{FF2B5EF4-FFF2-40B4-BE49-F238E27FC236}">
                <a16:creationId xmlns:a16="http://schemas.microsoft.com/office/drawing/2014/main" id="{8083AE57-0C47-4F37-86BF-A01F21D40FD2}"/>
              </a:ext>
            </a:extLst>
          </p:cNvPr>
          <p:cNvSpPr txBox="1"/>
          <p:nvPr/>
        </p:nvSpPr>
        <p:spPr>
          <a:xfrm>
            <a:off x="5659417" y="5271693"/>
            <a:ext cx="1150438" cy="369332"/>
          </a:xfrm>
          <a:prstGeom prst="rect">
            <a:avLst/>
          </a:prstGeom>
          <a:noFill/>
        </p:spPr>
        <p:txBody>
          <a:bodyPr wrap="square" rtlCol="0">
            <a:spAutoFit/>
          </a:bodyPr>
          <a:lstStyle/>
          <a:p>
            <a:r>
              <a:rPr lang="en-US" b="1" dirty="0">
                <a:solidFill>
                  <a:srgbClr val="FF0000"/>
                </a:solidFill>
                <a:latin typeface="Arial" panose="020B0604020202020204" pitchFamily="34" charset="0"/>
                <a:cs typeface="Arial" panose="020B0604020202020204" pitchFamily="34" charset="0"/>
              </a:rPr>
              <a:t> p = 130</a:t>
            </a:r>
            <a:r>
              <a:rPr lang="en-US" b="1" baseline="30000" dirty="0">
                <a:solidFill>
                  <a:srgbClr val="FF0000"/>
                </a:solidFill>
                <a:latin typeface="Arial" panose="020B0604020202020204" pitchFamily="34" charset="0"/>
                <a:cs typeface="Arial" panose="020B0604020202020204" pitchFamily="34" charset="0"/>
              </a:rPr>
              <a:t>o</a:t>
            </a:r>
            <a:endParaRPr lang="en-GB" b="1" baseline="30000" dirty="0">
              <a:solidFill>
                <a:srgbClr val="FF0000"/>
              </a:solidFill>
              <a:latin typeface="Arial" panose="020B0604020202020204" pitchFamily="34" charset="0"/>
              <a:cs typeface="Arial" panose="020B0604020202020204" pitchFamily="34" charset="0"/>
            </a:endParaRPr>
          </a:p>
        </p:txBody>
      </p:sp>
      <p:sp>
        <p:nvSpPr>
          <p:cNvPr id="136" name="TextBox 135">
            <a:extLst>
              <a:ext uri="{FF2B5EF4-FFF2-40B4-BE49-F238E27FC236}">
                <a16:creationId xmlns:a16="http://schemas.microsoft.com/office/drawing/2014/main" id="{57062073-E2E5-4161-A4A0-927B44CB00BB}"/>
              </a:ext>
            </a:extLst>
          </p:cNvPr>
          <p:cNvSpPr txBox="1"/>
          <p:nvPr/>
        </p:nvSpPr>
        <p:spPr>
          <a:xfrm>
            <a:off x="9958875" y="5950060"/>
            <a:ext cx="1214907" cy="369332"/>
          </a:xfrm>
          <a:prstGeom prst="rect">
            <a:avLst/>
          </a:prstGeom>
          <a:noFill/>
        </p:spPr>
        <p:txBody>
          <a:bodyPr wrap="square" rtlCol="0">
            <a:spAutoFit/>
          </a:bodyPr>
          <a:lstStyle/>
          <a:p>
            <a:r>
              <a:rPr lang="en-US" b="1" dirty="0">
                <a:solidFill>
                  <a:srgbClr val="FF0000"/>
                </a:solidFill>
                <a:latin typeface="Arial" panose="020B0604020202020204" pitchFamily="34" charset="0"/>
                <a:cs typeface="Arial" panose="020B0604020202020204" pitchFamily="34" charset="0"/>
              </a:rPr>
              <a:t> q = 88</a:t>
            </a:r>
            <a:r>
              <a:rPr lang="en-US" b="1" baseline="30000" dirty="0">
                <a:solidFill>
                  <a:srgbClr val="FF0000"/>
                </a:solidFill>
                <a:latin typeface="Arial" panose="020B0604020202020204" pitchFamily="34" charset="0"/>
                <a:cs typeface="Arial" panose="020B0604020202020204" pitchFamily="34" charset="0"/>
              </a:rPr>
              <a:t>o</a:t>
            </a:r>
            <a:endParaRPr lang="en-GB" b="1" baseline="30000" dirty="0">
              <a:solidFill>
                <a:srgbClr val="FF0000"/>
              </a:solidFill>
              <a:latin typeface="Arial" panose="020B0604020202020204" pitchFamily="34" charset="0"/>
              <a:cs typeface="Arial" panose="020B0604020202020204" pitchFamily="34" charset="0"/>
            </a:endParaRPr>
          </a:p>
        </p:txBody>
      </p:sp>
      <p:sp>
        <p:nvSpPr>
          <p:cNvPr id="137" name="TextBox 136">
            <a:extLst>
              <a:ext uri="{FF2B5EF4-FFF2-40B4-BE49-F238E27FC236}">
                <a16:creationId xmlns:a16="http://schemas.microsoft.com/office/drawing/2014/main" id="{358DE10C-1D81-4FE4-8448-40D29C7CA282}"/>
              </a:ext>
            </a:extLst>
          </p:cNvPr>
          <p:cNvSpPr txBox="1"/>
          <p:nvPr/>
        </p:nvSpPr>
        <p:spPr>
          <a:xfrm>
            <a:off x="8618609" y="5495039"/>
            <a:ext cx="982629" cy="369332"/>
          </a:xfrm>
          <a:prstGeom prst="rect">
            <a:avLst/>
          </a:prstGeom>
          <a:noFill/>
        </p:spPr>
        <p:txBody>
          <a:bodyPr wrap="square" rtlCol="0">
            <a:spAutoFit/>
          </a:bodyPr>
          <a:lstStyle/>
          <a:p>
            <a:r>
              <a:rPr lang="en-US" b="1" dirty="0">
                <a:solidFill>
                  <a:srgbClr val="FF0000"/>
                </a:solidFill>
                <a:latin typeface="Arial" panose="020B0604020202020204" pitchFamily="34" charset="0"/>
                <a:cs typeface="Arial" panose="020B0604020202020204" pitchFamily="34" charset="0"/>
              </a:rPr>
              <a:t> s = 52</a:t>
            </a:r>
            <a:r>
              <a:rPr lang="en-US" b="1" baseline="30000" dirty="0">
                <a:solidFill>
                  <a:srgbClr val="FF0000"/>
                </a:solidFill>
                <a:latin typeface="Arial" panose="020B0604020202020204" pitchFamily="34" charset="0"/>
                <a:cs typeface="Arial" panose="020B0604020202020204" pitchFamily="34" charset="0"/>
              </a:rPr>
              <a:t>o</a:t>
            </a:r>
            <a:endParaRPr lang="en-GB" b="1" baseline="30000" dirty="0">
              <a:solidFill>
                <a:srgbClr val="FF0000"/>
              </a:solidFill>
              <a:latin typeface="Arial" panose="020B0604020202020204" pitchFamily="34" charset="0"/>
              <a:cs typeface="Arial" panose="020B0604020202020204" pitchFamily="34" charset="0"/>
            </a:endParaRPr>
          </a:p>
        </p:txBody>
      </p:sp>
      <p:sp>
        <p:nvSpPr>
          <p:cNvPr id="138" name="TextBox 137">
            <a:extLst>
              <a:ext uri="{FF2B5EF4-FFF2-40B4-BE49-F238E27FC236}">
                <a16:creationId xmlns:a16="http://schemas.microsoft.com/office/drawing/2014/main" id="{99BB1D84-EF12-4FD4-AFCB-C234BA22EF7C}"/>
              </a:ext>
            </a:extLst>
          </p:cNvPr>
          <p:cNvSpPr txBox="1"/>
          <p:nvPr/>
        </p:nvSpPr>
        <p:spPr>
          <a:xfrm>
            <a:off x="9278520" y="4665364"/>
            <a:ext cx="1073070" cy="369332"/>
          </a:xfrm>
          <a:prstGeom prst="rect">
            <a:avLst/>
          </a:prstGeom>
          <a:noFill/>
        </p:spPr>
        <p:txBody>
          <a:bodyPr wrap="square" rtlCol="0">
            <a:spAutoFit/>
          </a:bodyPr>
          <a:lstStyle/>
          <a:p>
            <a:r>
              <a:rPr lang="en-US" b="1" dirty="0">
                <a:solidFill>
                  <a:srgbClr val="FF0000"/>
                </a:solidFill>
                <a:latin typeface="Arial" panose="020B0604020202020204" pitchFamily="34" charset="0"/>
                <a:cs typeface="Arial" panose="020B0604020202020204" pitchFamily="34" charset="0"/>
              </a:rPr>
              <a:t> r = 40</a:t>
            </a:r>
            <a:r>
              <a:rPr lang="en-US" b="1" baseline="30000" dirty="0">
                <a:solidFill>
                  <a:srgbClr val="FF0000"/>
                </a:solidFill>
                <a:latin typeface="Arial" panose="020B0604020202020204" pitchFamily="34" charset="0"/>
                <a:cs typeface="Arial" panose="020B0604020202020204" pitchFamily="34" charset="0"/>
              </a:rPr>
              <a:t>o</a:t>
            </a:r>
            <a:endParaRPr lang="en-GB" b="1" baseline="300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851421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
            <a:extLst>
              <a:ext uri="{FF2B5EF4-FFF2-40B4-BE49-F238E27FC236}">
                <a16:creationId xmlns:a16="http://schemas.microsoft.com/office/drawing/2014/main" id="{E8E35425-6517-499F-2F96-6869A6A21B3E}"/>
              </a:ext>
            </a:extLst>
          </p:cNvPr>
          <p:cNvSpPr/>
          <p:nvPr/>
        </p:nvSpPr>
        <p:spPr>
          <a:xfrm>
            <a:off x="242070" y="225288"/>
            <a:ext cx="11707860" cy="6407425"/>
          </a:xfrm>
          <a:prstGeom prst="roundRect">
            <a:avLst>
              <a:gd name="adj" fmla="val 5784"/>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mbria"/>
              <a:ea typeface="+mn-ea"/>
              <a:cs typeface="+mn-cs"/>
            </a:endParaRPr>
          </a:p>
        </p:txBody>
      </p:sp>
      <p:sp>
        <p:nvSpPr>
          <p:cNvPr id="13" name="TextBox 12">
            <a:extLst>
              <a:ext uri="{FF2B5EF4-FFF2-40B4-BE49-F238E27FC236}">
                <a16:creationId xmlns:a16="http://schemas.microsoft.com/office/drawing/2014/main" id="{FB51A76A-5EE2-4E62-803D-0812415CAC29}"/>
              </a:ext>
            </a:extLst>
          </p:cNvPr>
          <p:cNvSpPr txBox="1"/>
          <p:nvPr/>
        </p:nvSpPr>
        <p:spPr>
          <a:xfrm>
            <a:off x="691032" y="1184022"/>
            <a:ext cx="9176683" cy="2462213"/>
          </a:xfrm>
          <a:prstGeom prst="rect">
            <a:avLst/>
          </a:prstGeom>
          <a:noFill/>
        </p:spPr>
        <p:txBody>
          <a:bodyPr wrap="square" rtlCol="0">
            <a:spAutoFit/>
          </a:bodyPr>
          <a:lstStyle/>
          <a:p>
            <a:r>
              <a:rPr lang="en-US" sz="2200" dirty="0"/>
              <a:t>Draw the diagram and measure the yellow angles.</a:t>
            </a:r>
          </a:p>
          <a:p>
            <a:endParaRPr lang="en-US" sz="2200" dirty="0"/>
          </a:p>
          <a:p>
            <a:r>
              <a:rPr lang="en-US" sz="2200" dirty="0"/>
              <a:t>Draw the same pattern again in a different circle</a:t>
            </a:r>
          </a:p>
          <a:p>
            <a:endParaRPr lang="en-US" sz="2200" dirty="0"/>
          </a:p>
          <a:p>
            <a:r>
              <a:rPr lang="en-US" sz="2200" dirty="0"/>
              <a:t>Can you come up with a conjecture?</a:t>
            </a:r>
          </a:p>
          <a:p>
            <a:endParaRPr lang="en-US" sz="2200" dirty="0"/>
          </a:p>
          <a:p>
            <a:r>
              <a:rPr lang="en-US" sz="2200" dirty="0"/>
              <a:t>Can you prove it?</a:t>
            </a:r>
            <a:endParaRPr lang="en-GB" sz="2200" dirty="0"/>
          </a:p>
        </p:txBody>
      </p:sp>
      <p:grpSp>
        <p:nvGrpSpPr>
          <p:cNvPr id="7" name="Group 6">
            <a:extLst>
              <a:ext uri="{FF2B5EF4-FFF2-40B4-BE49-F238E27FC236}">
                <a16:creationId xmlns:a16="http://schemas.microsoft.com/office/drawing/2014/main" id="{85056056-85DC-4099-8B3A-4436C4FF4069}"/>
              </a:ext>
            </a:extLst>
          </p:cNvPr>
          <p:cNvGrpSpPr/>
          <p:nvPr/>
        </p:nvGrpSpPr>
        <p:grpSpPr>
          <a:xfrm>
            <a:off x="7488780" y="1997304"/>
            <a:ext cx="3871904" cy="3755894"/>
            <a:chOff x="3719104" y="2030447"/>
            <a:chExt cx="3871904" cy="3755894"/>
          </a:xfrm>
        </p:grpSpPr>
        <p:sp>
          <p:nvSpPr>
            <p:cNvPr id="16" name="Partial Circle 15">
              <a:extLst>
                <a:ext uri="{FF2B5EF4-FFF2-40B4-BE49-F238E27FC236}">
                  <a16:creationId xmlns:a16="http://schemas.microsoft.com/office/drawing/2014/main" id="{8CDD698A-8F9B-4C82-A252-B967A00EB5FA}"/>
                </a:ext>
              </a:extLst>
            </p:cNvPr>
            <p:cNvSpPr/>
            <p:nvPr/>
          </p:nvSpPr>
          <p:spPr>
            <a:xfrm rot="2572720" flipV="1">
              <a:off x="6817547" y="2615756"/>
              <a:ext cx="773461" cy="716056"/>
            </a:xfrm>
            <a:prstGeom prst="pie">
              <a:avLst>
                <a:gd name="adj1" fmla="val 14845005"/>
                <a:gd name="adj2" fmla="val 18558802"/>
              </a:avLst>
            </a:prstGeom>
            <a:solidFill>
              <a:srgbClr val="FFFF00"/>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Oval 1">
              <a:extLst>
                <a:ext uri="{FF2B5EF4-FFF2-40B4-BE49-F238E27FC236}">
                  <a16:creationId xmlns:a16="http://schemas.microsoft.com/office/drawing/2014/main" id="{13ED1FFA-2766-4316-8338-600C212C4839}"/>
                </a:ext>
              </a:extLst>
            </p:cNvPr>
            <p:cNvSpPr/>
            <p:nvPr/>
          </p:nvSpPr>
          <p:spPr>
            <a:xfrm>
              <a:off x="3719104" y="2030447"/>
              <a:ext cx="3755894" cy="375589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 name="Straight Connector 5">
              <a:extLst>
                <a:ext uri="{FF2B5EF4-FFF2-40B4-BE49-F238E27FC236}">
                  <a16:creationId xmlns:a16="http://schemas.microsoft.com/office/drawing/2014/main" id="{5546C8F9-0F32-4D59-ACB7-A930FE2D621A}"/>
                </a:ext>
              </a:extLst>
            </p:cNvPr>
            <p:cNvCxnSpPr/>
            <p:nvPr/>
          </p:nvCxnSpPr>
          <p:spPr>
            <a:xfrm>
              <a:off x="3844031" y="4589755"/>
              <a:ext cx="3249227" cy="470517"/>
            </a:xfrm>
            <a:prstGeom prst="lin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cxnSp>
          <p:nvCxnSpPr>
            <p:cNvPr id="14" name="Straight Connector 13">
              <a:extLst>
                <a:ext uri="{FF2B5EF4-FFF2-40B4-BE49-F238E27FC236}">
                  <a16:creationId xmlns:a16="http://schemas.microsoft.com/office/drawing/2014/main" id="{C0BAF399-27CF-4533-86F1-94E649DF321D}"/>
                </a:ext>
              </a:extLst>
            </p:cNvPr>
            <p:cNvCxnSpPr>
              <a:cxnSpLocks/>
            </p:cNvCxnSpPr>
            <p:nvPr/>
          </p:nvCxnSpPr>
          <p:spPr>
            <a:xfrm flipH="1">
              <a:off x="7067282" y="2950220"/>
              <a:ext cx="150904" cy="2110052"/>
            </a:xfrm>
            <a:prstGeom prst="lin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cxnSp>
          <p:nvCxnSpPr>
            <p:cNvPr id="17" name="Straight Connector 16">
              <a:extLst>
                <a:ext uri="{FF2B5EF4-FFF2-40B4-BE49-F238E27FC236}">
                  <a16:creationId xmlns:a16="http://schemas.microsoft.com/office/drawing/2014/main" id="{E73528C4-A408-4EEB-8E67-DBB4523637D8}"/>
                </a:ext>
              </a:extLst>
            </p:cNvPr>
            <p:cNvCxnSpPr>
              <a:cxnSpLocks/>
            </p:cNvCxnSpPr>
            <p:nvPr/>
          </p:nvCxnSpPr>
          <p:spPr>
            <a:xfrm flipH="1">
              <a:off x="3844030" y="2950220"/>
              <a:ext cx="3374156" cy="1639535"/>
            </a:xfrm>
            <a:prstGeom prst="lin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sp>
          <p:nvSpPr>
            <p:cNvPr id="15" name="Partial Circle 14">
              <a:extLst>
                <a:ext uri="{FF2B5EF4-FFF2-40B4-BE49-F238E27FC236}">
                  <a16:creationId xmlns:a16="http://schemas.microsoft.com/office/drawing/2014/main" id="{5D974BDD-C8C2-4CC4-A7EB-A8A5EE44CCF2}"/>
                </a:ext>
              </a:extLst>
            </p:cNvPr>
            <p:cNvSpPr/>
            <p:nvPr/>
          </p:nvSpPr>
          <p:spPr>
            <a:xfrm rot="2572720" flipV="1">
              <a:off x="4008913" y="2115235"/>
              <a:ext cx="773461" cy="716056"/>
            </a:xfrm>
            <a:prstGeom prst="pie">
              <a:avLst>
                <a:gd name="adj1" fmla="val 17937596"/>
                <a:gd name="adj2" fmla="val 21557413"/>
              </a:avLst>
            </a:prstGeom>
            <a:solidFill>
              <a:srgbClr val="FFFF00"/>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0" name="Straight Connector 19">
              <a:extLst>
                <a:ext uri="{FF2B5EF4-FFF2-40B4-BE49-F238E27FC236}">
                  <a16:creationId xmlns:a16="http://schemas.microsoft.com/office/drawing/2014/main" id="{1139FF9D-B043-4D88-AF6F-3D09A3E87C26}"/>
                </a:ext>
              </a:extLst>
            </p:cNvPr>
            <p:cNvCxnSpPr>
              <a:cxnSpLocks/>
            </p:cNvCxnSpPr>
            <p:nvPr/>
          </p:nvCxnSpPr>
          <p:spPr>
            <a:xfrm flipH="1">
              <a:off x="3844033" y="2472744"/>
              <a:ext cx="544142" cy="2117011"/>
            </a:xfrm>
            <a:prstGeom prst="lin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cxnSp>
          <p:nvCxnSpPr>
            <p:cNvPr id="23" name="Straight Connector 22">
              <a:extLst>
                <a:ext uri="{FF2B5EF4-FFF2-40B4-BE49-F238E27FC236}">
                  <a16:creationId xmlns:a16="http://schemas.microsoft.com/office/drawing/2014/main" id="{CFFA1D64-2985-4FA1-8B56-CE0F5A0901B6}"/>
                </a:ext>
              </a:extLst>
            </p:cNvPr>
            <p:cNvCxnSpPr>
              <a:cxnSpLocks/>
            </p:cNvCxnSpPr>
            <p:nvPr/>
          </p:nvCxnSpPr>
          <p:spPr>
            <a:xfrm>
              <a:off x="4388175" y="2448272"/>
              <a:ext cx="2705083" cy="2612000"/>
            </a:xfrm>
            <a:prstGeom prst="lin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grpSp>
      <p:sp>
        <p:nvSpPr>
          <p:cNvPr id="9" name="TextBox 8">
            <a:extLst>
              <a:ext uri="{FF2B5EF4-FFF2-40B4-BE49-F238E27FC236}">
                <a16:creationId xmlns:a16="http://schemas.microsoft.com/office/drawing/2014/main" id="{1F4E47AB-1165-47DE-A485-2C8EA561DA9F}"/>
              </a:ext>
            </a:extLst>
          </p:cNvPr>
          <p:cNvSpPr txBox="1"/>
          <p:nvPr/>
        </p:nvSpPr>
        <p:spPr>
          <a:xfrm>
            <a:off x="4348579" y="254514"/>
            <a:ext cx="3494843" cy="584775"/>
          </a:xfrm>
          <a:prstGeom prst="rect">
            <a:avLst/>
          </a:prstGeom>
          <a:noFill/>
        </p:spPr>
        <p:txBody>
          <a:bodyPr wrap="square" rtlCol="0">
            <a:spAutoFit/>
          </a:bodyPr>
          <a:lstStyle/>
          <a:p>
            <a:pPr algn="ctr"/>
            <a:r>
              <a:rPr lang="en-US" sz="3200" dirty="0">
                <a:latin typeface="Arial Black" panose="020B0A04020102020204" pitchFamily="34" charset="0"/>
              </a:rPr>
              <a:t>Extension</a:t>
            </a:r>
            <a:endParaRPr lang="en-GB" sz="3200" dirty="0">
              <a:latin typeface="Arial Black" panose="020B0A04020102020204" pitchFamily="34" charset="0"/>
            </a:endParaRPr>
          </a:p>
        </p:txBody>
      </p:sp>
    </p:spTree>
    <p:extLst>
      <p:ext uri="{BB962C8B-B14F-4D97-AF65-F5344CB8AC3E}">
        <p14:creationId xmlns:p14="http://schemas.microsoft.com/office/powerpoint/2010/main" val="6064560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9D6B50E8-AF93-49F4-AE42-9C4632C6EEBD}"/>
              </a:ext>
            </a:extLst>
          </p:cNvPr>
          <p:cNvSpPr/>
          <p:nvPr/>
        </p:nvSpPr>
        <p:spPr>
          <a:xfrm>
            <a:off x="0" y="-800"/>
            <a:ext cx="3773818" cy="646331"/>
          </a:xfrm>
          <a:prstGeom prst="rect">
            <a:avLst/>
          </a:prstGeom>
          <a:solidFill>
            <a:srgbClr val="3B3D5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FFFF"/>
                </a:solidFill>
                <a:effectLst/>
                <a:uLnTx/>
                <a:uFillTx/>
                <a:latin typeface="Arial"/>
                <a:ea typeface="+mn-ea"/>
                <a:cs typeface="+mn-cs"/>
              </a:rPr>
              <a:t>Exam Style Question</a:t>
            </a:r>
            <a:endParaRPr kumimoji="0" lang="en-GB" sz="2800" b="1" i="0" u="none" strike="noStrike" kern="1200" cap="none" spc="0" normalizeH="0" baseline="0" noProof="0" dirty="0">
              <a:ln>
                <a:noFill/>
              </a:ln>
              <a:solidFill>
                <a:srgbClr val="FFFFFF"/>
              </a:solidFill>
              <a:effectLst/>
              <a:uLnTx/>
              <a:uFillTx/>
              <a:latin typeface="Arial"/>
              <a:ea typeface="+mn-ea"/>
              <a:cs typeface="+mn-cs"/>
            </a:endParaRPr>
          </a:p>
        </p:txBody>
      </p:sp>
      <p:sp>
        <p:nvSpPr>
          <p:cNvPr id="12" name="TextBox 11">
            <a:extLst>
              <a:ext uri="{FF2B5EF4-FFF2-40B4-BE49-F238E27FC236}">
                <a16:creationId xmlns:a16="http://schemas.microsoft.com/office/drawing/2014/main" id="{E34EFF91-FE77-46E0-997C-56FCDA1F7146}"/>
              </a:ext>
            </a:extLst>
          </p:cNvPr>
          <p:cNvSpPr txBox="1"/>
          <p:nvPr/>
        </p:nvSpPr>
        <p:spPr>
          <a:xfrm>
            <a:off x="8886144" y="-3353"/>
            <a:ext cx="276225" cy="369332"/>
          </a:xfrm>
          <a:prstGeom prst="rect">
            <a:avLst/>
          </a:prstGeom>
          <a:noFill/>
        </p:spPr>
        <p:txBody>
          <a:bodyPr wrap="square" rtlCol="0">
            <a:spAutoFit/>
          </a:bodyPr>
          <a:lstStyle/>
          <a:p>
            <a:r>
              <a:rPr lang="en-US" dirty="0"/>
              <a:t>D</a:t>
            </a:r>
            <a:endParaRPr lang="en-GB" dirty="0"/>
          </a:p>
        </p:txBody>
      </p:sp>
      <p:sp>
        <p:nvSpPr>
          <p:cNvPr id="13" name="TextBox 12">
            <a:extLst>
              <a:ext uri="{FF2B5EF4-FFF2-40B4-BE49-F238E27FC236}">
                <a16:creationId xmlns:a16="http://schemas.microsoft.com/office/drawing/2014/main" id="{F618CFDB-B586-40F1-AC3C-AE9CF0650CEC}"/>
              </a:ext>
            </a:extLst>
          </p:cNvPr>
          <p:cNvSpPr txBox="1"/>
          <p:nvPr/>
        </p:nvSpPr>
        <p:spPr>
          <a:xfrm>
            <a:off x="7654950" y="3603381"/>
            <a:ext cx="276225" cy="369332"/>
          </a:xfrm>
          <a:prstGeom prst="rect">
            <a:avLst/>
          </a:prstGeom>
          <a:noFill/>
        </p:spPr>
        <p:txBody>
          <a:bodyPr wrap="square" rtlCol="0">
            <a:spAutoFit/>
          </a:bodyPr>
          <a:lstStyle/>
          <a:p>
            <a:r>
              <a:rPr lang="en-US" dirty="0"/>
              <a:t>E</a:t>
            </a:r>
            <a:endParaRPr lang="en-GB" dirty="0"/>
          </a:p>
        </p:txBody>
      </p:sp>
      <p:sp>
        <p:nvSpPr>
          <p:cNvPr id="14" name="TextBox 13">
            <a:extLst>
              <a:ext uri="{FF2B5EF4-FFF2-40B4-BE49-F238E27FC236}">
                <a16:creationId xmlns:a16="http://schemas.microsoft.com/office/drawing/2014/main" id="{12D1CD6D-61C4-474E-9C5B-0BA5D9687C0A}"/>
              </a:ext>
            </a:extLst>
          </p:cNvPr>
          <p:cNvSpPr txBox="1"/>
          <p:nvPr/>
        </p:nvSpPr>
        <p:spPr>
          <a:xfrm>
            <a:off x="6452204" y="1480404"/>
            <a:ext cx="276225" cy="369332"/>
          </a:xfrm>
          <a:prstGeom prst="rect">
            <a:avLst/>
          </a:prstGeom>
          <a:noFill/>
        </p:spPr>
        <p:txBody>
          <a:bodyPr wrap="square" rtlCol="0">
            <a:spAutoFit/>
          </a:bodyPr>
          <a:lstStyle/>
          <a:p>
            <a:r>
              <a:rPr lang="en-US" dirty="0"/>
              <a:t>F</a:t>
            </a:r>
            <a:endParaRPr lang="en-GB" dirty="0"/>
          </a:p>
        </p:txBody>
      </p:sp>
      <p:sp>
        <p:nvSpPr>
          <p:cNvPr id="15" name="TextBox 14">
            <a:extLst>
              <a:ext uri="{FF2B5EF4-FFF2-40B4-BE49-F238E27FC236}">
                <a16:creationId xmlns:a16="http://schemas.microsoft.com/office/drawing/2014/main" id="{B550A6B0-7792-4B19-BA55-0446CDFC024B}"/>
              </a:ext>
            </a:extLst>
          </p:cNvPr>
          <p:cNvSpPr txBox="1"/>
          <p:nvPr/>
        </p:nvSpPr>
        <p:spPr>
          <a:xfrm>
            <a:off x="9922811" y="2728179"/>
            <a:ext cx="276225" cy="369332"/>
          </a:xfrm>
          <a:prstGeom prst="rect">
            <a:avLst/>
          </a:prstGeom>
          <a:noFill/>
        </p:spPr>
        <p:txBody>
          <a:bodyPr wrap="square" rtlCol="0">
            <a:spAutoFit/>
          </a:bodyPr>
          <a:lstStyle/>
          <a:p>
            <a:r>
              <a:rPr lang="en-US" dirty="0"/>
              <a:t>I</a:t>
            </a:r>
            <a:endParaRPr lang="en-GB" dirty="0"/>
          </a:p>
        </p:txBody>
      </p:sp>
      <p:sp>
        <p:nvSpPr>
          <p:cNvPr id="16" name="TextBox 15">
            <a:extLst>
              <a:ext uri="{FF2B5EF4-FFF2-40B4-BE49-F238E27FC236}">
                <a16:creationId xmlns:a16="http://schemas.microsoft.com/office/drawing/2014/main" id="{E77328B9-9DFE-4574-AA11-AA8146203E93}"/>
              </a:ext>
            </a:extLst>
          </p:cNvPr>
          <p:cNvSpPr txBox="1"/>
          <p:nvPr/>
        </p:nvSpPr>
        <p:spPr>
          <a:xfrm>
            <a:off x="6440298" y="2728179"/>
            <a:ext cx="276225" cy="369332"/>
          </a:xfrm>
          <a:prstGeom prst="rect">
            <a:avLst/>
          </a:prstGeom>
          <a:noFill/>
        </p:spPr>
        <p:txBody>
          <a:bodyPr wrap="square" rtlCol="0">
            <a:spAutoFit/>
          </a:bodyPr>
          <a:lstStyle/>
          <a:p>
            <a:r>
              <a:rPr lang="en-US" dirty="0"/>
              <a:t>H</a:t>
            </a:r>
            <a:endParaRPr lang="en-GB" dirty="0"/>
          </a:p>
        </p:txBody>
      </p:sp>
      <p:sp>
        <p:nvSpPr>
          <p:cNvPr id="17" name="TextBox 16">
            <a:extLst>
              <a:ext uri="{FF2B5EF4-FFF2-40B4-BE49-F238E27FC236}">
                <a16:creationId xmlns:a16="http://schemas.microsoft.com/office/drawing/2014/main" id="{B6494254-C98C-4AEB-8597-4680479996BC}"/>
              </a:ext>
            </a:extLst>
          </p:cNvPr>
          <p:cNvSpPr txBox="1"/>
          <p:nvPr/>
        </p:nvSpPr>
        <p:spPr>
          <a:xfrm>
            <a:off x="9941859" y="1480404"/>
            <a:ext cx="276225" cy="369332"/>
          </a:xfrm>
          <a:prstGeom prst="rect">
            <a:avLst/>
          </a:prstGeom>
          <a:noFill/>
        </p:spPr>
        <p:txBody>
          <a:bodyPr wrap="square" rtlCol="0">
            <a:spAutoFit/>
          </a:bodyPr>
          <a:lstStyle/>
          <a:p>
            <a:r>
              <a:rPr lang="en-US" dirty="0"/>
              <a:t>G</a:t>
            </a:r>
            <a:endParaRPr lang="en-GB" dirty="0"/>
          </a:p>
        </p:txBody>
      </p:sp>
      <p:cxnSp>
        <p:nvCxnSpPr>
          <p:cNvPr id="18" name="Straight Connector 17">
            <a:extLst>
              <a:ext uri="{FF2B5EF4-FFF2-40B4-BE49-F238E27FC236}">
                <a16:creationId xmlns:a16="http://schemas.microsoft.com/office/drawing/2014/main" id="{98B83C38-D995-4743-954D-75D4A2A1ED61}"/>
              </a:ext>
            </a:extLst>
          </p:cNvPr>
          <p:cNvCxnSpPr/>
          <p:nvPr/>
        </p:nvCxnSpPr>
        <p:spPr>
          <a:xfrm>
            <a:off x="6824396" y="1665070"/>
            <a:ext cx="302149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2E1DE95-E1FE-4287-B5F6-05FF5B89D2B3}"/>
              </a:ext>
            </a:extLst>
          </p:cNvPr>
          <p:cNvCxnSpPr/>
          <p:nvPr/>
        </p:nvCxnSpPr>
        <p:spPr>
          <a:xfrm>
            <a:off x="6824396" y="2912845"/>
            <a:ext cx="302149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D4EF6B4E-92E4-4FFE-8371-78D34F32ED42}"/>
              </a:ext>
            </a:extLst>
          </p:cNvPr>
          <p:cNvCxnSpPr>
            <a:cxnSpLocks/>
          </p:cNvCxnSpPr>
          <p:nvPr/>
        </p:nvCxnSpPr>
        <p:spPr>
          <a:xfrm flipV="1">
            <a:off x="7931175" y="361765"/>
            <a:ext cx="1093082" cy="317970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F95B829D-DCAE-4CDE-A28D-AB39DA6184AF}"/>
              </a:ext>
            </a:extLst>
          </p:cNvPr>
          <p:cNvSpPr txBox="1"/>
          <p:nvPr/>
        </p:nvSpPr>
        <p:spPr>
          <a:xfrm>
            <a:off x="68916" y="813361"/>
            <a:ext cx="4387153" cy="769441"/>
          </a:xfrm>
          <a:prstGeom prst="rect">
            <a:avLst/>
          </a:prstGeom>
          <a:noFill/>
        </p:spPr>
        <p:txBody>
          <a:bodyPr wrap="square" rtlCol="0">
            <a:spAutoFit/>
          </a:bodyPr>
          <a:lstStyle/>
          <a:p>
            <a:r>
              <a:rPr lang="en-US" sz="2200" dirty="0"/>
              <a:t>FG and HI are parallel lines.</a:t>
            </a:r>
          </a:p>
          <a:p>
            <a:r>
              <a:rPr lang="en-US" sz="2200" dirty="0"/>
              <a:t>DE is a straight line.</a:t>
            </a:r>
            <a:endParaRPr lang="en-GB" sz="2200" dirty="0"/>
          </a:p>
        </p:txBody>
      </p:sp>
      <p:sp>
        <p:nvSpPr>
          <p:cNvPr id="22" name="Partial Circle 21">
            <a:extLst>
              <a:ext uri="{FF2B5EF4-FFF2-40B4-BE49-F238E27FC236}">
                <a16:creationId xmlns:a16="http://schemas.microsoft.com/office/drawing/2014/main" id="{2B19928F-9FB1-4F28-A30A-E284F51F25F0}"/>
              </a:ext>
            </a:extLst>
          </p:cNvPr>
          <p:cNvSpPr/>
          <p:nvPr/>
        </p:nvSpPr>
        <p:spPr>
          <a:xfrm rot="10800000">
            <a:off x="8037273" y="1123594"/>
            <a:ext cx="1082951" cy="1082951"/>
          </a:xfrm>
          <a:prstGeom prst="pie">
            <a:avLst>
              <a:gd name="adj1" fmla="val 0"/>
              <a:gd name="adj2" fmla="val 648771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3" name="Partial Circle 22">
            <a:extLst>
              <a:ext uri="{FF2B5EF4-FFF2-40B4-BE49-F238E27FC236}">
                <a16:creationId xmlns:a16="http://schemas.microsoft.com/office/drawing/2014/main" id="{08F7E4DA-9621-498C-877C-D258158ECC77}"/>
              </a:ext>
            </a:extLst>
          </p:cNvPr>
          <p:cNvSpPr/>
          <p:nvPr/>
        </p:nvSpPr>
        <p:spPr>
          <a:xfrm>
            <a:off x="8037273" y="1123439"/>
            <a:ext cx="1082951" cy="1082951"/>
          </a:xfrm>
          <a:prstGeom prst="pie">
            <a:avLst>
              <a:gd name="adj1" fmla="val 0"/>
              <a:gd name="adj2" fmla="val 648771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4" name="Partial Circle 23">
            <a:extLst>
              <a:ext uri="{FF2B5EF4-FFF2-40B4-BE49-F238E27FC236}">
                <a16:creationId xmlns:a16="http://schemas.microsoft.com/office/drawing/2014/main" id="{41303FCD-29D8-450E-8D0C-E90E22506681}"/>
              </a:ext>
            </a:extLst>
          </p:cNvPr>
          <p:cNvSpPr/>
          <p:nvPr/>
        </p:nvSpPr>
        <p:spPr>
          <a:xfrm>
            <a:off x="7619961" y="2377103"/>
            <a:ext cx="1082951" cy="1082951"/>
          </a:xfrm>
          <a:prstGeom prst="pie">
            <a:avLst>
              <a:gd name="adj1" fmla="val 0"/>
              <a:gd name="adj2" fmla="val 648771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5" name="Partial Circle 24">
            <a:extLst>
              <a:ext uri="{FF2B5EF4-FFF2-40B4-BE49-F238E27FC236}">
                <a16:creationId xmlns:a16="http://schemas.microsoft.com/office/drawing/2014/main" id="{E3B8F40B-65FF-4754-9A13-0631C0B7D4F3}"/>
              </a:ext>
            </a:extLst>
          </p:cNvPr>
          <p:cNvSpPr/>
          <p:nvPr/>
        </p:nvSpPr>
        <p:spPr>
          <a:xfrm rot="4315039">
            <a:off x="8116122" y="1202288"/>
            <a:ext cx="925251" cy="925251"/>
          </a:xfrm>
          <a:prstGeom prst="pie">
            <a:avLst>
              <a:gd name="adj1" fmla="val 2242729"/>
              <a:gd name="adj2" fmla="val 6487708"/>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6" name="Partial Circle 25">
            <a:extLst>
              <a:ext uri="{FF2B5EF4-FFF2-40B4-BE49-F238E27FC236}">
                <a16:creationId xmlns:a16="http://schemas.microsoft.com/office/drawing/2014/main" id="{54BFB671-A7AC-4736-A200-40B2988E4606}"/>
              </a:ext>
            </a:extLst>
          </p:cNvPr>
          <p:cNvSpPr/>
          <p:nvPr/>
        </p:nvSpPr>
        <p:spPr>
          <a:xfrm rot="15089230">
            <a:off x="8112029" y="1202288"/>
            <a:ext cx="925251" cy="925251"/>
          </a:xfrm>
          <a:prstGeom prst="pie">
            <a:avLst>
              <a:gd name="adj1" fmla="val 2242729"/>
              <a:gd name="adj2" fmla="val 6487708"/>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7" name="Partial Circle 26">
            <a:extLst>
              <a:ext uri="{FF2B5EF4-FFF2-40B4-BE49-F238E27FC236}">
                <a16:creationId xmlns:a16="http://schemas.microsoft.com/office/drawing/2014/main" id="{99002D7F-44F6-493F-B927-58A02596E24E}"/>
              </a:ext>
            </a:extLst>
          </p:cNvPr>
          <p:cNvSpPr/>
          <p:nvPr/>
        </p:nvSpPr>
        <p:spPr>
          <a:xfrm rot="15159296">
            <a:off x="7688723" y="2450220"/>
            <a:ext cx="925251" cy="925251"/>
          </a:xfrm>
          <a:prstGeom prst="pie">
            <a:avLst>
              <a:gd name="adj1" fmla="val 2194455"/>
              <a:gd name="adj2" fmla="val 6487708"/>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8" name="TextBox 27">
            <a:extLst>
              <a:ext uri="{FF2B5EF4-FFF2-40B4-BE49-F238E27FC236}">
                <a16:creationId xmlns:a16="http://schemas.microsoft.com/office/drawing/2014/main" id="{1422C600-520D-4A6F-A479-970E1DE006AC}"/>
              </a:ext>
            </a:extLst>
          </p:cNvPr>
          <p:cNvSpPr txBox="1"/>
          <p:nvPr/>
        </p:nvSpPr>
        <p:spPr>
          <a:xfrm>
            <a:off x="8647004" y="1306567"/>
            <a:ext cx="243840" cy="365760"/>
          </a:xfrm>
          <a:prstGeom prst="rect">
            <a:avLst/>
          </a:prstGeom>
          <a:noFill/>
        </p:spPr>
        <p:txBody>
          <a:bodyPr wrap="square" rtlCol="0">
            <a:spAutoFit/>
          </a:bodyPr>
          <a:lstStyle/>
          <a:p>
            <a:r>
              <a:rPr lang="en-US" dirty="0"/>
              <a:t>a</a:t>
            </a:r>
            <a:endParaRPr lang="en-GB" dirty="0"/>
          </a:p>
        </p:txBody>
      </p:sp>
      <p:sp>
        <p:nvSpPr>
          <p:cNvPr id="29" name="TextBox 28">
            <a:extLst>
              <a:ext uri="{FF2B5EF4-FFF2-40B4-BE49-F238E27FC236}">
                <a16:creationId xmlns:a16="http://schemas.microsoft.com/office/drawing/2014/main" id="{7E2CE7F9-1A91-409B-85CF-D429899ADB2F}"/>
              </a:ext>
            </a:extLst>
          </p:cNvPr>
          <p:cNvSpPr txBox="1"/>
          <p:nvPr/>
        </p:nvSpPr>
        <p:spPr>
          <a:xfrm>
            <a:off x="8580992" y="1743472"/>
            <a:ext cx="243840" cy="365760"/>
          </a:xfrm>
          <a:prstGeom prst="rect">
            <a:avLst/>
          </a:prstGeom>
          <a:noFill/>
        </p:spPr>
        <p:txBody>
          <a:bodyPr wrap="square" rtlCol="0">
            <a:spAutoFit/>
          </a:bodyPr>
          <a:lstStyle/>
          <a:p>
            <a:r>
              <a:rPr lang="en-US" dirty="0"/>
              <a:t>b</a:t>
            </a:r>
            <a:endParaRPr lang="en-GB" dirty="0"/>
          </a:p>
        </p:txBody>
      </p:sp>
      <p:sp>
        <p:nvSpPr>
          <p:cNvPr id="30" name="TextBox 29">
            <a:extLst>
              <a:ext uri="{FF2B5EF4-FFF2-40B4-BE49-F238E27FC236}">
                <a16:creationId xmlns:a16="http://schemas.microsoft.com/office/drawing/2014/main" id="{0CE0FC19-7065-4E0A-B0DA-5B2DA29239D0}"/>
              </a:ext>
            </a:extLst>
          </p:cNvPr>
          <p:cNvSpPr txBox="1"/>
          <p:nvPr/>
        </p:nvSpPr>
        <p:spPr>
          <a:xfrm>
            <a:off x="8157484" y="1640777"/>
            <a:ext cx="243840" cy="365760"/>
          </a:xfrm>
          <a:prstGeom prst="rect">
            <a:avLst/>
          </a:prstGeom>
          <a:noFill/>
        </p:spPr>
        <p:txBody>
          <a:bodyPr wrap="square" rtlCol="0">
            <a:spAutoFit/>
          </a:bodyPr>
          <a:lstStyle/>
          <a:p>
            <a:r>
              <a:rPr lang="en-US" dirty="0"/>
              <a:t>c</a:t>
            </a:r>
            <a:endParaRPr lang="en-GB" dirty="0"/>
          </a:p>
        </p:txBody>
      </p:sp>
      <p:sp>
        <p:nvSpPr>
          <p:cNvPr id="31" name="TextBox 30">
            <a:extLst>
              <a:ext uri="{FF2B5EF4-FFF2-40B4-BE49-F238E27FC236}">
                <a16:creationId xmlns:a16="http://schemas.microsoft.com/office/drawing/2014/main" id="{1A78F665-310E-40B4-8F4D-D714ACF636CD}"/>
              </a:ext>
            </a:extLst>
          </p:cNvPr>
          <p:cNvSpPr txBox="1"/>
          <p:nvPr/>
        </p:nvSpPr>
        <p:spPr>
          <a:xfrm>
            <a:off x="7740562" y="942024"/>
            <a:ext cx="773029" cy="369332"/>
          </a:xfrm>
          <a:prstGeom prst="rect">
            <a:avLst/>
          </a:prstGeom>
          <a:noFill/>
        </p:spPr>
        <p:txBody>
          <a:bodyPr wrap="square" rtlCol="0">
            <a:spAutoFit/>
          </a:bodyPr>
          <a:lstStyle/>
          <a:p>
            <a:r>
              <a:rPr lang="en-US" dirty="0"/>
              <a:t>110</a:t>
            </a:r>
            <a:r>
              <a:rPr lang="en-US" baseline="30000" dirty="0"/>
              <a:t>o</a:t>
            </a:r>
            <a:endParaRPr lang="en-GB" baseline="30000" dirty="0"/>
          </a:p>
        </p:txBody>
      </p:sp>
      <p:sp>
        <p:nvSpPr>
          <p:cNvPr id="32" name="TextBox 31">
            <a:extLst>
              <a:ext uri="{FF2B5EF4-FFF2-40B4-BE49-F238E27FC236}">
                <a16:creationId xmlns:a16="http://schemas.microsoft.com/office/drawing/2014/main" id="{C0BE3510-CCE8-4B5A-8B2B-44A381DCFA7A}"/>
              </a:ext>
            </a:extLst>
          </p:cNvPr>
          <p:cNvSpPr txBox="1"/>
          <p:nvPr/>
        </p:nvSpPr>
        <p:spPr>
          <a:xfrm>
            <a:off x="624051" y="2021797"/>
            <a:ext cx="5213301" cy="1107996"/>
          </a:xfrm>
          <a:prstGeom prst="rect">
            <a:avLst/>
          </a:prstGeom>
          <a:noFill/>
        </p:spPr>
        <p:txBody>
          <a:bodyPr wrap="square" rtlCol="0">
            <a:spAutoFit/>
          </a:bodyPr>
          <a:lstStyle/>
          <a:p>
            <a:r>
              <a:rPr lang="en-US" sz="2200" dirty="0"/>
              <a:t>Write down the letter of one other angle of size 110</a:t>
            </a:r>
            <a:r>
              <a:rPr lang="en-US" sz="2200" baseline="30000" dirty="0"/>
              <a:t>o</a:t>
            </a:r>
          </a:p>
          <a:p>
            <a:r>
              <a:rPr lang="en-US" sz="2200" dirty="0"/>
              <a:t>Give a reason for your answer.</a:t>
            </a:r>
            <a:endParaRPr lang="en-GB" sz="2200" dirty="0"/>
          </a:p>
        </p:txBody>
      </p:sp>
      <p:sp>
        <p:nvSpPr>
          <p:cNvPr id="33" name="TextBox 32">
            <a:extLst>
              <a:ext uri="{FF2B5EF4-FFF2-40B4-BE49-F238E27FC236}">
                <a16:creationId xmlns:a16="http://schemas.microsoft.com/office/drawing/2014/main" id="{1EE7B6CB-37B1-4A2C-A369-8729E94DCFB1}"/>
              </a:ext>
            </a:extLst>
          </p:cNvPr>
          <p:cNvSpPr txBox="1"/>
          <p:nvPr/>
        </p:nvSpPr>
        <p:spPr>
          <a:xfrm>
            <a:off x="624051" y="4050798"/>
            <a:ext cx="5213301" cy="430887"/>
          </a:xfrm>
          <a:prstGeom prst="rect">
            <a:avLst/>
          </a:prstGeom>
          <a:noFill/>
        </p:spPr>
        <p:txBody>
          <a:bodyPr wrap="square" rtlCol="0">
            <a:spAutoFit/>
          </a:bodyPr>
          <a:lstStyle/>
          <a:p>
            <a:r>
              <a:rPr lang="en-US" sz="2200" dirty="0"/>
              <a:t>Explain why a + b + c = 250</a:t>
            </a:r>
            <a:r>
              <a:rPr lang="en-US" sz="2200" baseline="30000" dirty="0"/>
              <a:t>o</a:t>
            </a:r>
            <a:r>
              <a:rPr lang="en-US" sz="2200" dirty="0"/>
              <a:t>.</a:t>
            </a:r>
            <a:endParaRPr lang="en-GB" sz="2200" dirty="0"/>
          </a:p>
        </p:txBody>
      </p:sp>
      <p:sp>
        <p:nvSpPr>
          <p:cNvPr id="34" name="TextBox 33">
            <a:extLst>
              <a:ext uri="{FF2B5EF4-FFF2-40B4-BE49-F238E27FC236}">
                <a16:creationId xmlns:a16="http://schemas.microsoft.com/office/drawing/2014/main" id="{D6B9590D-CB47-4409-A401-89A6E1D99E7A}"/>
              </a:ext>
            </a:extLst>
          </p:cNvPr>
          <p:cNvSpPr txBox="1"/>
          <p:nvPr/>
        </p:nvSpPr>
        <p:spPr>
          <a:xfrm>
            <a:off x="8213224" y="2576477"/>
            <a:ext cx="243840" cy="365760"/>
          </a:xfrm>
          <a:prstGeom prst="rect">
            <a:avLst/>
          </a:prstGeom>
          <a:noFill/>
        </p:spPr>
        <p:txBody>
          <a:bodyPr wrap="square" rtlCol="0">
            <a:spAutoFit/>
          </a:bodyPr>
          <a:lstStyle/>
          <a:p>
            <a:r>
              <a:rPr lang="en-US" dirty="0"/>
              <a:t>d</a:t>
            </a:r>
            <a:endParaRPr lang="en-GB" dirty="0"/>
          </a:p>
        </p:txBody>
      </p:sp>
      <p:sp>
        <p:nvSpPr>
          <p:cNvPr id="35" name="TextBox 34">
            <a:extLst>
              <a:ext uri="{FF2B5EF4-FFF2-40B4-BE49-F238E27FC236}">
                <a16:creationId xmlns:a16="http://schemas.microsoft.com/office/drawing/2014/main" id="{71440357-0248-433A-B443-24FF0D7B70CA}"/>
              </a:ext>
            </a:extLst>
          </p:cNvPr>
          <p:cNvSpPr txBox="1"/>
          <p:nvPr/>
        </p:nvSpPr>
        <p:spPr>
          <a:xfrm>
            <a:off x="8163937" y="3007524"/>
            <a:ext cx="243840" cy="365760"/>
          </a:xfrm>
          <a:prstGeom prst="rect">
            <a:avLst/>
          </a:prstGeom>
          <a:noFill/>
        </p:spPr>
        <p:txBody>
          <a:bodyPr wrap="square" rtlCol="0">
            <a:spAutoFit/>
          </a:bodyPr>
          <a:lstStyle/>
          <a:p>
            <a:r>
              <a:rPr lang="en-US" dirty="0"/>
              <a:t>e</a:t>
            </a:r>
            <a:endParaRPr lang="en-GB" dirty="0"/>
          </a:p>
        </p:txBody>
      </p:sp>
      <p:sp>
        <p:nvSpPr>
          <p:cNvPr id="2" name="TextBox 1">
            <a:extLst>
              <a:ext uri="{FF2B5EF4-FFF2-40B4-BE49-F238E27FC236}">
                <a16:creationId xmlns:a16="http://schemas.microsoft.com/office/drawing/2014/main" id="{4EDD2DB4-ACF0-BEFE-D7BF-2C5ECF1B31E1}"/>
              </a:ext>
            </a:extLst>
          </p:cNvPr>
          <p:cNvSpPr txBox="1"/>
          <p:nvPr/>
        </p:nvSpPr>
        <p:spPr>
          <a:xfrm>
            <a:off x="222366" y="1990946"/>
            <a:ext cx="635662" cy="430887"/>
          </a:xfrm>
          <a:prstGeom prst="rect">
            <a:avLst/>
          </a:prstGeom>
          <a:noFill/>
        </p:spPr>
        <p:txBody>
          <a:bodyPr wrap="square" rtlCol="0">
            <a:spAutoFit/>
          </a:bodyPr>
          <a:lstStyle/>
          <a:p>
            <a:r>
              <a:rPr lang="en-US" sz="2200" dirty="0"/>
              <a:t>a)</a:t>
            </a:r>
            <a:endParaRPr lang="en-GB" sz="2200" dirty="0"/>
          </a:p>
        </p:txBody>
      </p:sp>
      <p:sp>
        <p:nvSpPr>
          <p:cNvPr id="3" name="TextBox 2">
            <a:extLst>
              <a:ext uri="{FF2B5EF4-FFF2-40B4-BE49-F238E27FC236}">
                <a16:creationId xmlns:a16="http://schemas.microsoft.com/office/drawing/2014/main" id="{86612179-54A8-3B3E-B062-E3F8FB194836}"/>
              </a:ext>
            </a:extLst>
          </p:cNvPr>
          <p:cNvSpPr txBox="1"/>
          <p:nvPr/>
        </p:nvSpPr>
        <p:spPr>
          <a:xfrm>
            <a:off x="222366" y="4050798"/>
            <a:ext cx="635662" cy="430887"/>
          </a:xfrm>
          <a:prstGeom prst="rect">
            <a:avLst/>
          </a:prstGeom>
          <a:noFill/>
        </p:spPr>
        <p:txBody>
          <a:bodyPr wrap="square" rtlCol="0">
            <a:spAutoFit/>
          </a:bodyPr>
          <a:lstStyle/>
          <a:p>
            <a:r>
              <a:rPr lang="en-US" sz="2200" dirty="0"/>
              <a:t>b)</a:t>
            </a:r>
            <a:endParaRPr lang="en-GB" sz="2200" dirty="0"/>
          </a:p>
        </p:txBody>
      </p:sp>
    </p:spTree>
    <p:extLst>
      <p:ext uri="{BB962C8B-B14F-4D97-AF65-F5344CB8AC3E}">
        <p14:creationId xmlns:p14="http://schemas.microsoft.com/office/powerpoint/2010/main" val="850676838"/>
      </p:ext>
    </p:extLst>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16DBA85-1360-4B13-8ADE-13B11D86123D}"/>
              </a:ext>
            </a:extLst>
          </p:cNvPr>
          <p:cNvSpPr/>
          <p:nvPr/>
        </p:nvSpPr>
        <p:spPr>
          <a:xfrm>
            <a:off x="0" y="0"/>
            <a:ext cx="1984356" cy="544286"/>
          </a:xfrm>
          <a:prstGeom prst="rect">
            <a:avLst/>
          </a:prstGeom>
          <a:solidFill>
            <a:srgbClr val="57382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FFFFFF"/>
                </a:solidFill>
                <a:latin typeface="+mj-lt"/>
                <a:ea typeface="+mj-ea"/>
                <a:cs typeface="+mj-cs"/>
              </a:rPr>
              <a:t>Solution</a:t>
            </a:r>
            <a:endParaRPr lang="en-GB" sz="2800" b="1" dirty="0">
              <a:solidFill>
                <a:srgbClr val="FFFFFF"/>
              </a:solidFill>
              <a:latin typeface="+mj-lt"/>
              <a:ea typeface="+mj-ea"/>
              <a:cs typeface="+mj-cs"/>
            </a:endParaRPr>
          </a:p>
        </p:txBody>
      </p:sp>
      <p:sp>
        <p:nvSpPr>
          <p:cNvPr id="7" name="TextBox 6">
            <a:extLst>
              <a:ext uri="{FF2B5EF4-FFF2-40B4-BE49-F238E27FC236}">
                <a16:creationId xmlns:a16="http://schemas.microsoft.com/office/drawing/2014/main" id="{B222BA54-1A91-4132-A2B8-4D2A8797A09E}"/>
              </a:ext>
            </a:extLst>
          </p:cNvPr>
          <p:cNvSpPr txBox="1"/>
          <p:nvPr/>
        </p:nvSpPr>
        <p:spPr>
          <a:xfrm>
            <a:off x="678481" y="3142783"/>
            <a:ext cx="3417890" cy="400110"/>
          </a:xfrm>
          <a:prstGeom prst="rect">
            <a:avLst/>
          </a:prstGeom>
          <a:noFill/>
        </p:spPr>
        <p:txBody>
          <a:bodyPr wrap="square" rtlCol="0">
            <a:spAutoFit/>
          </a:bodyPr>
          <a:lstStyle/>
          <a:p>
            <a:r>
              <a:rPr lang="en-US" sz="2000" b="1" i="1" dirty="0">
                <a:latin typeface="Lucida Sans" panose="020B0602030504020204" pitchFamily="34" charset="0"/>
              </a:rPr>
              <a:t>Angle b or angle e</a:t>
            </a:r>
            <a:endParaRPr lang="en-GB" sz="2000" b="1" i="1" dirty="0">
              <a:latin typeface="Lucida Sans" panose="020B0602030504020204" pitchFamily="34" charset="0"/>
            </a:endParaRPr>
          </a:p>
        </p:txBody>
      </p:sp>
      <p:sp>
        <p:nvSpPr>
          <p:cNvPr id="8" name="TextBox 7">
            <a:extLst>
              <a:ext uri="{FF2B5EF4-FFF2-40B4-BE49-F238E27FC236}">
                <a16:creationId xmlns:a16="http://schemas.microsoft.com/office/drawing/2014/main" id="{39DAB67B-0A20-4B60-94E4-6C0BCC3C5379}"/>
              </a:ext>
            </a:extLst>
          </p:cNvPr>
          <p:cNvSpPr txBox="1"/>
          <p:nvPr/>
        </p:nvSpPr>
        <p:spPr>
          <a:xfrm>
            <a:off x="678481" y="4664026"/>
            <a:ext cx="4630552" cy="1015663"/>
          </a:xfrm>
          <a:prstGeom prst="rect">
            <a:avLst/>
          </a:prstGeom>
          <a:noFill/>
        </p:spPr>
        <p:txBody>
          <a:bodyPr wrap="square" rtlCol="0">
            <a:spAutoFit/>
          </a:bodyPr>
          <a:lstStyle/>
          <a:p>
            <a:r>
              <a:rPr lang="en-US" sz="2000" b="1" i="1" dirty="0">
                <a:latin typeface="Lucida Sans" panose="020B0602030504020204" pitchFamily="34" charset="0"/>
              </a:rPr>
              <a:t>a + b + c = 250</a:t>
            </a:r>
            <a:r>
              <a:rPr lang="en-US" sz="2000" b="1" i="1" baseline="30000" dirty="0">
                <a:latin typeface="Lucida Sans" panose="020B0602030504020204" pitchFamily="34" charset="0"/>
              </a:rPr>
              <a:t>o</a:t>
            </a:r>
            <a:r>
              <a:rPr lang="en-US" sz="2000" b="1" i="1" dirty="0">
                <a:latin typeface="Lucida Sans" panose="020B0602030504020204" pitchFamily="34" charset="0"/>
              </a:rPr>
              <a:t> because the angles around a point equal 360</a:t>
            </a:r>
            <a:r>
              <a:rPr lang="en-US" sz="2000" b="1" i="1" baseline="30000" dirty="0">
                <a:latin typeface="Lucida Sans" panose="020B0602030504020204" pitchFamily="34" charset="0"/>
              </a:rPr>
              <a:t>o</a:t>
            </a:r>
            <a:r>
              <a:rPr lang="en-US" sz="2000" b="1" i="1" dirty="0">
                <a:latin typeface="Lucida Sans" panose="020B0602030504020204" pitchFamily="34" charset="0"/>
              </a:rPr>
              <a:t> and 250 + 110 = 360</a:t>
            </a:r>
            <a:endParaRPr lang="en-GB" sz="2000" b="1" i="1" dirty="0">
              <a:latin typeface="Lucida Sans" panose="020B0602030504020204" pitchFamily="34" charset="0"/>
            </a:endParaRPr>
          </a:p>
        </p:txBody>
      </p:sp>
      <p:sp>
        <p:nvSpPr>
          <p:cNvPr id="37" name="TextBox 36">
            <a:extLst>
              <a:ext uri="{FF2B5EF4-FFF2-40B4-BE49-F238E27FC236}">
                <a16:creationId xmlns:a16="http://schemas.microsoft.com/office/drawing/2014/main" id="{FB51AED8-DE7D-7D8B-F9A1-B3E8BF11DB88}"/>
              </a:ext>
            </a:extLst>
          </p:cNvPr>
          <p:cNvSpPr txBox="1"/>
          <p:nvPr/>
        </p:nvSpPr>
        <p:spPr>
          <a:xfrm>
            <a:off x="123346" y="813361"/>
            <a:ext cx="4387153" cy="769441"/>
          </a:xfrm>
          <a:prstGeom prst="rect">
            <a:avLst/>
          </a:prstGeom>
          <a:noFill/>
        </p:spPr>
        <p:txBody>
          <a:bodyPr wrap="square" rtlCol="0">
            <a:spAutoFit/>
          </a:bodyPr>
          <a:lstStyle/>
          <a:p>
            <a:r>
              <a:rPr lang="en-US" sz="2200" dirty="0"/>
              <a:t>FG and HI are parallel lines.</a:t>
            </a:r>
          </a:p>
          <a:p>
            <a:r>
              <a:rPr lang="en-US" sz="2200" dirty="0"/>
              <a:t>DE is a straight line.</a:t>
            </a:r>
            <a:endParaRPr lang="en-GB" sz="2200" dirty="0"/>
          </a:p>
        </p:txBody>
      </p:sp>
      <p:sp>
        <p:nvSpPr>
          <p:cNvPr id="38" name="TextBox 37">
            <a:extLst>
              <a:ext uri="{FF2B5EF4-FFF2-40B4-BE49-F238E27FC236}">
                <a16:creationId xmlns:a16="http://schemas.microsoft.com/office/drawing/2014/main" id="{6C823D2B-205F-4D18-C731-A533EF2507C3}"/>
              </a:ext>
            </a:extLst>
          </p:cNvPr>
          <p:cNvSpPr txBox="1"/>
          <p:nvPr/>
        </p:nvSpPr>
        <p:spPr>
          <a:xfrm>
            <a:off x="678481" y="2021797"/>
            <a:ext cx="5213301" cy="1107996"/>
          </a:xfrm>
          <a:prstGeom prst="rect">
            <a:avLst/>
          </a:prstGeom>
          <a:noFill/>
        </p:spPr>
        <p:txBody>
          <a:bodyPr wrap="square" rtlCol="0">
            <a:spAutoFit/>
          </a:bodyPr>
          <a:lstStyle/>
          <a:p>
            <a:r>
              <a:rPr lang="en-US" sz="2200" dirty="0"/>
              <a:t>Write down the letter of one other angle of size 110</a:t>
            </a:r>
            <a:r>
              <a:rPr lang="en-US" sz="2200" baseline="30000" dirty="0"/>
              <a:t>o</a:t>
            </a:r>
          </a:p>
          <a:p>
            <a:r>
              <a:rPr lang="en-US" sz="2200" dirty="0"/>
              <a:t>Give a reason for your answer.</a:t>
            </a:r>
            <a:endParaRPr lang="en-GB" sz="2200" dirty="0"/>
          </a:p>
        </p:txBody>
      </p:sp>
      <p:sp>
        <p:nvSpPr>
          <p:cNvPr id="39" name="TextBox 38">
            <a:extLst>
              <a:ext uri="{FF2B5EF4-FFF2-40B4-BE49-F238E27FC236}">
                <a16:creationId xmlns:a16="http://schemas.microsoft.com/office/drawing/2014/main" id="{EC42786D-6E3C-3939-96C8-E4E4D1E30061}"/>
              </a:ext>
            </a:extLst>
          </p:cNvPr>
          <p:cNvSpPr txBox="1"/>
          <p:nvPr/>
        </p:nvSpPr>
        <p:spPr>
          <a:xfrm>
            <a:off x="678481" y="4050798"/>
            <a:ext cx="5213301" cy="430887"/>
          </a:xfrm>
          <a:prstGeom prst="rect">
            <a:avLst/>
          </a:prstGeom>
          <a:noFill/>
        </p:spPr>
        <p:txBody>
          <a:bodyPr wrap="square" rtlCol="0">
            <a:spAutoFit/>
          </a:bodyPr>
          <a:lstStyle/>
          <a:p>
            <a:r>
              <a:rPr lang="en-US" sz="2200" dirty="0"/>
              <a:t>Explain why a + b + c = 250</a:t>
            </a:r>
            <a:r>
              <a:rPr lang="en-US" sz="2200" baseline="30000" dirty="0"/>
              <a:t>o</a:t>
            </a:r>
            <a:r>
              <a:rPr lang="en-US" sz="2200" dirty="0"/>
              <a:t>.</a:t>
            </a:r>
            <a:endParaRPr lang="en-GB" sz="2200" dirty="0"/>
          </a:p>
        </p:txBody>
      </p:sp>
      <p:sp>
        <p:nvSpPr>
          <p:cNvPr id="40" name="TextBox 39">
            <a:extLst>
              <a:ext uri="{FF2B5EF4-FFF2-40B4-BE49-F238E27FC236}">
                <a16:creationId xmlns:a16="http://schemas.microsoft.com/office/drawing/2014/main" id="{E1D0894D-601B-9BAA-011F-2DE1DD1CDCC1}"/>
              </a:ext>
            </a:extLst>
          </p:cNvPr>
          <p:cNvSpPr txBox="1"/>
          <p:nvPr/>
        </p:nvSpPr>
        <p:spPr>
          <a:xfrm>
            <a:off x="276796" y="1990946"/>
            <a:ext cx="635662" cy="430887"/>
          </a:xfrm>
          <a:prstGeom prst="rect">
            <a:avLst/>
          </a:prstGeom>
          <a:noFill/>
        </p:spPr>
        <p:txBody>
          <a:bodyPr wrap="square" rtlCol="0">
            <a:spAutoFit/>
          </a:bodyPr>
          <a:lstStyle/>
          <a:p>
            <a:r>
              <a:rPr lang="en-US" sz="2200" dirty="0"/>
              <a:t>a)</a:t>
            </a:r>
            <a:endParaRPr lang="en-GB" sz="2200" dirty="0"/>
          </a:p>
        </p:txBody>
      </p:sp>
      <p:sp>
        <p:nvSpPr>
          <p:cNvPr id="41" name="TextBox 40">
            <a:extLst>
              <a:ext uri="{FF2B5EF4-FFF2-40B4-BE49-F238E27FC236}">
                <a16:creationId xmlns:a16="http://schemas.microsoft.com/office/drawing/2014/main" id="{B63B5F8B-3C28-0F2F-FF60-508D0FC7F9E9}"/>
              </a:ext>
            </a:extLst>
          </p:cNvPr>
          <p:cNvSpPr txBox="1"/>
          <p:nvPr/>
        </p:nvSpPr>
        <p:spPr>
          <a:xfrm>
            <a:off x="276796" y="4050798"/>
            <a:ext cx="635662" cy="430887"/>
          </a:xfrm>
          <a:prstGeom prst="rect">
            <a:avLst/>
          </a:prstGeom>
          <a:noFill/>
        </p:spPr>
        <p:txBody>
          <a:bodyPr wrap="square" rtlCol="0">
            <a:spAutoFit/>
          </a:bodyPr>
          <a:lstStyle/>
          <a:p>
            <a:r>
              <a:rPr lang="en-US" sz="2200" dirty="0"/>
              <a:t>b)</a:t>
            </a:r>
            <a:endParaRPr lang="en-GB" sz="2200" dirty="0"/>
          </a:p>
        </p:txBody>
      </p:sp>
      <p:sp>
        <p:nvSpPr>
          <p:cNvPr id="42" name="TextBox 41">
            <a:extLst>
              <a:ext uri="{FF2B5EF4-FFF2-40B4-BE49-F238E27FC236}">
                <a16:creationId xmlns:a16="http://schemas.microsoft.com/office/drawing/2014/main" id="{CDD38C47-E045-96F8-4158-4D674EE96795}"/>
              </a:ext>
            </a:extLst>
          </p:cNvPr>
          <p:cNvSpPr txBox="1"/>
          <p:nvPr/>
        </p:nvSpPr>
        <p:spPr>
          <a:xfrm>
            <a:off x="8886144" y="-3353"/>
            <a:ext cx="276225" cy="369332"/>
          </a:xfrm>
          <a:prstGeom prst="rect">
            <a:avLst/>
          </a:prstGeom>
          <a:noFill/>
        </p:spPr>
        <p:txBody>
          <a:bodyPr wrap="square" rtlCol="0">
            <a:spAutoFit/>
          </a:bodyPr>
          <a:lstStyle/>
          <a:p>
            <a:r>
              <a:rPr lang="en-US" dirty="0"/>
              <a:t>D</a:t>
            </a:r>
            <a:endParaRPr lang="en-GB" dirty="0"/>
          </a:p>
        </p:txBody>
      </p:sp>
      <p:sp>
        <p:nvSpPr>
          <p:cNvPr id="43" name="TextBox 42">
            <a:extLst>
              <a:ext uri="{FF2B5EF4-FFF2-40B4-BE49-F238E27FC236}">
                <a16:creationId xmlns:a16="http://schemas.microsoft.com/office/drawing/2014/main" id="{069BF2B1-6DD6-1EE3-4B1F-5BC8C0EA5743}"/>
              </a:ext>
            </a:extLst>
          </p:cNvPr>
          <p:cNvSpPr txBox="1"/>
          <p:nvPr/>
        </p:nvSpPr>
        <p:spPr>
          <a:xfrm>
            <a:off x="7654950" y="3603381"/>
            <a:ext cx="276225" cy="369332"/>
          </a:xfrm>
          <a:prstGeom prst="rect">
            <a:avLst/>
          </a:prstGeom>
          <a:noFill/>
        </p:spPr>
        <p:txBody>
          <a:bodyPr wrap="square" rtlCol="0">
            <a:spAutoFit/>
          </a:bodyPr>
          <a:lstStyle/>
          <a:p>
            <a:r>
              <a:rPr lang="en-US" dirty="0"/>
              <a:t>E</a:t>
            </a:r>
            <a:endParaRPr lang="en-GB" dirty="0"/>
          </a:p>
        </p:txBody>
      </p:sp>
      <p:sp>
        <p:nvSpPr>
          <p:cNvPr id="44" name="TextBox 43">
            <a:extLst>
              <a:ext uri="{FF2B5EF4-FFF2-40B4-BE49-F238E27FC236}">
                <a16:creationId xmlns:a16="http://schemas.microsoft.com/office/drawing/2014/main" id="{5E5BD2AB-07B8-3D80-1EE3-5175B50FFD64}"/>
              </a:ext>
            </a:extLst>
          </p:cNvPr>
          <p:cNvSpPr txBox="1"/>
          <p:nvPr/>
        </p:nvSpPr>
        <p:spPr>
          <a:xfrm>
            <a:off x="6452204" y="1480404"/>
            <a:ext cx="276225" cy="369332"/>
          </a:xfrm>
          <a:prstGeom prst="rect">
            <a:avLst/>
          </a:prstGeom>
          <a:noFill/>
        </p:spPr>
        <p:txBody>
          <a:bodyPr wrap="square" rtlCol="0">
            <a:spAutoFit/>
          </a:bodyPr>
          <a:lstStyle/>
          <a:p>
            <a:r>
              <a:rPr lang="en-US" dirty="0"/>
              <a:t>F</a:t>
            </a:r>
            <a:endParaRPr lang="en-GB" dirty="0"/>
          </a:p>
        </p:txBody>
      </p:sp>
      <p:sp>
        <p:nvSpPr>
          <p:cNvPr id="45" name="TextBox 44">
            <a:extLst>
              <a:ext uri="{FF2B5EF4-FFF2-40B4-BE49-F238E27FC236}">
                <a16:creationId xmlns:a16="http://schemas.microsoft.com/office/drawing/2014/main" id="{FA0A80AC-3669-D246-BEDA-8D50441BE79A}"/>
              </a:ext>
            </a:extLst>
          </p:cNvPr>
          <p:cNvSpPr txBox="1"/>
          <p:nvPr/>
        </p:nvSpPr>
        <p:spPr>
          <a:xfrm>
            <a:off x="9922811" y="2728179"/>
            <a:ext cx="276225" cy="369332"/>
          </a:xfrm>
          <a:prstGeom prst="rect">
            <a:avLst/>
          </a:prstGeom>
          <a:noFill/>
        </p:spPr>
        <p:txBody>
          <a:bodyPr wrap="square" rtlCol="0">
            <a:spAutoFit/>
          </a:bodyPr>
          <a:lstStyle/>
          <a:p>
            <a:r>
              <a:rPr lang="en-US" dirty="0"/>
              <a:t>I</a:t>
            </a:r>
            <a:endParaRPr lang="en-GB" dirty="0"/>
          </a:p>
        </p:txBody>
      </p:sp>
      <p:sp>
        <p:nvSpPr>
          <p:cNvPr id="46" name="TextBox 45">
            <a:extLst>
              <a:ext uri="{FF2B5EF4-FFF2-40B4-BE49-F238E27FC236}">
                <a16:creationId xmlns:a16="http://schemas.microsoft.com/office/drawing/2014/main" id="{00A69CFF-F51A-58B5-9B52-2EBEA78926BA}"/>
              </a:ext>
            </a:extLst>
          </p:cNvPr>
          <p:cNvSpPr txBox="1"/>
          <p:nvPr/>
        </p:nvSpPr>
        <p:spPr>
          <a:xfrm>
            <a:off x="6440298" y="2728179"/>
            <a:ext cx="276225" cy="369332"/>
          </a:xfrm>
          <a:prstGeom prst="rect">
            <a:avLst/>
          </a:prstGeom>
          <a:noFill/>
        </p:spPr>
        <p:txBody>
          <a:bodyPr wrap="square" rtlCol="0">
            <a:spAutoFit/>
          </a:bodyPr>
          <a:lstStyle/>
          <a:p>
            <a:r>
              <a:rPr lang="en-US" dirty="0"/>
              <a:t>H</a:t>
            </a:r>
            <a:endParaRPr lang="en-GB" dirty="0"/>
          </a:p>
        </p:txBody>
      </p:sp>
      <p:sp>
        <p:nvSpPr>
          <p:cNvPr id="47" name="TextBox 46">
            <a:extLst>
              <a:ext uri="{FF2B5EF4-FFF2-40B4-BE49-F238E27FC236}">
                <a16:creationId xmlns:a16="http://schemas.microsoft.com/office/drawing/2014/main" id="{55BD1A9E-C6B3-C239-AF53-C8B36B48AFD3}"/>
              </a:ext>
            </a:extLst>
          </p:cNvPr>
          <p:cNvSpPr txBox="1"/>
          <p:nvPr/>
        </p:nvSpPr>
        <p:spPr>
          <a:xfrm>
            <a:off x="9941859" y="1480404"/>
            <a:ext cx="276225" cy="369332"/>
          </a:xfrm>
          <a:prstGeom prst="rect">
            <a:avLst/>
          </a:prstGeom>
          <a:noFill/>
        </p:spPr>
        <p:txBody>
          <a:bodyPr wrap="square" rtlCol="0">
            <a:spAutoFit/>
          </a:bodyPr>
          <a:lstStyle/>
          <a:p>
            <a:r>
              <a:rPr lang="en-US" dirty="0"/>
              <a:t>G</a:t>
            </a:r>
            <a:endParaRPr lang="en-GB" dirty="0"/>
          </a:p>
        </p:txBody>
      </p:sp>
      <p:cxnSp>
        <p:nvCxnSpPr>
          <p:cNvPr id="48" name="Straight Connector 47">
            <a:extLst>
              <a:ext uri="{FF2B5EF4-FFF2-40B4-BE49-F238E27FC236}">
                <a16:creationId xmlns:a16="http://schemas.microsoft.com/office/drawing/2014/main" id="{81328B56-BBED-5417-FDBA-F5FA4EB9A177}"/>
              </a:ext>
            </a:extLst>
          </p:cNvPr>
          <p:cNvCxnSpPr/>
          <p:nvPr/>
        </p:nvCxnSpPr>
        <p:spPr>
          <a:xfrm>
            <a:off x="6824396" y="1665070"/>
            <a:ext cx="302149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4DB04432-2178-E08F-7BE4-1939265FA091}"/>
              </a:ext>
            </a:extLst>
          </p:cNvPr>
          <p:cNvCxnSpPr/>
          <p:nvPr/>
        </p:nvCxnSpPr>
        <p:spPr>
          <a:xfrm>
            <a:off x="6824396" y="2912845"/>
            <a:ext cx="302149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E0691299-F9E4-B60A-500C-A3DABD85ADF5}"/>
              </a:ext>
            </a:extLst>
          </p:cNvPr>
          <p:cNvCxnSpPr>
            <a:cxnSpLocks/>
          </p:cNvCxnSpPr>
          <p:nvPr/>
        </p:nvCxnSpPr>
        <p:spPr>
          <a:xfrm flipV="1">
            <a:off x="7931175" y="361765"/>
            <a:ext cx="1093082" cy="317970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Partial Circle 50">
            <a:extLst>
              <a:ext uri="{FF2B5EF4-FFF2-40B4-BE49-F238E27FC236}">
                <a16:creationId xmlns:a16="http://schemas.microsoft.com/office/drawing/2014/main" id="{431406B7-4946-3E1C-B4E9-446A047578F4}"/>
              </a:ext>
            </a:extLst>
          </p:cNvPr>
          <p:cNvSpPr/>
          <p:nvPr/>
        </p:nvSpPr>
        <p:spPr>
          <a:xfrm rot="10800000">
            <a:off x="8037273" y="1123594"/>
            <a:ext cx="1082951" cy="1082951"/>
          </a:xfrm>
          <a:prstGeom prst="pie">
            <a:avLst>
              <a:gd name="adj1" fmla="val 0"/>
              <a:gd name="adj2" fmla="val 648771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52" name="Partial Circle 51">
            <a:extLst>
              <a:ext uri="{FF2B5EF4-FFF2-40B4-BE49-F238E27FC236}">
                <a16:creationId xmlns:a16="http://schemas.microsoft.com/office/drawing/2014/main" id="{4131CE2C-01EC-773E-C500-469528B16AB4}"/>
              </a:ext>
            </a:extLst>
          </p:cNvPr>
          <p:cNvSpPr/>
          <p:nvPr/>
        </p:nvSpPr>
        <p:spPr>
          <a:xfrm>
            <a:off x="8037273" y="1123439"/>
            <a:ext cx="1082951" cy="1082951"/>
          </a:xfrm>
          <a:prstGeom prst="pie">
            <a:avLst>
              <a:gd name="adj1" fmla="val 0"/>
              <a:gd name="adj2" fmla="val 648771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53" name="Partial Circle 52">
            <a:extLst>
              <a:ext uri="{FF2B5EF4-FFF2-40B4-BE49-F238E27FC236}">
                <a16:creationId xmlns:a16="http://schemas.microsoft.com/office/drawing/2014/main" id="{8C6E5C74-CA76-1E06-A763-68720C1BA298}"/>
              </a:ext>
            </a:extLst>
          </p:cNvPr>
          <p:cNvSpPr/>
          <p:nvPr/>
        </p:nvSpPr>
        <p:spPr>
          <a:xfrm>
            <a:off x="7619961" y="2377103"/>
            <a:ext cx="1082951" cy="1082951"/>
          </a:xfrm>
          <a:prstGeom prst="pie">
            <a:avLst>
              <a:gd name="adj1" fmla="val 0"/>
              <a:gd name="adj2" fmla="val 648771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54" name="Partial Circle 53">
            <a:extLst>
              <a:ext uri="{FF2B5EF4-FFF2-40B4-BE49-F238E27FC236}">
                <a16:creationId xmlns:a16="http://schemas.microsoft.com/office/drawing/2014/main" id="{9BA2BB5F-A378-56C2-5DB9-AD3FB8E81F2E}"/>
              </a:ext>
            </a:extLst>
          </p:cNvPr>
          <p:cNvSpPr/>
          <p:nvPr/>
        </p:nvSpPr>
        <p:spPr>
          <a:xfrm rot="4315039">
            <a:off x="8116122" y="1202288"/>
            <a:ext cx="925251" cy="925251"/>
          </a:xfrm>
          <a:prstGeom prst="pie">
            <a:avLst>
              <a:gd name="adj1" fmla="val 2242729"/>
              <a:gd name="adj2" fmla="val 6487708"/>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55" name="Partial Circle 54">
            <a:extLst>
              <a:ext uri="{FF2B5EF4-FFF2-40B4-BE49-F238E27FC236}">
                <a16:creationId xmlns:a16="http://schemas.microsoft.com/office/drawing/2014/main" id="{ECA8D7D6-FF7D-C15D-A3DE-C0B29A2E7C1F}"/>
              </a:ext>
            </a:extLst>
          </p:cNvPr>
          <p:cNvSpPr/>
          <p:nvPr/>
        </p:nvSpPr>
        <p:spPr>
          <a:xfrm rot="15089230">
            <a:off x="8112029" y="1202288"/>
            <a:ext cx="925251" cy="925251"/>
          </a:xfrm>
          <a:prstGeom prst="pie">
            <a:avLst>
              <a:gd name="adj1" fmla="val 2242729"/>
              <a:gd name="adj2" fmla="val 6487708"/>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56" name="Partial Circle 55">
            <a:extLst>
              <a:ext uri="{FF2B5EF4-FFF2-40B4-BE49-F238E27FC236}">
                <a16:creationId xmlns:a16="http://schemas.microsoft.com/office/drawing/2014/main" id="{428C27D8-50F3-AC58-2714-2AFF3AD11AB0}"/>
              </a:ext>
            </a:extLst>
          </p:cNvPr>
          <p:cNvSpPr/>
          <p:nvPr/>
        </p:nvSpPr>
        <p:spPr>
          <a:xfrm rot="15159296">
            <a:off x="7688723" y="2450220"/>
            <a:ext cx="925251" cy="925251"/>
          </a:xfrm>
          <a:prstGeom prst="pie">
            <a:avLst>
              <a:gd name="adj1" fmla="val 2194455"/>
              <a:gd name="adj2" fmla="val 6487708"/>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57" name="TextBox 56">
            <a:extLst>
              <a:ext uri="{FF2B5EF4-FFF2-40B4-BE49-F238E27FC236}">
                <a16:creationId xmlns:a16="http://schemas.microsoft.com/office/drawing/2014/main" id="{30A567A3-EE3B-52B2-D498-EC38EA0D78BB}"/>
              </a:ext>
            </a:extLst>
          </p:cNvPr>
          <p:cNvSpPr txBox="1"/>
          <p:nvPr/>
        </p:nvSpPr>
        <p:spPr>
          <a:xfrm>
            <a:off x="8647004" y="1306567"/>
            <a:ext cx="243840" cy="365760"/>
          </a:xfrm>
          <a:prstGeom prst="rect">
            <a:avLst/>
          </a:prstGeom>
          <a:noFill/>
        </p:spPr>
        <p:txBody>
          <a:bodyPr wrap="square" rtlCol="0">
            <a:spAutoFit/>
          </a:bodyPr>
          <a:lstStyle/>
          <a:p>
            <a:r>
              <a:rPr lang="en-US" dirty="0"/>
              <a:t>a</a:t>
            </a:r>
            <a:endParaRPr lang="en-GB" dirty="0"/>
          </a:p>
        </p:txBody>
      </p:sp>
      <p:sp>
        <p:nvSpPr>
          <p:cNvPr id="58" name="TextBox 57">
            <a:extLst>
              <a:ext uri="{FF2B5EF4-FFF2-40B4-BE49-F238E27FC236}">
                <a16:creationId xmlns:a16="http://schemas.microsoft.com/office/drawing/2014/main" id="{9206D550-91B3-AF1F-6DEF-A0F4EB64A379}"/>
              </a:ext>
            </a:extLst>
          </p:cNvPr>
          <p:cNvSpPr txBox="1"/>
          <p:nvPr/>
        </p:nvSpPr>
        <p:spPr>
          <a:xfrm>
            <a:off x="8580992" y="1743472"/>
            <a:ext cx="243840" cy="365760"/>
          </a:xfrm>
          <a:prstGeom prst="rect">
            <a:avLst/>
          </a:prstGeom>
          <a:noFill/>
        </p:spPr>
        <p:txBody>
          <a:bodyPr wrap="square" rtlCol="0">
            <a:spAutoFit/>
          </a:bodyPr>
          <a:lstStyle/>
          <a:p>
            <a:r>
              <a:rPr lang="en-US" dirty="0"/>
              <a:t>b</a:t>
            </a:r>
            <a:endParaRPr lang="en-GB" dirty="0"/>
          </a:p>
        </p:txBody>
      </p:sp>
      <p:sp>
        <p:nvSpPr>
          <p:cNvPr id="59" name="TextBox 58">
            <a:extLst>
              <a:ext uri="{FF2B5EF4-FFF2-40B4-BE49-F238E27FC236}">
                <a16:creationId xmlns:a16="http://schemas.microsoft.com/office/drawing/2014/main" id="{A1C965B1-CE80-B704-8CB9-FAA5E63DA757}"/>
              </a:ext>
            </a:extLst>
          </p:cNvPr>
          <p:cNvSpPr txBox="1"/>
          <p:nvPr/>
        </p:nvSpPr>
        <p:spPr>
          <a:xfrm>
            <a:off x="8157484" y="1640777"/>
            <a:ext cx="243840" cy="365760"/>
          </a:xfrm>
          <a:prstGeom prst="rect">
            <a:avLst/>
          </a:prstGeom>
          <a:noFill/>
        </p:spPr>
        <p:txBody>
          <a:bodyPr wrap="square" rtlCol="0">
            <a:spAutoFit/>
          </a:bodyPr>
          <a:lstStyle/>
          <a:p>
            <a:r>
              <a:rPr lang="en-US" dirty="0"/>
              <a:t>c</a:t>
            </a:r>
            <a:endParaRPr lang="en-GB" dirty="0"/>
          </a:p>
        </p:txBody>
      </p:sp>
      <p:sp>
        <p:nvSpPr>
          <p:cNvPr id="60" name="TextBox 59">
            <a:extLst>
              <a:ext uri="{FF2B5EF4-FFF2-40B4-BE49-F238E27FC236}">
                <a16:creationId xmlns:a16="http://schemas.microsoft.com/office/drawing/2014/main" id="{7A457235-2BA0-8AB3-41FD-8CEB08B762E6}"/>
              </a:ext>
            </a:extLst>
          </p:cNvPr>
          <p:cNvSpPr txBox="1"/>
          <p:nvPr/>
        </p:nvSpPr>
        <p:spPr>
          <a:xfrm>
            <a:off x="7740562" y="942024"/>
            <a:ext cx="773029" cy="369332"/>
          </a:xfrm>
          <a:prstGeom prst="rect">
            <a:avLst/>
          </a:prstGeom>
          <a:noFill/>
        </p:spPr>
        <p:txBody>
          <a:bodyPr wrap="square" rtlCol="0">
            <a:spAutoFit/>
          </a:bodyPr>
          <a:lstStyle/>
          <a:p>
            <a:r>
              <a:rPr lang="en-US" dirty="0"/>
              <a:t>110</a:t>
            </a:r>
            <a:r>
              <a:rPr lang="en-US" baseline="30000" dirty="0"/>
              <a:t>o</a:t>
            </a:r>
            <a:endParaRPr lang="en-GB" baseline="30000" dirty="0"/>
          </a:p>
        </p:txBody>
      </p:sp>
      <p:sp>
        <p:nvSpPr>
          <p:cNvPr id="61" name="TextBox 60">
            <a:extLst>
              <a:ext uri="{FF2B5EF4-FFF2-40B4-BE49-F238E27FC236}">
                <a16:creationId xmlns:a16="http://schemas.microsoft.com/office/drawing/2014/main" id="{49597052-7BA8-3C2D-CD43-DD4553E8A98F}"/>
              </a:ext>
            </a:extLst>
          </p:cNvPr>
          <p:cNvSpPr txBox="1"/>
          <p:nvPr/>
        </p:nvSpPr>
        <p:spPr>
          <a:xfrm>
            <a:off x="8213224" y="2576477"/>
            <a:ext cx="243840" cy="365760"/>
          </a:xfrm>
          <a:prstGeom prst="rect">
            <a:avLst/>
          </a:prstGeom>
          <a:noFill/>
        </p:spPr>
        <p:txBody>
          <a:bodyPr wrap="square" rtlCol="0">
            <a:spAutoFit/>
          </a:bodyPr>
          <a:lstStyle/>
          <a:p>
            <a:r>
              <a:rPr lang="en-US" dirty="0"/>
              <a:t>d</a:t>
            </a:r>
            <a:endParaRPr lang="en-GB" dirty="0"/>
          </a:p>
        </p:txBody>
      </p:sp>
      <p:sp>
        <p:nvSpPr>
          <p:cNvPr id="62" name="TextBox 61">
            <a:extLst>
              <a:ext uri="{FF2B5EF4-FFF2-40B4-BE49-F238E27FC236}">
                <a16:creationId xmlns:a16="http://schemas.microsoft.com/office/drawing/2014/main" id="{51E681DE-6675-5D8F-B0F2-2222DD7B4633}"/>
              </a:ext>
            </a:extLst>
          </p:cNvPr>
          <p:cNvSpPr txBox="1"/>
          <p:nvPr/>
        </p:nvSpPr>
        <p:spPr>
          <a:xfrm>
            <a:off x="8163937" y="3007524"/>
            <a:ext cx="243840" cy="365760"/>
          </a:xfrm>
          <a:prstGeom prst="rect">
            <a:avLst/>
          </a:prstGeom>
          <a:noFill/>
        </p:spPr>
        <p:txBody>
          <a:bodyPr wrap="square" rtlCol="0">
            <a:spAutoFit/>
          </a:bodyPr>
          <a:lstStyle/>
          <a:p>
            <a:r>
              <a:rPr lang="en-US" dirty="0"/>
              <a:t>e</a:t>
            </a:r>
            <a:endParaRPr lang="en-GB" dirty="0"/>
          </a:p>
        </p:txBody>
      </p:sp>
    </p:spTree>
    <p:extLst>
      <p:ext uri="{BB962C8B-B14F-4D97-AF65-F5344CB8AC3E}">
        <p14:creationId xmlns:p14="http://schemas.microsoft.com/office/powerpoint/2010/main" val="2907720131"/>
      </p:ext>
    </p:extLst>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3">
            <a:duotone>
              <a:prstClr val="black"/>
              <a:schemeClr val="accent5">
                <a:tint val="45000"/>
                <a:satMod val="400000"/>
              </a:schemeClr>
            </a:duotone>
            <a:extLst>
              <a:ext uri="{BEBA8EAE-BF5A-486C-A8C5-ECC9F3942E4B}">
                <a14:imgProps xmlns:a14="http://schemas.microsoft.com/office/drawing/2010/main">
                  <a14:imgLayer r:embed="rId4">
                    <a14:imgEffect>
                      <a14:saturation sat="0"/>
                    </a14:imgEffect>
                  </a14:imgLayer>
                </a14:imgProps>
              </a:ext>
            </a:extLst>
          </a:blip>
          <a:srcRect/>
          <a:tile tx="0" ty="0" sx="100000" sy="100000" flip="none" algn="tl"/>
        </a:blipFill>
        <a:effectLst/>
      </p:bgPr>
    </p:bg>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8EF76B14-82B3-86D9-A3F0-FC9E180406E0}"/>
              </a:ext>
            </a:extLst>
          </p:cNvPr>
          <p:cNvSpPr/>
          <p:nvPr/>
        </p:nvSpPr>
        <p:spPr>
          <a:xfrm>
            <a:off x="242070" y="225288"/>
            <a:ext cx="11707860" cy="6407425"/>
          </a:xfrm>
          <a:prstGeom prst="roundRect">
            <a:avLst>
              <a:gd name="adj" fmla="val 5784"/>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mbria"/>
              <a:ea typeface="+mn-ea"/>
              <a:cs typeface="+mn-cs"/>
            </a:endParaRPr>
          </a:p>
        </p:txBody>
      </p:sp>
      <p:sp>
        <p:nvSpPr>
          <p:cNvPr id="11" name="TextBox 10">
            <a:extLst>
              <a:ext uri="{FF2B5EF4-FFF2-40B4-BE49-F238E27FC236}">
                <a16:creationId xmlns:a16="http://schemas.microsoft.com/office/drawing/2014/main" id="{58D53CBD-B3F9-4424-88C8-F783B997EE91}"/>
              </a:ext>
            </a:extLst>
          </p:cNvPr>
          <p:cNvSpPr txBox="1"/>
          <p:nvPr/>
        </p:nvSpPr>
        <p:spPr>
          <a:xfrm>
            <a:off x="3813540" y="265795"/>
            <a:ext cx="4564920" cy="584775"/>
          </a:xfrm>
          <a:prstGeom prst="rect">
            <a:avLst/>
          </a:prstGeom>
          <a:noFill/>
        </p:spPr>
        <p:txBody>
          <a:bodyPr wrap="square" rtlCol="0">
            <a:spAutoFit/>
          </a:bodyPr>
          <a:lstStyle/>
          <a:p>
            <a:pPr algn="ctr"/>
            <a:r>
              <a:rPr lang="en-US" sz="3200" dirty="0">
                <a:latin typeface="Arial Black" panose="020B0A04020102020204" pitchFamily="34" charset="0"/>
              </a:rPr>
              <a:t>Where next?</a:t>
            </a:r>
            <a:endParaRPr lang="en-GB" sz="3200" dirty="0">
              <a:latin typeface="Arial Black" panose="020B0A04020102020204" pitchFamily="34" charset="0"/>
            </a:endParaRPr>
          </a:p>
        </p:txBody>
      </p:sp>
      <p:sp>
        <p:nvSpPr>
          <p:cNvPr id="2" name="TextBox 1">
            <a:extLst>
              <a:ext uri="{FF2B5EF4-FFF2-40B4-BE49-F238E27FC236}">
                <a16:creationId xmlns:a16="http://schemas.microsoft.com/office/drawing/2014/main" id="{2AE9529F-AE89-4480-87B0-5BFCBBC8863B}"/>
              </a:ext>
            </a:extLst>
          </p:cNvPr>
          <p:cNvSpPr txBox="1"/>
          <p:nvPr/>
        </p:nvSpPr>
        <p:spPr>
          <a:xfrm>
            <a:off x="483707" y="2855881"/>
            <a:ext cx="11224585" cy="1107996"/>
          </a:xfrm>
          <a:prstGeom prst="rect">
            <a:avLst/>
          </a:prstGeom>
          <a:noFill/>
        </p:spPr>
        <p:txBody>
          <a:bodyPr wrap="square" rtlCol="0">
            <a:spAutoFit/>
          </a:bodyPr>
          <a:lstStyle/>
          <a:p>
            <a:r>
              <a:rPr lang="en-US" sz="2200" b="1" dirty="0">
                <a:latin typeface="Arial" panose="020B0604020202020204" pitchFamily="34" charset="0"/>
                <a:cs typeface="Arial" panose="020B0604020202020204" pitchFamily="34" charset="0"/>
              </a:rPr>
              <a:t>Trigonometry</a:t>
            </a:r>
          </a:p>
          <a:p>
            <a:r>
              <a:rPr lang="en-US" sz="2200" dirty="0">
                <a:solidFill>
                  <a:srgbClr val="202124"/>
                </a:solidFill>
                <a:latin typeface="arial" panose="020B0604020202020204" pitchFamily="34" charset="0"/>
              </a:rPr>
              <a:t>This is the study of angles and sides in right angled triangles. It has been studied for hundreds of years and is useful for navigation, surveying &amp; astronomy. </a:t>
            </a:r>
            <a:endParaRPr lang="en-GB" sz="2200" dirty="0">
              <a:solidFill>
                <a:srgbClr val="202124"/>
              </a:solidFill>
              <a:latin typeface="arial" panose="020B0604020202020204" pitchFamily="34" charset="0"/>
            </a:endParaRPr>
          </a:p>
        </p:txBody>
      </p:sp>
      <p:sp>
        <p:nvSpPr>
          <p:cNvPr id="6" name="TextBox 5">
            <a:extLst>
              <a:ext uri="{FF2B5EF4-FFF2-40B4-BE49-F238E27FC236}">
                <a16:creationId xmlns:a16="http://schemas.microsoft.com/office/drawing/2014/main" id="{1079F68E-5A6D-4915-87EA-8C4B969E75CE}"/>
              </a:ext>
            </a:extLst>
          </p:cNvPr>
          <p:cNvSpPr txBox="1"/>
          <p:nvPr/>
        </p:nvSpPr>
        <p:spPr>
          <a:xfrm>
            <a:off x="483708" y="4163129"/>
            <a:ext cx="11239560" cy="2462213"/>
          </a:xfrm>
          <a:prstGeom prst="rect">
            <a:avLst/>
          </a:prstGeom>
          <a:noFill/>
        </p:spPr>
        <p:txBody>
          <a:bodyPr wrap="square" rtlCol="0">
            <a:spAutoFit/>
          </a:bodyPr>
          <a:lstStyle/>
          <a:p>
            <a:r>
              <a:rPr lang="en-US" sz="2200" b="1" dirty="0">
                <a:latin typeface="Arial" panose="020B0604020202020204" pitchFamily="34" charset="0"/>
                <a:cs typeface="Arial" panose="020B0604020202020204" pitchFamily="34" charset="0"/>
              </a:rPr>
              <a:t>Circle Theorems</a:t>
            </a:r>
          </a:p>
          <a:p>
            <a:r>
              <a:rPr lang="en-US" sz="2200" dirty="0">
                <a:solidFill>
                  <a:srgbClr val="202124"/>
                </a:solidFill>
                <a:latin typeface="arial" panose="020B0604020202020204" pitchFamily="34" charset="0"/>
              </a:rPr>
              <a:t>The properties of the circle have been studied beyond recorded history. The invention of the wheel is a fundamental discovery of properties of a circle.</a:t>
            </a:r>
          </a:p>
          <a:p>
            <a:endParaRPr lang="en-US" sz="2200" dirty="0">
              <a:solidFill>
                <a:srgbClr val="202124"/>
              </a:solidFill>
              <a:latin typeface="arial" panose="020B0604020202020204" pitchFamily="34" charset="0"/>
            </a:endParaRPr>
          </a:p>
          <a:p>
            <a:r>
              <a:rPr lang="en-US" sz="2200" dirty="0">
                <a:solidFill>
                  <a:srgbClr val="202124"/>
                </a:solidFill>
                <a:latin typeface="arial" panose="020B0604020202020204" pitchFamily="34" charset="0"/>
              </a:rPr>
              <a:t>The first known theorems about circles are by Thales of Miletus (modern day Turkey) from 650 BC. Book 3 of Euclid's Elements deals with properties of circles.</a:t>
            </a:r>
          </a:p>
          <a:p>
            <a:endParaRPr lang="en-GB" sz="2200" dirty="0">
              <a:solidFill>
                <a:srgbClr val="202124"/>
              </a:solidFill>
              <a:latin typeface="arial" panose="020B0604020202020204" pitchFamily="34" charset="0"/>
            </a:endParaRPr>
          </a:p>
        </p:txBody>
      </p:sp>
      <p:sp>
        <p:nvSpPr>
          <p:cNvPr id="7" name="TextBox 6">
            <a:extLst>
              <a:ext uri="{FF2B5EF4-FFF2-40B4-BE49-F238E27FC236}">
                <a16:creationId xmlns:a16="http://schemas.microsoft.com/office/drawing/2014/main" id="{D4EB9756-0BFD-43C5-B57A-372430B4A65E}"/>
              </a:ext>
            </a:extLst>
          </p:cNvPr>
          <p:cNvSpPr txBox="1"/>
          <p:nvPr/>
        </p:nvSpPr>
        <p:spPr>
          <a:xfrm>
            <a:off x="483708" y="1056191"/>
            <a:ext cx="11316406" cy="1785104"/>
          </a:xfrm>
          <a:prstGeom prst="rect">
            <a:avLst/>
          </a:prstGeom>
          <a:noFill/>
        </p:spPr>
        <p:txBody>
          <a:bodyPr wrap="square" rtlCol="0">
            <a:spAutoFit/>
          </a:bodyPr>
          <a:lstStyle/>
          <a:p>
            <a:r>
              <a:rPr lang="en-US" sz="2200" b="1" dirty="0">
                <a:latin typeface="Arial" panose="020B0604020202020204" pitchFamily="34" charset="0"/>
                <a:cs typeface="Arial" panose="020B0604020202020204" pitchFamily="34" charset="0"/>
              </a:rPr>
              <a:t>Constructions</a:t>
            </a:r>
          </a:p>
          <a:p>
            <a:r>
              <a:rPr lang="en-US" sz="2200" dirty="0">
                <a:solidFill>
                  <a:srgbClr val="202124"/>
                </a:solidFill>
                <a:latin typeface="arial" panose="020B0604020202020204" pitchFamily="34" charset="0"/>
              </a:rPr>
              <a:t>Geometric construction is the process of creating geometric objects using only a compass and a straightedge.</a:t>
            </a:r>
            <a:endParaRPr lang="en-US" sz="2200" dirty="0"/>
          </a:p>
          <a:p>
            <a:r>
              <a:rPr lang="en-US" sz="2200" dirty="0">
                <a:solidFill>
                  <a:srgbClr val="202124"/>
                </a:solidFill>
                <a:latin typeface="arial" panose="020B0604020202020204" pitchFamily="34" charset="0"/>
              </a:rPr>
              <a:t>It is possible to create almost any geometric object — including circles, squares &amp; triangles  — using only these two tools</a:t>
            </a:r>
            <a:endParaRPr lang="en-GB" sz="2200" dirty="0">
              <a:solidFill>
                <a:srgbClr val="202124"/>
              </a:solidFill>
              <a:latin typeface="arial" panose="020B0604020202020204" pitchFamily="34" charset="0"/>
            </a:endParaRPr>
          </a:p>
        </p:txBody>
      </p:sp>
    </p:spTree>
    <p:extLst>
      <p:ext uri="{BB962C8B-B14F-4D97-AF65-F5344CB8AC3E}">
        <p14:creationId xmlns:p14="http://schemas.microsoft.com/office/powerpoint/2010/main" val="1864758793"/>
      </p:ext>
    </p:extLst>
  </p:cSld>
  <p:clrMapOvr>
    <a:overrideClrMapping bg1="lt1" tx1="dk1" bg2="lt2" tx2="dk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3">
            <a:duotone>
              <a:prstClr val="black"/>
              <a:schemeClr val="accent5">
                <a:tint val="45000"/>
                <a:satMod val="400000"/>
              </a:schemeClr>
            </a:duotone>
            <a:extLst>
              <a:ext uri="{BEBA8EAE-BF5A-486C-A8C5-ECC9F3942E4B}">
                <a14:imgProps xmlns:a14="http://schemas.microsoft.com/office/drawing/2010/main">
                  <a14:imgLayer r:embed="rId4">
                    <a14:imgEffect>
                      <a14:saturation sat="0"/>
                    </a14:imgEffect>
                  </a14:imgLayer>
                </a14:imgProps>
              </a:ext>
            </a:extLst>
          </a:blip>
          <a:srcRect/>
          <a:tile tx="0" ty="0" sx="100000" sy="100000" flip="none" algn="tl"/>
        </a:blipFill>
        <a:effectLst/>
      </p:bgPr>
    </p:bg>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FFEDEB85-96A9-170E-129A-82E79B92D3F4}"/>
              </a:ext>
            </a:extLst>
          </p:cNvPr>
          <p:cNvSpPr/>
          <p:nvPr/>
        </p:nvSpPr>
        <p:spPr>
          <a:xfrm>
            <a:off x="242070" y="225288"/>
            <a:ext cx="11707860" cy="6407425"/>
          </a:xfrm>
          <a:prstGeom prst="roundRect">
            <a:avLst>
              <a:gd name="adj" fmla="val 5784"/>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mbria"/>
              <a:ea typeface="+mn-ea"/>
              <a:cs typeface="+mn-cs"/>
            </a:endParaRPr>
          </a:p>
        </p:txBody>
      </p:sp>
      <p:sp>
        <p:nvSpPr>
          <p:cNvPr id="11" name="TextBox 10">
            <a:extLst>
              <a:ext uri="{FF2B5EF4-FFF2-40B4-BE49-F238E27FC236}">
                <a16:creationId xmlns:a16="http://schemas.microsoft.com/office/drawing/2014/main" id="{58D53CBD-B3F9-4424-88C8-F783B997EE91}"/>
              </a:ext>
            </a:extLst>
          </p:cNvPr>
          <p:cNvSpPr txBox="1"/>
          <p:nvPr/>
        </p:nvSpPr>
        <p:spPr>
          <a:xfrm>
            <a:off x="3813540" y="265399"/>
            <a:ext cx="4564920" cy="584775"/>
          </a:xfrm>
          <a:prstGeom prst="rect">
            <a:avLst/>
          </a:prstGeom>
          <a:noFill/>
        </p:spPr>
        <p:txBody>
          <a:bodyPr wrap="square" rtlCol="0">
            <a:spAutoFit/>
          </a:bodyPr>
          <a:lstStyle/>
          <a:p>
            <a:pPr algn="ctr"/>
            <a:r>
              <a:rPr lang="en-US" sz="3200" dirty="0">
                <a:latin typeface="Arial Black" panose="020B0A04020102020204" pitchFamily="34" charset="0"/>
              </a:rPr>
              <a:t>Historical links</a:t>
            </a:r>
            <a:endParaRPr lang="en-GB" sz="3200" dirty="0">
              <a:latin typeface="Arial Black" panose="020B0A04020102020204" pitchFamily="34" charset="0"/>
            </a:endParaRPr>
          </a:p>
        </p:txBody>
      </p:sp>
      <p:sp>
        <p:nvSpPr>
          <p:cNvPr id="2" name="TextBox 1">
            <a:extLst>
              <a:ext uri="{FF2B5EF4-FFF2-40B4-BE49-F238E27FC236}">
                <a16:creationId xmlns:a16="http://schemas.microsoft.com/office/drawing/2014/main" id="{BC5FC2C9-6D66-4B5C-A622-F90FA897AA78}"/>
              </a:ext>
            </a:extLst>
          </p:cNvPr>
          <p:cNvSpPr txBox="1"/>
          <p:nvPr/>
        </p:nvSpPr>
        <p:spPr>
          <a:xfrm>
            <a:off x="341500" y="964094"/>
            <a:ext cx="11436844" cy="1446550"/>
          </a:xfrm>
          <a:prstGeom prst="rect">
            <a:avLst/>
          </a:prstGeom>
          <a:noFill/>
        </p:spPr>
        <p:txBody>
          <a:bodyPr wrap="square" rtlCol="0">
            <a:spAutoFit/>
          </a:bodyPr>
          <a:lstStyle/>
          <a:p>
            <a:r>
              <a:rPr lang="en-US" sz="2200" dirty="0"/>
              <a:t>The study of angles and geometry can be traced back over 5000 years to ancient Babylonia (modern day Iraq). The people of Babylonia started to collect facts about lines, angles, areas and volumes which helped them to advance their knowledge of surveying, building and astronomy.</a:t>
            </a:r>
            <a:endParaRPr lang="en-GB" sz="2200" dirty="0"/>
          </a:p>
        </p:txBody>
      </p:sp>
      <p:sp>
        <p:nvSpPr>
          <p:cNvPr id="6" name="TextBox 5">
            <a:extLst>
              <a:ext uri="{FF2B5EF4-FFF2-40B4-BE49-F238E27FC236}">
                <a16:creationId xmlns:a16="http://schemas.microsoft.com/office/drawing/2014/main" id="{BC456044-1355-4A9E-9231-3FB66354B0D8}"/>
              </a:ext>
            </a:extLst>
          </p:cNvPr>
          <p:cNvSpPr txBox="1"/>
          <p:nvPr/>
        </p:nvSpPr>
        <p:spPr>
          <a:xfrm>
            <a:off x="341500" y="2580320"/>
            <a:ext cx="11086011" cy="769441"/>
          </a:xfrm>
          <a:prstGeom prst="rect">
            <a:avLst/>
          </a:prstGeom>
          <a:noFill/>
        </p:spPr>
        <p:txBody>
          <a:bodyPr wrap="square" rtlCol="0">
            <a:spAutoFit/>
          </a:bodyPr>
          <a:lstStyle/>
          <a:p>
            <a:r>
              <a:rPr lang="en-US" sz="2200" dirty="0"/>
              <a:t>The people of </a:t>
            </a:r>
            <a:r>
              <a:rPr lang="en-US" sz="2200" dirty="0" err="1"/>
              <a:t>Eqypt</a:t>
            </a:r>
            <a:r>
              <a:rPr lang="en-US" sz="2200" dirty="0"/>
              <a:t> and Babylon knew Pythagoras’ Theorem about 1 500 years before Pythagoras. </a:t>
            </a:r>
            <a:endParaRPr lang="en-GB" sz="2200" dirty="0"/>
          </a:p>
        </p:txBody>
      </p:sp>
      <p:sp>
        <p:nvSpPr>
          <p:cNvPr id="3" name="TextBox 2">
            <a:extLst>
              <a:ext uri="{FF2B5EF4-FFF2-40B4-BE49-F238E27FC236}">
                <a16:creationId xmlns:a16="http://schemas.microsoft.com/office/drawing/2014/main" id="{7D3C52F0-1DC9-46E1-85A5-4EC72B2FABE5}"/>
              </a:ext>
            </a:extLst>
          </p:cNvPr>
          <p:cNvSpPr txBox="1"/>
          <p:nvPr/>
        </p:nvSpPr>
        <p:spPr>
          <a:xfrm>
            <a:off x="341500" y="3814034"/>
            <a:ext cx="10943949" cy="1785104"/>
          </a:xfrm>
          <a:prstGeom prst="rect">
            <a:avLst/>
          </a:prstGeom>
          <a:noFill/>
        </p:spPr>
        <p:txBody>
          <a:bodyPr wrap="square" rtlCol="0">
            <a:spAutoFit/>
          </a:bodyPr>
          <a:lstStyle/>
          <a:p>
            <a:r>
              <a:rPr lang="en-US" sz="2200" dirty="0"/>
              <a:t>Euclid was born in Alexandria in Egypt in about 325 BC(c. 325-265 BC). He wrote 13 books, together called The Elements of </a:t>
            </a:r>
            <a:r>
              <a:rPr lang="en-US" sz="2200" dirty="0" err="1"/>
              <a:t>Geometry.wrote</a:t>
            </a:r>
            <a:r>
              <a:rPr lang="en-US" sz="2200" dirty="0"/>
              <a:t> a treatise in 13 books (chapters), titled The Elements of Geometry. This was not the first Geometry textbook but it was the best and it was widely studied in schools until the 20</a:t>
            </a:r>
            <a:r>
              <a:rPr lang="en-US" sz="2200" baseline="30000" dirty="0"/>
              <a:t>th</a:t>
            </a:r>
            <a:r>
              <a:rPr lang="en-US" sz="2200" dirty="0"/>
              <a:t> Century. It contained the theorems that we saw earlier. </a:t>
            </a:r>
          </a:p>
        </p:txBody>
      </p:sp>
      <p:pic>
        <p:nvPicPr>
          <p:cNvPr id="5" name="Picture 4">
            <a:extLst>
              <a:ext uri="{FF2B5EF4-FFF2-40B4-BE49-F238E27FC236}">
                <a16:creationId xmlns:a16="http://schemas.microsoft.com/office/drawing/2014/main" id="{5FF0755A-8B52-4BC8-A82B-32C765F6FA5C}"/>
              </a:ext>
            </a:extLst>
          </p:cNvPr>
          <p:cNvPicPr>
            <a:picLocks noChangeAspect="1"/>
          </p:cNvPicPr>
          <p:nvPr/>
        </p:nvPicPr>
        <p:blipFill>
          <a:blip r:embed="rId5"/>
          <a:stretch>
            <a:fillRect/>
          </a:stretch>
        </p:blipFill>
        <p:spPr>
          <a:xfrm>
            <a:off x="10759105" y="5045248"/>
            <a:ext cx="971049" cy="1305419"/>
          </a:xfrm>
          <a:prstGeom prst="rect">
            <a:avLst/>
          </a:prstGeom>
        </p:spPr>
      </p:pic>
    </p:spTree>
    <p:extLst>
      <p:ext uri="{BB962C8B-B14F-4D97-AF65-F5344CB8AC3E}">
        <p14:creationId xmlns:p14="http://schemas.microsoft.com/office/powerpoint/2010/main" val="3406948985"/>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ADAA21E1-23F1-5B77-8EE9-7E6DCFAB4628}"/>
              </a:ext>
            </a:extLst>
          </p:cNvPr>
          <p:cNvSpPr/>
          <p:nvPr/>
        </p:nvSpPr>
        <p:spPr>
          <a:xfrm>
            <a:off x="378618" y="285205"/>
            <a:ext cx="11434764" cy="6287590"/>
          </a:xfrm>
          <a:prstGeom prst="roundRect">
            <a:avLst>
              <a:gd name="adj" fmla="val 5784"/>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mbria"/>
              <a:ea typeface="+mn-ea"/>
              <a:cs typeface="+mn-cs"/>
            </a:endParaRPr>
          </a:p>
        </p:txBody>
      </p:sp>
      <p:sp>
        <p:nvSpPr>
          <p:cNvPr id="5" name="TextBox 4"/>
          <p:cNvSpPr txBox="1"/>
          <p:nvPr/>
        </p:nvSpPr>
        <p:spPr>
          <a:xfrm>
            <a:off x="4734894" y="306800"/>
            <a:ext cx="2722213"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prstClr val="black"/>
                </a:solidFill>
                <a:effectLst/>
                <a:uLnTx/>
                <a:uFillTx/>
                <a:latin typeface="Arial Black" panose="020B0A04020102020204" pitchFamily="34" charset="0"/>
                <a:ea typeface="+mn-ea"/>
                <a:cs typeface="+mn-cs"/>
              </a:rPr>
              <a:t>Vocabulary</a:t>
            </a:r>
            <a:endParaRPr kumimoji="0" lang="en-GB"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2" name="TextBox 1">
            <a:extLst>
              <a:ext uri="{FF2B5EF4-FFF2-40B4-BE49-F238E27FC236}">
                <a16:creationId xmlns:a16="http://schemas.microsoft.com/office/drawing/2014/main" id="{28CD8A2E-2C6E-40DB-B687-E3C7F7EB3F7C}"/>
              </a:ext>
            </a:extLst>
          </p:cNvPr>
          <p:cNvSpPr txBox="1"/>
          <p:nvPr/>
        </p:nvSpPr>
        <p:spPr>
          <a:xfrm>
            <a:off x="1183692" y="1532413"/>
            <a:ext cx="4179584" cy="892552"/>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Angle</a:t>
            </a:r>
          </a:p>
          <a:p>
            <a:r>
              <a:rPr lang="en-US" sz="1600" dirty="0">
                <a:solidFill>
                  <a:srgbClr val="333333"/>
                </a:solidFill>
                <a:latin typeface="Verdana" panose="020B0604030504040204" pitchFamily="34" charset="0"/>
              </a:rPr>
              <a:t>A measure of turn. Usually measured in degrees.</a:t>
            </a:r>
            <a:endParaRPr lang="en-GB" sz="1600" dirty="0">
              <a:solidFill>
                <a:srgbClr val="333333"/>
              </a:solidFill>
              <a:latin typeface="Verdana" panose="020B0604030504040204" pitchFamily="34" charset="0"/>
            </a:endParaRPr>
          </a:p>
        </p:txBody>
      </p:sp>
      <p:sp>
        <p:nvSpPr>
          <p:cNvPr id="7" name="TextBox 6">
            <a:extLst>
              <a:ext uri="{FF2B5EF4-FFF2-40B4-BE49-F238E27FC236}">
                <a16:creationId xmlns:a16="http://schemas.microsoft.com/office/drawing/2014/main" id="{0FDB378E-8CD4-4CA2-B8AD-8D3BEFEF7C49}"/>
              </a:ext>
            </a:extLst>
          </p:cNvPr>
          <p:cNvSpPr txBox="1"/>
          <p:nvPr/>
        </p:nvSpPr>
        <p:spPr>
          <a:xfrm>
            <a:off x="1183693" y="2786293"/>
            <a:ext cx="3494840" cy="1138773"/>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Corresponding</a:t>
            </a:r>
          </a:p>
          <a:p>
            <a:r>
              <a:rPr lang="en-US" sz="1600" dirty="0">
                <a:solidFill>
                  <a:srgbClr val="333333"/>
                </a:solidFill>
                <a:latin typeface="Verdana" panose="020B0604030504040204" pitchFamily="34" charset="0"/>
              </a:rPr>
              <a:t>Angles on parallel lines that are in the same position relative to a line that crosses them</a:t>
            </a:r>
            <a:r>
              <a:rPr lang="en-US" sz="1600" b="0" i="0" dirty="0">
                <a:solidFill>
                  <a:srgbClr val="333333"/>
                </a:solidFill>
                <a:effectLst/>
                <a:latin typeface="Verdana" panose="020B0604030504040204" pitchFamily="34" charset="0"/>
              </a:rPr>
              <a:t>.</a:t>
            </a:r>
            <a:endParaRPr lang="en-GB" sz="1600" b="1" dirty="0"/>
          </a:p>
        </p:txBody>
      </p:sp>
      <p:sp>
        <p:nvSpPr>
          <p:cNvPr id="9" name="TextBox 8">
            <a:extLst>
              <a:ext uri="{FF2B5EF4-FFF2-40B4-BE49-F238E27FC236}">
                <a16:creationId xmlns:a16="http://schemas.microsoft.com/office/drawing/2014/main" id="{AC3E9098-184F-4DB8-8C7B-285C7F750D60}"/>
              </a:ext>
            </a:extLst>
          </p:cNvPr>
          <p:cNvSpPr txBox="1"/>
          <p:nvPr/>
        </p:nvSpPr>
        <p:spPr>
          <a:xfrm>
            <a:off x="6705368" y="1532413"/>
            <a:ext cx="4179584" cy="1138773"/>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Parallel</a:t>
            </a:r>
          </a:p>
          <a:p>
            <a:r>
              <a:rPr lang="en-US" sz="1600" dirty="0">
                <a:solidFill>
                  <a:srgbClr val="333333"/>
                </a:solidFill>
                <a:latin typeface="Verdana" panose="020B0604030504040204" pitchFamily="34" charset="0"/>
              </a:rPr>
              <a:t>Lines that are always the same distance apart and never touching.</a:t>
            </a:r>
            <a:endParaRPr lang="en-GB" sz="1600" dirty="0">
              <a:solidFill>
                <a:srgbClr val="333333"/>
              </a:solidFill>
              <a:latin typeface="Verdana" panose="020B0604030504040204" pitchFamily="34" charset="0"/>
            </a:endParaRPr>
          </a:p>
          <a:p>
            <a:endParaRPr lang="en-GB" sz="1600" b="1" dirty="0"/>
          </a:p>
        </p:txBody>
      </p:sp>
      <p:sp>
        <p:nvSpPr>
          <p:cNvPr id="10" name="TextBox 9">
            <a:extLst>
              <a:ext uri="{FF2B5EF4-FFF2-40B4-BE49-F238E27FC236}">
                <a16:creationId xmlns:a16="http://schemas.microsoft.com/office/drawing/2014/main" id="{FCF99938-29B8-43CD-91AD-8F562CE4F82B}"/>
              </a:ext>
            </a:extLst>
          </p:cNvPr>
          <p:cNvSpPr txBox="1"/>
          <p:nvPr/>
        </p:nvSpPr>
        <p:spPr>
          <a:xfrm>
            <a:off x="1183692" y="4625715"/>
            <a:ext cx="3388308" cy="892552"/>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Vertically Opposite</a:t>
            </a:r>
            <a:endParaRPr lang="en-US" sz="1600" b="0" i="0" dirty="0">
              <a:solidFill>
                <a:srgbClr val="333333"/>
              </a:solidFill>
              <a:effectLst/>
              <a:latin typeface="Verdana" panose="020B0604030504040204" pitchFamily="34" charset="0"/>
            </a:endParaRPr>
          </a:p>
          <a:p>
            <a:r>
              <a:rPr lang="en-US" sz="1600" b="0" i="0" dirty="0">
                <a:solidFill>
                  <a:srgbClr val="333333"/>
                </a:solidFill>
                <a:effectLst/>
                <a:latin typeface="Verdana" panose="020B0604030504040204" pitchFamily="34" charset="0"/>
              </a:rPr>
              <a:t>The angles opposite each other when two lines cross.</a:t>
            </a:r>
            <a:endParaRPr lang="en-GB" sz="1600" b="1" dirty="0"/>
          </a:p>
        </p:txBody>
      </p:sp>
      <p:sp>
        <p:nvSpPr>
          <p:cNvPr id="11" name="TextBox 10">
            <a:extLst>
              <a:ext uri="{FF2B5EF4-FFF2-40B4-BE49-F238E27FC236}">
                <a16:creationId xmlns:a16="http://schemas.microsoft.com/office/drawing/2014/main" id="{8174701A-FD07-4767-A2EC-DA165DA2E4B0}"/>
              </a:ext>
            </a:extLst>
          </p:cNvPr>
          <p:cNvSpPr txBox="1"/>
          <p:nvPr/>
        </p:nvSpPr>
        <p:spPr>
          <a:xfrm>
            <a:off x="6705368" y="2786293"/>
            <a:ext cx="3326399" cy="1384995"/>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Alternate</a:t>
            </a:r>
          </a:p>
          <a:p>
            <a:r>
              <a:rPr lang="en-US" sz="1600" dirty="0">
                <a:solidFill>
                  <a:srgbClr val="333333"/>
                </a:solidFill>
                <a:latin typeface="Verdana" panose="020B0604030504040204" pitchFamily="34" charset="0"/>
              </a:rPr>
              <a:t>Angles on parallel lines that are in the opposite position relative to a line that crosses them.</a:t>
            </a:r>
            <a:endParaRPr lang="en-GB" sz="1600" b="1" dirty="0"/>
          </a:p>
        </p:txBody>
      </p:sp>
      <p:pic>
        <p:nvPicPr>
          <p:cNvPr id="16" name="Picture 15">
            <a:extLst>
              <a:ext uri="{FF2B5EF4-FFF2-40B4-BE49-F238E27FC236}">
                <a16:creationId xmlns:a16="http://schemas.microsoft.com/office/drawing/2014/main" id="{2E098A45-5BE3-40D7-80C9-9462424F3180}"/>
              </a:ext>
            </a:extLst>
          </p:cNvPr>
          <p:cNvPicPr>
            <a:picLocks noChangeAspect="1"/>
          </p:cNvPicPr>
          <p:nvPr/>
        </p:nvPicPr>
        <p:blipFill>
          <a:blip r:embed="rId2"/>
          <a:stretch>
            <a:fillRect/>
          </a:stretch>
        </p:blipFill>
        <p:spPr>
          <a:xfrm>
            <a:off x="4678533" y="2947763"/>
            <a:ext cx="1071061" cy="892551"/>
          </a:xfrm>
          <a:prstGeom prst="rect">
            <a:avLst/>
          </a:prstGeom>
        </p:spPr>
      </p:pic>
      <p:pic>
        <p:nvPicPr>
          <p:cNvPr id="18" name="Picture 17">
            <a:extLst>
              <a:ext uri="{FF2B5EF4-FFF2-40B4-BE49-F238E27FC236}">
                <a16:creationId xmlns:a16="http://schemas.microsoft.com/office/drawing/2014/main" id="{35C3D8EC-0F68-46AA-8514-81E48C75079F}"/>
              </a:ext>
            </a:extLst>
          </p:cNvPr>
          <p:cNvPicPr>
            <a:picLocks noChangeAspect="1"/>
          </p:cNvPicPr>
          <p:nvPr/>
        </p:nvPicPr>
        <p:blipFill>
          <a:blip r:embed="rId3"/>
          <a:stretch>
            <a:fillRect/>
          </a:stretch>
        </p:blipFill>
        <p:spPr>
          <a:xfrm>
            <a:off x="10085975" y="2998112"/>
            <a:ext cx="901566" cy="892551"/>
          </a:xfrm>
          <a:prstGeom prst="rect">
            <a:avLst/>
          </a:prstGeom>
        </p:spPr>
      </p:pic>
      <p:pic>
        <p:nvPicPr>
          <p:cNvPr id="20" name="Picture 19">
            <a:extLst>
              <a:ext uri="{FF2B5EF4-FFF2-40B4-BE49-F238E27FC236}">
                <a16:creationId xmlns:a16="http://schemas.microsoft.com/office/drawing/2014/main" id="{D7D2978F-44B5-4CF9-B1A2-D5E975C65917}"/>
              </a:ext>
            </a:extLst>
          </p:cNvPr>
          <p:cNvPicPr>
            <a:picLocks noChangeAspect="1"/>
          </p:cNvPicPr>
          <p:nvPr/>
        </p:nvPicPr>
        <p:blipFill>
          <a:blip r:embed="rId4"/>
          <a:stretch>
            <a:fillRect/>
          </a:stretch>
        </p:blipFill>
        <p:spPr>
          <a:xfrm>
            <a:off x="4958769" y="4855749"/>
            <a:ext cx="755330" cy="678703"/>
          </a:xfrm>
          <a:prstGeom prst="rect">
            <a:avLst/>
          </a:prstGeom>
        </p:spPr>
      </p:pic>
      <p:sp>
        <p:nvSpPr>
          <p:cNvPr id="12" name="TextBox 11">
            <a:extLst>
              <a:ext uri="{FF2B5EF4-FFF2-40B4-BE49-F238E27FC236}">
                <a16:creationId xmlns:a16="http://schemas.microsoft.com/office/drawing/2014/main" id="{3823A0BC-DC87-435B-8396-F6B997DE2621}"/>
              </a:ext>
            </a:extLst>
          </p:cNvPr>
          <p:cNvSpPr txBox="1"/>
          <p:nvPr/>
        </p:nvSpPr>
        <p:spPr>
          <a:xfrm>
            <a:off x="6705368" y="4625715"/>
            <a:ext cx="3326399" cy="1138773"/>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Geometry</a:t>
            </a:r>
            <a:endParaRPr lang="en-US" sz="1600" dirty="0">
              <a:solidFill>
                <a:srgbClr val="333333"/>
              </a:solidFill>
              <a:latin typeface="Verdana" panose="020B0604030504040204" pitchFamily="34" charset="0"/>
            </a:endParaRPr>
          </a:p>
          <a:p>
            <a:r>
              <a:rPr lang="en-US" sz="1600" dirty="0">
                <a:solidFill>
                  <a:srgbClr val="333333"/>
                </a:solidFill>
                <a:latin typeface="Verdana" panose="020B0604030504040204" pitchFamily="34" charset="0"/>
              </a:rPr>
              <a:t>The branch of mathematics that deals with points, lines, shapes and space.</a:t>
            </a:r>
            <a:endParaRPr lang="en-GB" sz="1600" b="1" dirty="0"/>
          </a:p>
        </p:txBody>
      </p:sp>
    </p:spTree>
    <p:extLst>
      <p:ext uri="{BB962C8B-B14F-4D97-AF65-F5344CB8AC3E}">
        <p14:creationId xmlns:p14="http://schemas.microsoft.com/office/powerpoint/2010/main" val="2332284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Rounded Corners 1">
            <a:extLst>
              <a:ext uri="{FF2B5EF4-FFF2-40B4-BE49-F238E27FC236}">
                <a16:creationId xmlns:a16="http://schemas.microsoft.com/office/drawing/2014/main" id="{66F81097-720D-A52B-CA70-E6040322346B}"/>
              </a:ext>
            </a:extLst>
          </p:cNvPr>
          <p:cNvSpPr/>
          <p:nvPr/>
        </p:nvSpPr>
        <p:spPr>
          <a:xfrm>
            <a:off x="487105" y="285205"/>
            <a:ext cx="11434764" cy="6287590"/>
          </a:xfrm>
          <a:prstGeom prst="roundRect">
            <a:avLst>
              <a:gd name="adj" fmla="val 5784"/>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mbria"/>
              <a:ea typeface="+mn-ea"/>
              <a:cs typeface="+mn-cs"/>
            </a:endParaRPr>
          </a:p>
        </p:txBody>
      </p:sp>
      <p:sp>
        <p:nvSpPr>
          <p:cNvPr id="4" name="TextBox 3">
            <a:extLst>
              <a:ext uri="{FF2B5EF4-FFF2-40B4-BE49-F238E27FC236}">
                <a16:creationId xmlns:a16="http://schemas.microsoft.com/office/drawing/2014/main" id="{0C8A5D67-AF68-4F88-ABEC-B8150BA8A46D}"/>
              </a:ext>
            </a:extLst>
          </p:cNvPr>
          <p:cNvSpPr txBox="1"/>
          <p:nvPr/>
        </p:nvSpPr>
        <p:spPr>
          <a:xfrm>
            <a:off x="4658333" y="287203"/>
            <a:ext cx="2875331" cy="584775"/>
          </a:xfrm>
          <a:prstGeom prst="rect">
            <a:avLst/>
          </a:prstGeom>
          <a:noFill/>
        </p:spPr>
        <p:txBody>
          <a:bodyPr wrap="square" rtlCol="0">
            <a:spAutoFit/>
          </a:bodyPr>
          <a:lstStyle/>
          <a:p>
            <a:pPr algn="ctr"/>
            <a:r>
              <a:rPr lang="en-US" sz="3200" dirty="0">
                <a:latin typeface="Arial Black" panose="020B0A04020102020204" pitchFamily="34" charset="0"/>
              </a:rPr>
              <a:t>Key Facts</a:t>
            </a:r>
            <a:endParaRPr lang="en-GB" sz="3200" dirty="0">
              <a:latin typeface="Arial Black" panose="020B0A04020102020204" pitchFamily="34" charset="0"/>
            </a:endParaRPr>
          </a:p>
        </p:txBody>
      </p:sp>
      <p:sp>
        <p:nvSpPr>
          <p:cNvPr id="52" name="TextBox 51">
            <a:extLst>
              <a:ext uri="{FF2B5EF4-FFF2-40B4-BE49-F238E27FC236}">
                <a16:creationId xmlns:a16="http://schemas.microsoft.com/office/drawing/2014/main" id="{EB5A4257-9459-475A-A0D6-CC6A9C77E64A}"/>
              </a:ext>
            </a:extLst>
          </p:cNvPr>
          <p:cNvSpPr txBox="1"/>
          <p:nvPr/>
        </p:nvSpPr>
        <p:spPr>
          <a:xfrm>
            <a:off x="982317" y="1288110"/>
            <a:ext cx="4932100" cy="430887"/>
          </a:xfrm>
          <a:prstGeom prst="rect">
            <a:avLst/>
          </a:prstGeom>
          <a:solidFill>
            <a:schemeClr val="bg1"/>
          </a:solidFill>
        </p:spPr>
        <p:txBody>
          <a:bodyPr wrap="square" rtlCol="0">
            <a:spAutoFit/>
          </a:bodyPr>
          <a:lstStyle/>
          <a:p>
            <a:r>
              <a:rPr lang="en-US" sz="2200" b="1" dirty="0">
                <a:latin typeface="Arial" panose="020B0604020202020204" pitchFamily="34" charset="0"/>
                <a:cs typeface="Arial" panose="020B0604020202020204" pitchFamily="34" charset="0"/>
              </a:rPr>
              <a:t>Acute angles are less than 90</a:t>
            </a:r>
            <a:r>
              <a:rPr lang="en-US" sz="2200" b="1" baseline="30000" dirty="0">
                <a:latin typeface="Arial" panose="020B0604020202020204" pitchFamily="34" charset="0"/>
                <a:cs typeface="Arial" panose="020B0604020202020204" pitchFamily="34" charset="0"/>
              </a:rPr>
              <a:t>o</a:t>
            </a:r>
            <a:endParaRPr lang="en-GB" sz="2200" b="1" baseline="300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0F9B05C5-93FC-CBA7-9216-485445A93915}"/>
              </a:ext>
            </a:extLst>
          </p:cNvPr>
          <p:cNvSpPr txBox="1"/>
          <p:nvPr/>
        </p:nvSpPr>
        <p:spPr>
          <a:xfrm>
            <a:off x="982316" y="3689440"/>
            <a:ext cx="8391289" cy="430887"/>
          </a:xfrm>
          <a:prstGeom prst="rect">
            <a:avLst/>
          </a:prstGeom>
          <a:solidFill>
            <a:schemeClr val="bg1"/>
          </a:solidFill>
        </p:spPr>
        <p:txBody>
          <a:bodyPr wrap="square" rtlCol="0">
            <a:spAutoFit/>
          </a:bodyPr>
          <a:lstStyle/>
          <a:p>
            <a:r>
              <a:rPr lang="en-US" sz="2200" b="1" dirty="0">
                <a:latin typeface="Arial" panose="020B0604020202020204" pitchFamily="34" charset="0"/>
                <a:cs typeface="Arial" panose="020B0604020202020204" pitchFamily="34" charset="0"/>
              </a:rPr>
              <a:t>Obtuse angles are greater than 90</a:t>
            </a:r>
            <a:r>
              <a:rPr lang="en-US" sz="2200" b="1" baseline="30000" dirty="0">
                <a:latin typeface="Arial" panose="020B0604020202020204" pitchFamily="34" charset="0"/>
                <a:cs typeface="Arial" panose="020B0604020202020204" pitchFamily="34" charset="0"/>
              </a:rPr>
              <a:t>o</a:t>
            </a:r>
            <a:r>
              <a:rPr lang="en-US" sz="2200" b="1" dirty="0">
                <a:latin typeface="Arial" panose="020B0604020202020204" pitchFamily="34" charset="0"/>
                <a:cs typeface="Arial" panose="020B0604020202020204" pitchFamily="34" charset="0"/>
              </a:rPr>
              <a:t> but less than 180</a:t>
            </a:r>
            <a:r>
              <a:rPr lang="en-US" sz="2200" b="1" baseline="30000" dirty="0">
                <a:latin typeface="Arial" panose="020B0604020202020204" pitchFamily="34" charset="0"/>
                <a:cs typeface="Arial" panose="020B0604020202020204" pitchFamily="34" charset="0"/>
              </a:rPr>
              <a:t>o</a:t>
            </a:r>
            <a:endParaRPr lang="en-GB" sz="2200" b="1" baseline="30000"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3A064601-DCFD-628F-14CA-52E3215F6E1B}"/>
              </a:ext>
            </a:extLst>
          </p:cNvPr>
          <p:cNvSpPr txBox="1"/>
          <p:nvPr/>
        </p:nvSpPr>
        <p:spPr>
          <a:xfrm>
            <a:off x="982317" y="4890106"/>
            <a:ext cx="5687235" cy="430887"/>
          </a:xfrm>
          <a:prstGeom prst="rect">
            <a:avLst/>
          </a:prstGeom>
          <a:solidFill>
            <a:schemeClr val="bg1"/>
          </a:solidFill>
        </p:spPr>
        <p:txBody>
          <a:bodyPr wrap="square" rtlCol="0">
            <a:spAutoFit/>
          </a:bodyPr>
          <a:lstStyle/>
          <a:p>
            <a:r>
              <a:rPr lang="en-US" sz="2200" b="1" dirty="0">
                <a:latin typeface="Arial" panose="020B0604020202020204" pitchFamily="34" charset="0"/>
                <a:cs typeface="Arial" panose="020B0604020202020204" pitchFamily="34" charset="0"/>
              </a:rPr>
              <a:t>Reflex angles are greater than 180</a:t>
            </a:r>
            <a:r>
              <a:rPr lang="en-US" sz="2200" b="1" baseline="30000" dirty="0">
                <a:latin typeface="Arial" panose="020B0604020202020204" pitchFamily="34" charset="0"/>
                <a:cs typeface="Arial" panose="020B0604020202020204" pitchFamily="34" charset="0"/>
              </a:rPr>
              <a:t>o</a:t>
            </a:r>
            <a:endParaRPr lang="en-GB" sz="2200" b="1" baseline="300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C5D7CE43-0F33-93FF-822E-8B36AEDFF021}"/>
              </a:ext>
            </a:extLst>
          </p:cNvPr>
          <p:cNvSpPr txBox="1"/>
          <p:nvPr/>
        </p:nvSpPr>
        <p:spPr>
          <a:xfrm>
            <a:off x="982317" y="2488775"/>
            <a:ext cx="4842151" cy="430887"/>
          </a:xfrm>
          <a:prstGeom prst="rect">
            <a:avLst/>
          </a:prstGeom>
          <a:solidFill>
            <a:schemeClr val="bg1"/>
          </a:solidFill>
        </p:spPr>
        <p:txBody>
          <a:bodyPr wrap="square" rtlCol="0">
            <a:spAutoFit/>
          </a:bodyPr>
          <a:lstStyle/>
          <a:p>
            <a:r>
              <a:rPr lang="en-US" sz="2200" b="1" dirty="0">
                <a:latin typeface="Arial" panose="020B0604020202020204" pitchFamily="34" charset="0"/>
                <a:cs typeface="Arial" panose="020B0604020202020204" pitchFamily="34" charset="0"/>
              </a:rPr>
              <a:t>Right angles are equal to  90</a:t>
            </a:r>
            <a:r>
              <a:rPr lang="en-US" sz="2200" b="1" baseline="30000" dirty="0">
                <a:latin typeface="Arial" panose="020B0604020202020204" pitchFamily="34" charset="0"/>
                <a:cs typeface="Arial" panose="020B0604020202020204" pitchFamily="34" charset="0"/>
              </a:rPr>
              <a:t>o</a:t>
            </a:r>
            <a:endParaRPr lang="en-GB" sz="2200" b="1" baseline="30000" dirty="0">
              <a:latin typeface="Arial" panose="020B0604020202020204" pitchFamily="34" charset="0"/>
              <a:cs typeface="Arial" panose="020B0604020202020204" pitchFamily="34" charset="0"/>
            </a:endParaRPr>
          </a:p>
        </p:txBody>
      </p:sp>
      <p:grpSp>
        <p:nvGrpSpPr>
          <p:cNvPr id="43" name="Group 42"/>
          <p:cNvGrpSpPr/>
          <p:nvPr/>
        </p:nvGrpSpPr>
        <p:grpSpPr>
          <a:xfrm>
            <a:off x="5296983" y="1171417"/>
            <a:ext cx="1234865" cy="836608"/>
            <a:chOff x="4770268" y="1671075"/>
            <a:chExt cx="1234865" cy="836608"/>
          </a:xfrm>
        </p:grpSpPr>
        <p:sp>
          <p:nvSpPr>
            <p:cNvPr id="39" name="Pie 38"/>
            <p:cNvSpPr/>
            <p:nvPr/>
          </p:nvSpPr>
          <p:spPr>
            <a:xfrm>
              <a:off x="4770268" y="1811301"/>
              <a:ext cx="696382" cy="696382"/>
            </a:xfrm>
            <a:prstGeom prst="pie">
              <a:avLst>
                <a:gd name="adj1" fmla="val 19205320"/>
                <a:gd name="adj2" fmla="val 2156841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nvGrpSpPr>
            <p:cNvPr id="16" name="Group 15"/>
            <p:cNvGrpSpPr/>
            <p:nvPr/>
          </p:nvGrpSpPr>
          <p:grpSpPr>
            <a:xfrm rot="5400000">
              <a:off x="5289261" y="1470623"/>
              <a:ext cx="515420" cy="916324"/>
              <a:chOff x="7952198" y="1573658"/>
              <a:chExt cx="515420" cy="916324"/>
            </a:xfrm>
          </p:grpSpPr>
          <p:cxnSp>
            <p:nvCxnSpPr>
              <p:cNvPr id="11" name="Straight Connector 10"/>
              <p:cNvCxnSpPr/>
              <p:nvPr/>
            </p:nvCxnSpPr>
            <p:spPr>
              <a:xfrm flipH="1" flipV="1">
                <a:off x="7952198" y="1837032"/>
                <a:ext cx="488417" cy="652950"/>
              </a:xfrm>
              <a:prstGeom prst="line">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cxnSp>
            <p:nvCxnSpPr>
              <p:cNvPr id="15" name="Straight Connector 14"/>
              <p:cNvCxnSpPr/>
              <p:nvPr/>
            </p:nvCxnSpPr>
            <p:spPr>
              <a:xfrm flipV="1">
                <a:off x="8440615" y="1573658"/>
                <a:ext cx="27003" cy="916324"/>
              </a:xfrm>
              <a:prstGeom prst="line">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grpSp>
      </p:grpSp>
      <p:grpSp>
        <p:nvGrpSpPr>
          <p:cNvPr id="2" name="Group 1">
            <a:extLst>
              <a:ext uri="{FF2B5EF4-FFF2-40B4-BE49-F238E27FC236}">
                <a16:creationId xmlns:a16="http://schemas.microsoft.com/office/drawing/2014/main" id="{3848FD99-E033-E4ED-E4EA-D519EE4A318F}"/>
              </a:ext>
            </a:extLst>
          </p:cNvPr>
          <p:cNvGrpSpPr/>
          <p:nvPr/>
        </p:nvGrpSpPr>
        <p:grpSpPr>
          <a:xfrm>
            <a:off x="5573072" y="2297052"/>
            <a:ext cx="682689" cy="696436"/>
            <a:chOff x="5085332" y="2690097"/>
            <a:chExt cx="682689" cy="696436"/>
          </a:xfrm>
        </p:grpSpPr>
        <p:sp>
          <p:nvSpPr>
            <p:cNvPr id="42" name="Rectangle 41"/>
            <p:cNvSpPr/>
            <p:nvPr/>
          </p:nvSpPr>
          <p:spPr>
            <a:xfrm>
              <a:off x="5098961" y="3084515"/>
              <a:ext cx="295064" cy="295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9" name="Group 28"/>
            <p:cNvGrpSpPr/>
            <p:nvPr/>
          </p:nvGrpSpPr>
          <p:grpSpPr>
            <a:xfrm>
              <a:off x="5085332" y="2690097"/>
              <a:ext cx="682689" cy="696436"/>
              <a:chOff x="5085332" y="2690097"/>
              <a:chExt cx="682689" cy="696436"/>
            </a:xfrm>
          </p:grpSpPr>
          <p:cxnSp>
            <p:nvCxnSpPr>
              <p:cNvPr id="21" name="Straight Connector 20"/>
              <p:cNvCxnSpPr/>
              <p:nvPr/>
            </p:nvCxnSpPr>
            <p:spPr>
              <a:xfrm flipV="1">
                <a:off x="5092146" y="2690097"/>
                <a:ext cx="1" cy="696436"/>
              </a:xfrm>
              <a:prstGeom prst="line">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cxnSp>
            <p:nvCxnSpPr>
              <p:cNvPr id="27" name="Straight Connector 26"/>
              <p:cNvCxnSpPr/>
              <p:nvPr/>
            </p:nvCxnSpPr>
            <p:spPr>
              <a:xfrm flipV="1">
                <a:off x="5085332" y="3379579"/>
                <a:ext cx="682689" cy="1215"/>
              </a:xfrm>
              <a:prstGeom prst="line">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grpSp>
      </p:grpSp>
      <p:grpSp>
        <p:nvGrpSpPr>
          <p:cNvPr id="3" name="Group 2">
            <a:extLst>
              <a:ext uri="{FF2B5EF4-FFF2-40B4-BE49-F238E27FC236}">
                <a16:creationId xmlns:a16="http://schemas.microsoft.com/office/drawing/2014/main" id="{801EA920-52F8-C4E5-6CA9-35361DD49B34}"/>
              </a:ext>
            </a:extLst>
          </p:cNvPr>
          <p:cNvGrpSpPr/>
          <p:nvPr/>
        </p:nvGrpSpPr>
        <p:grpSpPr>
          <a:xfrm>
            <a:off x="8379974" y="3613740"/>
            <a:ext cx="1088441" cy="818622"/>
            <a:chOff x="8020050" y="4307000"/>
            <a:chExt cx="1088441" cy="818622"/>
          </a:xfrm>
        </p:grpSpPr>
        <p:sp>
          <p:nvSpPr>
            <p:cNvPr id="44" name="Pie 43"/>
            <p:cNvSpPr/>
            <p:nvPr/>
          </p:nvSpPr>
          <p:spPr>
            <a:xfrm>
              <a:off x="8055450" y="4429240"/>
              <a:ext cx="696382" cy="696382"/>
            </a:xfrm>
            <a:prstGeom prst="pie">
              <a:avLst>
                <a:gd name="adj1" fmla="val 13910469"/>
                <a:gd name="adj2" fmla="val 2156841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cxnSp>
          <p:nvCxnSpPr>
            <p:cNvPr id="31" name="Straight Connector 30"/>
            <p:cNvCxnSpPr/>
            <p:nvPr/>
          </p:nvCxnSpPr>
          <p:spPr>
            <a:xfrm flipH="1" flipV="1">
              <a:off x="8020050" y="4307000"/>
              <a:ext cx="387710" cy="474550"/>
            </a:xfrm>
            <a:prstGeom prst="line">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cxnSp>
          <p:nvCxnSpPr>
            <p:cNvPr id="37" name="Straight Connector 36"/>
            <p:cNvCxnSpPr/>
            <p:nvPr/>
          </p:nvCxnSpPr>
          <p:spPr>
            <a:xfrm>
              <a:off x="8403641" y="4777431"/>
              <a:ext cx="704850" cy="0"/>
            </a:xfrm>
            <a:prstGeom prst="line">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grpSp>
      <p:grpSp>
        <p:nvGrpSpPr>
          <p:cNvPr id="8" name="Group 7">
            <a:extLst>
              <a:ext uri="{FF2B5EF4-FFF2-40B4-BE49-F238E27FC236}">
                <a16:creationId xmlns:a16="http://schemas.microsoft.com/office/drawing/2014/main" id="{85266435-8504-8C19-8584-CED202A8BC52}"/>
              </a:ext>
            </a:extLst>
          </p:cNvPr>
          <p:cNvGrpSpPr/>
          <p:nvPr/>
        </p:nvGrpSpPr>
        <p:grpSpPr>
          <a:xfrm>
            <a:off x="6204487" y="4589821"/>
            <a:ext cx="1053041" cy="948498"/>
            <a:chOff x="6576484" y="5068877"/>
            <a:chExt cx="1053041" cy="948498"/>
          </a:xfrm>
        </p:grpSpPr>
        <p:sp>
          <p:nvSpPr>
            <p:cNvPr id="46" name="Pie 45"/>
            <p:cNvSpPr/>
            <p:nvPr/>
          </p:nvSpPr>
          <p:spPr>
            <a:xfrm>
              <a:off x="6576484" y="5320993"/>
              <a:ext cx="696382" cy="696382"/>
            </a:xfrm>
            <a:prstGeom prst="pie">
              <a:avLst>
                <a:gd name="adj1" fmla="val 21578454"/>
                <a:gd name="adj2" fmla="val 17078281"/>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cxnSp>
          <p:nvCxnSpPr>
            <p:cNvPr id="40" name="Straight Connector 39"/>
            <p:cNvCxnSpPr/>
            <p:nvPr/>
          </p:nvCxnSpPr>
          <p:spPr>
            <a:xfrm>
              <a:off x="6924675" y="5669184"/>
              <a:ext cx="704850" cy="0"/>
            </a:xfrm>
            <a:prstGeom prst="line">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cxnSp>
          <p:nvCxnSpPr>
            <p:cNvPr id="41" name="Straight Connector 40"/>
            <p:cNvCxnSpPr/>
            <p:nvPr/>
          </p:nvCxnSpPr>
          <p:spPr>
            <a:xfrm flipV="1">
              <a:off x="6924675" y="5068877"/>
              <a:ext cx="190500" cy="600307"/>
            </a:xfrm>
            <a:prstGeom prst="line">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grpSp>
    </p:spTree>
    <p:extLst>
      <p:ext uri="{BB962C8B-B14F-4D97-AF65-F5344CB8AC3E}">
        <p14:creationId xmlns:p14="http://schemas.microsoft.com/office/powerpoint/2010/main" val="2699907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Rounded Corners 1">
            <a:extLst>
              <a:ext uri="{FF2B5EF4-FFF2-40B4-BE49-F238E27FC236}">
                <a16:creationId xmlns:a16="http://schemas.microsoft.com/office/drawing/2014/main" id="{66F81097-720D-A52B-CA70-E6040322346B}"/>
              </a:ext>
            </a:extLst>
          </p:cNvPr>
          <p:cNvSpPr/>
          <p:nvPr/>
        </p:nvSpPr>
        <p:spPr>
          <a:xfrm>
            <a:off x="487105" y="285205"/>
            <a:ext cx="11434764" cy="6287590"/>
          </a:xfrm>
          <a:prstGeom prst="roundRect">
            <a:avLst>
              <a:gd name="adj" fmla="val 5784"/>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mbria"/>
              <a:ea typeface="+mn-ea"/>
              <a:cs typeface="+mn-cs"/>
            </a:endParaRPr>
          </a:p>
        </p:txBody>
      </p:sp>
      <p:sp>
        <p:nvSpPr>
          <p:cNvPr id="4" name="TextBox 3">
            <a:extLst>
              <a:ext uri="{FF2B5EF4-FFF2-40B4-BE49-F238E27FC236}">
                <a16:creationId xmlns:a16="http://schemas.microsoft.com/office/drawing/2014/main" id="{0C8A5D67-AF68-4F88-ABEC-B8150BA8A46D}"/>
              </a:ext>
            </a:extLst>
          </p:cNvPr>
          <p:cNvSpPr txBox="1"/>
          <p:nvPr/>
        </p:nvSpPr>
        <p:spPr>
          <a:xfrm>
            <a:off x="3613255" y="297852"/>
            <a:ext cx="4965491" cy="584775"/>
          </a:xfrm>
          <a:prstGeom prst="rect">
            <a:avLst/>
          </a:prstGeom>
          <a:noFill/>
        </p:spPr>
        <p:txBody>
          <a:bodyPr wrap="square" rtlCol="0">
            <a:spAutoFit/>
          </a:bodyPr>
          <a:lstStyle/>
          <a:p>
            <a:pPr algn="ctr"/>
            <a:r>
              <a:rPr lang="en-US" sz="3200" dirty="0">
                <a:latin typeface="Arial Black" panose="020B0A04020102020204" pitchFamily="34" charset="0"/>
              </a:rPr>
              <a:t>Types of Angle</a:t>
            </a:r>
            <a:endParaRPr lang="en-GB" sz="3200" dirty="0">
              <a:latin typeface="Arial Black" panose="020B0A04020102020204" pitchFamily="34" charset="0"/>
            </a:endParaRPr>
          </a:p>
        </p:txBody>
      </p:sp>
      <p:sp>
        <p:nvSpPr>
          <p:cNvPr id="45" name="TextBox 44">
            <a:extLst>
              <a:ext uri="{FF2B5EF4-FFF2-40B4-BE49-F238E27FC236}">
                <a16:creationId xmlns:a16="http://schemas.microsoft.com/office/drawing/2014/main" id="{7A9F54EA-876A-4F56-ACD7-89A23CFBEEA0}"/>
              </a:ext>
            </a:extLst>
          </p:cNvPr>
          <p:cNvSpPr txBox="1"/>
          <p:nvPr/>
        </p:nvSpPr>
        <p:spPr>
          <a:xfrm>
            <a:off x="891048" y="1392775"/>
            <a:ext cx="9340456" cy="430887"/>
          </a:xfrm>
          <a:prstGeom prst="rect">
            <a:avLst/>
          </a:prstGeom>
          <a:solidFill>
            <a:schemeClr val="bg1"/>
          </a:solidFill>
        </p:spPr>
        <p:txBody>
          <a:bodyPr wrap="square" rtlCol="0">
            <a:spAutoFit/>
          </a:bodyPr>
          <a:lstStyle/>
          <a:p>
            <a:r>
              <a:rPr lang="en-US" sz="2200" dirty="0"/>
              <a:t>Match each angle with its description.</a:t>
            </a:r>
            <a:endParaRPr lang="en-GB" sz="2200" baseline="30000" dirty="0"/>
          </a:p>
        </p:txBody>
      </p:sp>
      <p:grpSp>
        <p:nvGrpSpPr>
          <p:cNvPr id="18" name="Group 17">
            <a:extLst>
              <a:ext uri="{FF2B5EF4-FFF2-40B4-BE49-F238E27FC236}">
                <a16:creationId xmlns:a16="http://schemas.microsoft.com/office/drawing/2014/main" id="{FA1B8874-F305-4902-0506-1A5976D315BE}"/>
              </a:ext>
            </a:extLst>
          </p:cNvPr>
          <p:cNvGrpSpPr/>
          <p:nvPr/>
        </p:nvGrpSpPr>
        <p:grpSpPr>
          <a:xfrm rot="16200000">
            <a:off x="9545741" y="4288742"/>
            <a:ext cx="1663400" cy="1351547"/>
            <a:chOff x="5493433" y="1968270"/>
            <a:chExt cx="2240811" cy="1412461"/>
          </a:xfrm>
        </p:grpSpPr>
        <p:sp>
          <p:nvSpPr>
            <p:cNvPr id="31" name="Partial Circle 30">
              <a:extLst>
                <a:ext uri="{FF2B5EF4-FFF2-40B4-BE49-F238E27FC236}">
                  <a16:creationId xmlns:a16="http://schemas.microsoft.com/office/drawing/2014/main" id="{2AE9BDBA-081D-4CE6-B079-EFB610FFAA1F}"/>
                </a:ext>
              </a:extLst>
            </p:cNvPr>
            <p:cNvSpPr/>
            <p:nvPr/>
          </p:nvSpPr>
          <p:spPr>
            <a:xfrm flipV="1">
              <a:off x="5493433" y="2283915"/>
              <a:ext cx="1184745" cy="1096816"/>
            </a:xfrm>
            <a:prstGeom prst="pie">
              <a:avLst>
                <a:gd name="adj1" fmla="val 20567005"/>
                <a:gd name="adj2" fmla="val 2262182"/>
              </a:avLst>
            </a:prstGeom>
            <a:solidFill>
              <a:srgbClr val="FFFF00"/>
            </a:solid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1" name="Straight Connector 10">
              <a:extLst>
                <a:ext uri="{FF2B5EF4-FFF2-40B4-BE49-F238E27FC236}">
                  <a16:creationId xmlns:a16="http://schemas.microsoft.com/office/drawing/2014/main" id="{52F1383D-1EEA-4008-8D27-68A0D217D771}"/>
                </a:ext>
              </a:extLst>
            </p:cNvPr>
            <p:cNvCxnSpPr>
              <a:cxnSpLocks/>
            </p:cNvCxnSpPr>
            <p:nvPr/>
          </p:nvCxnSpPr>
          <p:spPr>
            <a:xfrm flipV="1">
              <a:off x="6076278" y="1968270"/>
              <a:ext cx="1179012" cy="861206"/>
            </a:xfrm>
            <a:prstGeom prst="line">
              <a:avLst/>
            </a:prstGeom>
            <a:noFill/>
            <a:ln w="57150" cap="rnd">
              <a:solidFill>
                <a:schemeClr val="tx1"/>
              </a:solidFill>
              <a:round/>
            </a:ln>
          </p:spPr>
          <p:style>
            <a:lnRef idx="2">
              <a:schemeClr val="accent1">
                <a:shade val="50000"/>
              </a:schemeClr>
            </a:lnRef>
            <a:fillRef idx="1">
              <a:schemeClr val="accent1"/>
            </a:fillRef>
            <a:effectRef idx="0">
              <a:schemeClr val="accent1"/>
            </a:effectRef>
            <a:fontRef idx="minor">
              <a:schemeClr val="lt1"/>
            </a:fontRef>
          </p:style>
        </p:cxnSp>
        <p:cxnSp>
          <p:nvCxnSpPr>
            <p:cNvPr id="54" name="Straight Connector 53">
              <a:extLst>
                <a:ext uri="{FF2B5EF4-FFF2-40B4-BE49-F238E27FC236}">
                  <a16:creationId xmlns:a16="http://schemas.microsoft.com/office/drawing/2014/main" id="{F194AF34-6C84-83F2-C73A-10EC720E07BF}"/>
                </a:ext>
              </a:extLst>
            </p:cNvPr>
            <p:cNvCxnSpPr>
              <a:cxnSpLocks/>
            </p:cNvCxnSpPr>
            <p:nvPr/>
          </p:nvCxnSpPr>
          <p:spPr>
            <a:xfrm>
              <a:off x="6070545" y="2829474"/>
              <a:ext cx="1663699" cy="534071"/>
            </a:xfrm>
            <a:prstGeom prst="line">
              <a:avLst/>
            </a:prstGeom>
            <a:noFill/>
            <a:ln w="57150" cap="rnd">
              <a:solidFill>
                <a:schemeClr val="tx1"/>
              </a:solidFill>
              <a:round/>
            </a:ln>
          </p:spPr>
          <p:style>
            <a:lnRef idx="2">
              <a:schemeClr val="accent1">
                <a:shade val="50000"/>
              </a:schemeClr>
            </a:lnRef>
            <a:fillRef idx="1">
              <a:schemeClr val="accent1"/>
            </a:fillRef>
            <a:effectRef idx="0">
              <a:schemeClr val="accent1"/>
            </a:effectRef>
            <a:fontRef idx="minor">
              <a:schemeClr val="lt1"/>
            </a:fontRef>
          </p:style>
        </p:cxnSp>
      </p:grpSp>
      <p:grpSp>
        <p:nvGrpSpPr>
          <p:cNvPr id="19" name="Group 18">
            <a:extLst>
              <a:ext uri="{FF2B5EF4-FFF2-40B4-BE49-F238E27FC236}">
                <a16:creationId xmlns:a16="http://schemas.microsoft.com/office/drawing/2014/main" id="{18737972-7D94-0A8E-41DF-C45C0CAEF278}"/>
              </a:ext>
            </a:extLst>
          </p:cNvPr>
          <p:cNvGrpSpPr/>
          <p:nvPr/>
        </p:nvGrpSpPr>
        <p:grpSpPr>
          <a:xfrm>
            <a:off x="6754781" y="4375197"/>
            <a:ext cx="1767788" cy="866105"/>
            <a:chOff x="6902394" y="3772269"/>
            <a:chExt cx="2863014" cy="1402697"/>
          </a:xfrm>
        </p:grpSpPr>
        <p:sp>
          <p:nvSpPr>
            <p:cNvPr id="29" name="Partial Circle 28">
              <a:extLst>
                <a:ext uri="{FF2B5EF4-FFF2-40B4-BE49-F238E27FC236}">
                  <a16:creationId xmlns:a16="http://schemas.microsoft.com/office/drawing/2014/main" id="{82760262-D27A-4762-9E9A-E94309C76F89}"/>
                </a:ext>
              </a:extLst>
            </p:cNvPr>
            <p:cNvSpPr/>
            <p:nvPr/>
          </p:nvSpPr>
          <p:spPr>
            <a:xfrm flipV="1">
              <a:off x="7996272" y="4078150"/>
              <a:ext cx="1184745" cy="1096816"/>
            </a:xfrm>
            <a:prstGeom prst="pie">
              <a:avLst>
                <a:gd name="adj1" fmla="val 9795848"/>
                <a:gd name="adj2" fmla="val 2155396"/>
              </a:avLst>
            </a:prstGeom>
            <a:solidFill>
              <a:srgbClr val="FF00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5" name="Straight Connector 54">
              <a:extLst>
                <a:ext uri="{FF2B5EF4-FFF2-40B4-BE49-F238E27FC236}">
                  <a16:creationId xmlns:a16="http://schemas.microsoft.com/office/drawing/2014/main" id="{7B98C712-2221-583E-2B41-B3A6A931D3F1}"/>
                </a:ext>
              </a:extLst>
            </p:cNvPr>
            <p:cNvCxnSpPr>
              <a:cxnSpLocks/>
            </p:cNvCxnSpPr>
            <p:nvPr/>
          </p:nvCxnSpPr>
          <p:spPr>
            <a:xfrm flipV="1">
              <a:off x="8586396" y="3772269"/>
              <a:ext cx="1179012" cy="861206"/>
            </a:xfrm>
            <a:prstGeom prst="line">
              <a:avLst/>
            </a:prstGeom>
            <a:noFill/>
            <a:ln w="57150" cap="rnd">
              <a:solidFill>
                <a:schemeClr val="tx1"/>
              </a:solidFill>
              <a:round/>
            </a:ln>
          </p:spPr>
          <p:style>
            <a:lnRef idx="2">
              <a:schemeClr val="accent1">
                <a:shade val="50000"/>
              </a:schemeClr>
            </a:lnRef>
            <a:fillRef idx="1">
              <a:schemeClr val="accent1"/>
            </a:fillRef>
            <a:effectRef idx="0">
              <a:schemeClr val="accent1"/>
            </a:effectRef>
            <a:fontRef idx="minor">
              <a:schemeClr val="lt1"/>
            </a:fontRef>
          </p:style>
        </p:cxnSp>
        <p:cxnSp>
          <p:nvCxnSpPr>
            <p:cNvPr id="56" name="Straight Connector 55">
              <a:extLst>
                <a:ext uri="{FF2B5EF4-FFF2-40B4-BE49-F238E27FC236}">
                  <a16:creationId xmlns:a16="http://schemas.microsoft.com/office/drawing/2014/main" id="{FCCF888A-21B8-9A0D-6A5C-731F317A3FF7}"/>
                </a:ext>
              </a:extLst>
            </p:cNvPr>
            <p:cNvCxnSpPr>
              <a:cxnSpLocks/>
            </p:cNvCxnSpPr>
            <p:nvPr/>
          </p:nvCxnSpPr>
          <p:spPr>
            <a:xfrm>
              <a:off x="6902394" y="4092487"/>
              <a:ext cx="1663699" cy="534071"/>
            </a:xfrm>
            <a:prstGeom prst="line">
              <a:avLst/>
            </a:prstGeom>
            <a:noFill/>
            <a:ln w="57150" cap="rnd">
              <a:solidFill>
                <a:schemeClr val="tx1"/>
              </a:solidFill>
              <a:round/>
            </a:ln>
          </p:spPr>
          <p:style>
            <a:lnRef idx="2">
              <a:schemeClr val="accent1">
                <a:shade val="50000"/>
              </a:schemeClr>
            </a:lnRef>
            <a:fillRef idx="1">
              <a:schemeClr val="accent1"/>
            </a:fillRef>
            <a:effectRef idx="0">
              <a:schemeClr val="accent1"/>
            </a:effectRef>
            <a:fontRef idx="minor">
              <a:schemeClr val="lt1"/>
            </a:fontRef>
          </p:style>
        </p:cxnSp>
      </p:grpSp>
      <p:grpSp>
        <p:nvGrpSpPr>
          <p:cNvPr id="17" name="Group 16">
            <a:extLst>
              <a:ext uri="{FF2B5EF4-FFF2-40B4-BE49-F238E27FC236}">
                <a16:creationId xmlns:a16="http://schemas.microsoft.com/office/drawing/2014/main" id="{37851C76-F3F7-F04F-8652-1F66614CBCDD}"/>
              </a:ext>
            </a:extLst>
          </p:cNvPr>
          <p:cNvGrpSpPr/>
          <p:nvPr/>
        </p:nvGrpSpPr>
        <p:grpSpPr>
          <a:xfrm>
            <a:off x="1155787" y="3933141"/>
            <a:ext cx="1189846" cy="1308161"/>
            <a:chOff x="4592052" y="3926292"/>
            <a:chExt cx="1921332" cy="2112383"/>
          </a:xfrm>
        </p:grpSpPr>
        <p:sp>
          <p:nvSpPr>
            <p:cNvPr id="59" name="Partial Circle 58">
              <a:extLst>
                <a:ext uri="{FF2B5EF4-FFF2-40B4-BE49-F238E27FC236}">
                  <a16:creationId xmlns:a16="http://schemas.microsoft.com/office/drawing/2014/main" id="{2A77A388-A6D3-9B1C-A68A-5DBCDAFA2FF0}"/>
                </a:ext>
              </a:extLst>
            </p:cNvPr>
            <p:cNvSpPr/>
            <p:nvPr/>
          </p:nvSpPr>
          <p:spPr>
            <a:xfrm flipV="1">
              <a:off x="4592052" y="4802611"/>
              <a:ext cx="1184745" cy="1096816"/>
            </a:xfrm>
            <a:prstGeom prst="pie">
              <a:avLst>
                <a:gd name="adj1" fmla="val 19961416"/>
                <a:gd name="adj2" fmla="val 6152178"/>
              </a:avLst>
            </a:prstGeom>
            <a:solidFill>
              <a:srgbClr val="00B050"/>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7" name="Straight Connector 56">
              <a:extLst>
                <a:ext uri="{FF2B5EF4-FFF2-40B4-BE49-F238E27FC236}">
                  <a16:creationId xmlns:a16="http://schemas.microsoft.com/office/drawing/2014/main" id="{031237F2-86BB-39E9-2DE8-91C403165E7F}"/>
                </a:ext>
              </a:extLst>
            </p:cNvPr>
            <p:cNvCxnSpPr>
              <a:cxnSpLocks/>
            </p:cNvCxnSpPr>
            <p:nvPr/>
          </p:nvCxnSpPr>
          <p:spPr>
            <a:xfrm flipH="1" flipV="1">
              <a:off x="4866539" y="3926292"/>
              <a:ext cx="309904" cy="1418776"/>
            </a:xfrm>
            <a:prstGeom prst="line">
              <a:avLst/>
            </a:prstGeom>
            <a:noFill/>
            <a:ln w="57150" cap="rnd">
              <a:solidFill>
                <a:schemeClr val="tx1"/>
              </a:solidFill>
              <a:round/>
            </a:ln>
          </p:spPr>
          <p:style>
            <a:lnRef idx="2">
              <a:schemeClr val="accent1">
                <a:shade val="50000"/>
              </a:schemeClr>
            </a:lnRef>
            <a:fillRef idx="1">
              <a:schemeClr val="accent1"/>
            </a:fillRef>
            <a:effectRef idx="0">
              <a:schemeClr val="accent1"/>
            </a:effectRef>
            <a:fontRef idx="minor">
              <a:schemeClr val="lt1"/>
            </a:fontRef>
          </p:style>
        </p:cxnSp>
        <p:cxnSp>
          <p:nvCxnSpPr>
            <p:cNvPr id="58" name="Straight Connector 57">
              <a:extLst>
                <a:ext uri="{FF2B5EF4-FFF2-40B4-BE49-F238E27FC236}">
                  <a16:creationId xmlns:a16="http://schemas.microsoft.com/office/drawing/2014/main" id="{C62905AA-843E-87D2-52EC-438860AB4ED1}"/>
                </a:ext>
              </a:extLst>
            </p:cNvPr>
            <p:cNvCxnSpPr>
              <a:cxnSpLocks/>
            </p:cNvCxnSpPr>
            <p:nvPr/>
          </p:nvCxnSpPr>
          <p:spPr>
            <a:xfrm>
              <a:off x="5176443" y="5345068"/>
              <a:ext cx="1336941" cy="693607"/>
            </a:xfrm>
            <a:prstGeom prst="line">
              <a:avLst/>
            </a:prstGeom>
            <a:noFill/>
            <a:ln w="57150" cap="rnd">
              <a:solidFill>
                <a:schemeClr val="tx1"/>
              </a:solidFill>
              <a:round/>
            </a:ln>
          </p:spPr>
          <p:style>
            <a:lnRef idx="2">
              <a:schemeClr val="accent1">
                <a:shade val="50000"/>
              </a:schemeClr>
            </a:lnRef>
            <a:fillRef idx="1">
              <a:schemeClr val="accent1"/>
            </a:fillRef>
            <a:effectRef idx="0">
              <a:schemeClr val="accent1"/>
            </a:effectRef>
            <a:fontRef idx="minor">
              <a:schemeClr val="lt1"/>
            </a:fontRef>
          </p:style>
        </p:cxnSp>
      </p:grpSp>
      <p:grpSp>
        <p:nvGrpSpPr>
          <p:cNvPr id="9" name="Group 8">
            <a:extLst>
              <a:ext uri="{FF2B5EF4-FFF2-40B4-BE49-F238E27FC236}">
                <a16:creationId xmlns:a16="http://schemas.microsoft.com/office/drawing/2014/main" id="{9A03556D-7E20-CF2F-EAA1-504735176A56}"/>
              </a:ext>
            </a:extLst>
          </p:cNvPr>
          <p:cNvGrpSpPr/>
          <p:nvPr/>
        </p:nvGrpSpPr>
        <p:grpSpPr>
          <a:xfrm>
            <a:off x="4114367" y="2538084"/>
            <a:ext cx="1525259" cy="438982"/>
            <a:chOff x="4313685" y="1773357"/>
            <a:chExt cx="1525259" cy="438982"/>
          </a:xfrm>
        </p:grpSpPr>
        <p:sp>
          <p:nvSpPr>
            <p:cNvPr id="60" name="TextBox 59">
              <a:extLst>
                <a:ext uri="{FF2B5EF4-FFF2-40B4-BE49-F238E27FC236}">
                  <a16:creationId xmlns:a16="http://schemas.microsoft.com/office/drawing/2014/main" id="{0442E76F-91E7-46DF-1F75-B316DD7A26E4}"/>
                </a:ext>
              </a:extLst>
            </p:cNvPr>
            <p:cNvSpPr txBox="1"/>
            <p:nvPr/>
          </p:nvSpPr>
          <p:spPr>
            <a:xfrm>
              <a:off x="4392033" y="1775840"/>
              <a:ext cx="1368561" cy="430887"/>
            </a:xfrm>
            <a:prstGeom prst="rect">
              <a:avLst/>
            </a:prstGeom>
            <a:solidFill>
              <a:schemeClr val="bg1"/>
            </a:solidFill>
          </p:spPr>
          <p:txBody>
            <a:bodyPr wrap="square" rtlCol="0">
              <a:spAutoFit/>
            </a:bodyPr>
            <a:lstStyle/>
            <a:p>
              <a:pPr algn="ctr"/>
              <a:r>
                <a:rPr lang="en-US" sz="2200" b="1" dirty="0">
                  <a:latin typeface="Arial" panose="020B0604020202020204" pitchFamily="34" charset="0"/>
                  <a:cs typeface="Arial" panose="020B0604020202020204" pitchFamily="34" charset="0"/>
                </a:rPr>
                <a:t>Obtuse</a:t>
              </a:r>
              <a:endParaRPr lang="en-GB" sz="2200" b="1" baseline="30000" dirty="0">
                <a:latin typeface="Arial" panose="020B0604020202020204" pitchFamily="34" charset="0"/>
                <a:cs typeface="Arial" panose="020B0604020202020204" pitchFamily="34" charset="0"/>
              </a:endParaRPr>
            </a:p>
          </p:txBody>
        </p:sp>
        <p:sp>
          <p:nvSpPr>
            <p:cNvPr id="5" name="Rectangle: Rounded Corners 4">
              <a:extLst>
                <a:ext uri="{FF2B5EF4-FFF2-40B4-BE49-F238E27FC236}">
                  <a16:creationId xmlns:a16="http://schemas.microsoft.com/office/drawing/2014/main" id="{CCA6FF04-0631-13C2-4BEB-07EDA7ED33FD}"/>
                </a:ext>
              </a:extLst>
            </p:cNvPr>
            <p:cNvSpPr/>
            <p:nvPr/>
          </p:nvSpPr>
          <p:spPr>
            <a:xfrm>
              <a:off x="4313685" y="1773357"/>
              <a:ext cx="1525259" cy="438982"/>
            </a:xfrm>
            <a:prstGeom prst="round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200"/>
            </a:p>
          </p:txBody>
        </p:sp>
      </p:grpSp>
      <p:grpSp>
        <p:nvGrpSpPr>
          <p:cNvPr id="10" name="Group 9">
            <a:extLst>
              <a:ext uri="{FF2B5EF4-FFF2-40B4-BE49-F238E27FC236}">
                <a16:creationId xmlns:a16="http://schemas.microsoft.com/office/drawing/2014/main" id="{2F9EB513-865A-54E0-0DD0-F5534187564E}"/>
              </a:ext>
            </a:extLst>
          </p:cNvPr>
          <p:cNvGrpSpPr/>
          <p:nvPr/>
        </p:nvGrpSpPr>
        <p:grpSpPr>
          <a:xfrm>
            <a:off x="1002041" y="2537987"/>
            <a:ext cx="1525259" cy="439176"/>
            <a:chOff x="2157425" y="1914264"/>
            <a:chExt cx="1525259" cy="439176"/>
          </a:xfrm>
        </p:grpSpPr>
        <p:sp>
          <p:nvSpPr>
            <p:cNvPr id="3" name="TextBox 2">
              <a:extLst>
                <a:ext uri="{FF2B5EF4-FFF2-40B4-BE49-F238E27FC236}">
                  <a16:creationId xmlns:a16="http://schemas.microsoft.com/office/drawing/2014/main" id="{D0A2BD81-E99E-4BB5-B169-A732134D176D}"/>
                </a:ext>
              </a:extLst>
            </p:cNvPr>
            <p:cNvSpPr txBox="1"/>
            <p:nvPr/>
          </p:nvSpPr>
          <p:spPr>
            <a:xfrm>
              <a:off x="2238668" y="1914264"/>
              <a:ext cx="1368561" cy="430887"/>
            </a:xfrm>
            <a:prstGeom prst="rect">
              <a:avLst/>
            </a:prstGeom>
            <a:solidFill>
              <a:schemeClr val="bg1"/>
            </a:solidFill>
          </p:spPr>
          <p:txBody>
            <a:bodyPr wrap="square" rtlCol="0">
              <a:spAutoFit/>
            </a:bodyPr>
            <a:lstStyle/>
            <a:p>
              <a:pPr algn="ctr"/>
              <a:r>
                <a:rPr lang="en-US" sz="2200" b="1" dirty="0">
                  <a:latin typeface="Arial" panose="020B0604020202020204" pitchFamily="34" charset="0"/>
                  <a:cs typeface="Arial" panose="020B0604020202020204" pitchFamily="34" charset="0"/>
                </a:rPr>
                <a:t>Acute</a:t>
              </a:r>
              <a:endParaRPr lang="en-GB" sz="2200" b="1" baseline="30000" dirty="0">
                <a:latin typeface="Arial" panose="020B0604020202020204" pitchFamily="34" charset="0"/>
                <a:cs typeface="Arial" panose="020B0604020202020204" pitchFamily="34" charset="0"/>
              </a:endParaRPr>
            </a:p>
          </p:txBody>
        </p:sp>
        <p:sp>
          <p:nvSpPr>
            <p:cNvPr id="6" name="Rectangle: Rounded Corners 5">
              <a:extLst>
                <a:ext uri="{FF2B5EF4-FFF2-40B4-BE49-F238E27FC236}">
                  <a16:creationId xmlns:a16="http://schemas.microsoft.com/office/drawing/2014/main" id="{67E4CC29-E9FF-BF8B-89F8-7176A04CF327}"/>
                </a:ext>
              </a:extLst>
            </p:cNvPr>
            <p:cNvSpPr/>
            <p:nvPr/>
          </p:nvSpPr>
          <p:spPr>
            <a:xfrm>
              <a:off x="2157425" y="1914458"/>
              <a:ext cx="1525259" cy="438982"/>
            </a:xfrm>
            <a:prstGeom prst="round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200"/>
            </a:p>
          </p:txBody>
        </p:sp>
      </p:grpSp>
      <p:grpSp>
        <p:nvGrpSpPr>
          <p:cNvPr id="8" name="Group 7">
            <a:extLst>
              <a:ext uri="{FF2B5EF4-FFF2-40B4-BE49-F238E27FC236}">
                <a16:creationId xmlns:a16="http://schemas.microsoft.com/office/drawing/2014/main" id="{CACA21AF-AF38-0D82-4198-486A44B0CACB}"/>
              </a:ext>
            </a:extLst>
          </p:cNvPr>
          <p:cNvGrpSpPr/>
          <p:nvPr/>
        </p:nvGrpSpPr>
        <p:grpSpPr>
          <a:xfrm>
            <a:off x="6880938" y="2538084"/>
            <a:ext cx="1525259" cy="438982"/>
            <a:chOff x="7300576" y="1773357"/>
            <a:chExt cx="1525259" cy="438982"/>
          </a:xfrm>
        </p:grpSpPr>
        <p:sp>
          <p:nvSpPr>
            <p:cNvPr id="61" name="TextBox 60">
              <a:extLst>
                <a:ext uri="{FF2B5EF4-FFF2-40B4-BE49-F238E27FC236}">
                  <a16:creationId xmlns:a16="http://schemas.microsoft.com/office/drawing/2014/main" id="{C4D5CADD-786C-03C8-4E23-514F097A9E23}"/>
                </a:ext>
              </a:extLst>
            </p:cNvPr>
            <p:cNvSpPr txBox="1"/>
            <p:nvPr/>
          </p:nvSpPr>
          <p:spPr>
            <a:xfrm>
              <a:off x="7375066" y="1774715"/>
              <a:ext cx="1368561" cy="430887"/>
            </a:xfrm>
            <a:prstGeom prst="rect">
              <a:avLst/>
            </a:prstGeom>
            <a:solidFill>
              <a:schemeClr val="bg1"/>
            </a:solidFill>
          </p:spPr>
          <p:txBody>
            <a:bodyPr wrap="square" rtlCol="0">
              <a:spAutoFit/>
            </a:bodyPr>
            <a:lstStyle/>
            <a:p>
              <a:pPr algn="ctr"/>
              <a:r>
                <a:rPr lang="en-US" sz="2200" b="1" dirty="0">
                  <a:latin typeface="Arial" panose="020B0604020202020204" pitchFamily="34" charset="0"/>
                  <a:cs typeface="Arial" panose="020B0604020202020204" pitchFamily="34" charset="0"/>
                </a:rPr>
                <a:t>Reflex</a:t>
              </a:r>
              <a:endParaRPr lang="en-GB" sz="2200" b="1" baseline="30000" dirty="0">
                <a:latin typeface="Arial" panose="020B0604020202020204" pitchFamily="34" charset="0"/>
                <a:cs typeface="Arial" panose="020B0604020202020204" pitchFamily="34" charset="0"/>
              </a:endParaRPr>
            </a:p>
          </p:txBody>
        </p:sp>
        <p:sp>
          <p:nvSpPr>
            <p:cNvPr id="7" name="Rectangle: Rounded Corners 6">
              <a:extLst>
                <a:ext uri="{FF2B5EF4-FFF2-40B4-BE49-F238E27FC236}">
                  <a16:creationId xmlns:a16="http://schemas.microsoft.com/office/drawing/2014/main" id="{8EE17262-DDEF-5E4D-CDDE-D0CAC8831367}"/>
                </a:ext>
              </a:extLst>
            </p:cNvPr>
            <p:cNvSpPr/>
            <p:nvPr/>
          </p:nvSpPr>
          <p:spPr>
            <a:xfrm>
              <a:off x="7300576" y="1773357"/>
              <a:ext cx="1525259" cy="438982"/>
            </a:xfrm>
            <a:prstGeom prst="round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200"/>
            </a:p>
          </p:txBody>
        </p:sp>
      </p:grpSp>
      <p:grpSp>
        <p:nvGrpSpPr>
          <p:cNvPr id="12" name="Group 11">
            <a:extLst>
              <a:ext uri="{FF2B5EF4-FFF2-40B4-BE49-F238E27FC236}">
                <a16:creationId xmlns:a16="http://schemas.microsoft.com/office/drawing/2014/main" id="{CB77977D-B936-0172-72ED-8710DF025E32}"/>
              </a:ext>
            </a:extLst>
          </p:cNvPr>
          <p:cNvGrpSpPr/>
          <p:nvPr/>
        </p:nvGrpSpPr>
        <p:grpSpPr>
          <a:xfrm>
            <a:off x="9260541" y="2538084"/>
            <a:ext cx="1525259" cy="438982"/>
            <a:chOff x="7300576" y="1773357"/>
            <a:chExt cx="1525259" cy="438982"/>
          </a:xfrm>
        </p:grpSpPr>
        <p:sp>
          <p:nvSpPr>
            <p:cNvPr id="13" name="TextBox 12">
              <a:extLst>
                <a:ext uri="{FF2B5EF4-FFF2-40B4-BE49-F238E27FC236}">
                  <a16:creationId xmlns:a16="http://schemas.microsoft.com/office/drawing/2014/main" id="{B1356AC7-7FC6-FB95-4EFF-D5F73C684561}"/>
                </a:ext>
              </a:extLst>
            </p:cNvPr>
            <p:cNvSpPr txBox="1"/>
            <p:nvPr/>
          </p:nvSpPr>
          <p:spPr>
            <a:xfrm>
              <a:off x="7375066" y="1774715"/>
              <a:ext cx="1368561" cy="430887"/>
            </a:xfrm>
            <a:prstGeom prst="rect">
              <a:avLst/>
            </a:prstGeom>
            <a:solidFill>
              <a:schemeClr val="bg1"/>
            </a:solidFill>
          </p:spPr>
          <p:txBody>
            <a:bodyPr wrap="square" rtlCol="0">
              <a:spAutoFit/>
            </a:bodyPr>
            <a:lstStyle/>
            <a:p>
              <a:pPr algn="ctr"/>
              <a:r>
                <a:rPr lang="en-US" sz="2200" b="1" dirty="0">
                  <a:latin typeface="Arial" panose="020B0604020202020204" pitchFamily="34" charset="0"/>
                  <a:cs typeface="Arial" panose="020B0604020202020204" pitchFamily="34" charset="0"/>
                </a:rPr>
                <a:t>Right</a:t>
              </a:r>
              <a:endParaRPr lang="en-GB" sz="2200" b="1" baseline="30000" dirty="0">
                <a:latin typeface="Arial" panose="020B0604020202020204" pitchFamily="34" charset="0"/>
                <a:cs typeface="Arial" panose="020B0604020202020204" pitchFamily="34" charset="0"/>
              </a:endParaRPr>
            </a:p>
          </p:txBody>
        </p:sp>
        <p:sp>
          <p:nvSpPr>
            <p:cNvPr id="14" name="Rectangle: Rounded Corners 13">
              <a:extLst>
                <a:ext uri="{FF2B5EF4-FFF2-40B4-BE49-F238E27FC236}">
                  <a16:creationId xmlns:a16="http://schemas.microsoft.com/office/drawing/2014/main" id="{DD953ADE-FEDF-0777-348E-0BDE0E1A8E07}"/>
                </a:ext>
              </a:extLst>
            </p:cNvPr>
            <p:cNvSpPr/>
            <p:nvPr/>
          </p:nvSpPr>
          <p:spPr>
            <a:xfrm>
              <a:off x="7300576" y="1773357"/>
              <a:ext cx="1525259" cy="438982"/>
            </a:xfrm>
            <a:prstGeom prst="round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200"/>
            </a:p>
          </p:txBody>
        </p:sp>
      </p:grpSp>
      <p:grpSp>
        <p:nvGrpSpPr>
          <p:cNvPr id="23" name="Group 22">
            <a:extLst>
              <a:ext uri="{FF2B5EF4-FFF2-40B4-BE49-F238E27FC236}">
                <a16:creationId xmlns:a16="http://schemas.microsoft.com/office/drawing/2014/main" id="{F29AD9D6-D8F6-9C73-0DB7-D4FE79DE988C}"/>
              </a:ext>
            </a:extLst>
          </p:cNvPr>
          <p:cNvGrpSpPr/>
          <p:nvPr/>
        </p:nvGrpSpPr>
        <p:grpSpPr>
          <a:xfrm>
            <a:off x="4406657" y="4110985"/>
            <a:ext cx="1314143" cy="1059821"/>
            <a:chOff x="9393307" y="3726668"/>
            <a:chExt cx="1701112" cy="1371901"/>
          </a:xfrm>
        </p:grpSpPr>
        <p:sp>
          <p:nvSpPr>
            <p:cNvPr id="22" name="Rectangle 21">
              <a:extLst>
                <a:ext uri="{FF2B5EF4-FFF2-40B4-BE49-F238E27FC236}">
                  <a16:creationId xmlns:a16="http://schemas.microsoft.com/office/drawing/2014/main" id="{893E9BD5-CA24-5292-1D30-B9A2D2E4D96D}"/>
                </a:ext>
              </a:extLst>
            </p:cNvPr>
            <p:cNvSpPr/>
            <p:nvPr/>
          </p:nvSpPr>
          <p:spPr>
            <a:xfrm>
              <a:off x="9393307" y="4564499"/>
              <a:ext cx="554225" cy="53407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5" name="Straight Connector 14">
              <a:extLst>
                <a:ext uri="{FF2B5EF4-FFF2-40B4-BE49-F238E27FC236}">
                  <a16:creationId xmlns:a16="http://schemas.microsoft.com/office/drawing/2014/main" id="{F85876C3-1509-9552-78F6-3F6650866A36}"/>
                </a:ext>
              </a:extLst>
            </p:cNvPr>
            <p:cNvCxnSpPr>
              <a:cxnSpLocks/>
            </p:cNvCxnSpPr>
            <p:nvPr/>
          </p:nvCxnSpPr>
          <p:spPr>
            <a:xfrm flipV="1">
              <a:off x="9394812" y="3726668"/>
              <a:ext cx="0" cy="1352501"/>
            </a:xfrm>
            <a:prstGeom prst="line">
              <a:avLst/>
            </a:prstGeom>
            <a:noFill/>
            <a:ln w="57150" cap="rnd">
              <a:solidFill>
                <a:schemeClr val="tx1"/>
              </a:solidFill>
              <a:round/>
            </a:ln>
          </p:spPr>
          <p:style>
            <a:lnRef idx="2">
              <a:schemeClr val="accent1">
                <a:shade val="50000"/>
              </a:schemeClr>
            </a:lnRef>
            <a:fillRef idx="1">
              <a:schemeClr val="accent1"/>
            </a:fillRef>
            <a:effectRef idx="0">
              <a:schemeClr val="accent1"/>
            </a:effectRef>
            <a:fontRef idx="minor">
              <a:schemeClr val="lt1"/>
            </a:fontRef>
          </p:style>
        </p:cxnSp>
        <p:cxnSp>
          <p:nvCxnSpPr>
            <p:cNvPr id="20" name="Straight Connector 19">
              <a:extLst>
                <a:ext uri="{FF2B5EF4-FFF2-40B4-BE49-F238E27FC236}">
                  <a16:creationId xmlns:a16="http://schemas.microsoft.com/office/drawing/2014/main" id="{099755C8-26F1-1A12-F06C-9216F4A1C40B}"/>
                </a:ext>
              </a:extLst>
            </p:cNvPr>
            <p:cNvCxnSpPr>
              <a:cxnSpLocks/>
            </p:cNvCxnSpPr>
            <p:nvPr/>
          </p:nvCxnSpPr>
          <p:spPr>
            <a:xfrm>
              <a:off x="9393307" y="5098568"/>
              <a:ext cx="1701112" cy="0"/>
            </a:xfrm>
            <a:prstGeom prst="line">
              <a:avLst/>
            </a:prstGeom>
            <a:noFill/>
            <a:ln w="57150" cap="rnd">
              <a:solidFill>
                <a:schemeClr val="tx1"/>
              </a:solidFill>
              <a:round/>
            </a:ln>
          </p:spPr>
          <p:style>
            <a:lnRef idx="2">
              <a:schemeClr val="accent1">
                <a:shade val="50000"/>
              </a:schemeClr>
            </a:lnRef>
            <a:fillRef idx="1">
              <a:schemeClr val="accent1"/>
            </a:fillRef>
            <a:effectRef idx="0">
              <a:schemeClr val="accent1"/>
            </a:effectRef>
            <a:fontRef idx="minor">
              <a:schemeClr val="lt1"/>
            </a:fontRef>
          </p:style>
        </p:cxnSp>
      </p:grpSp>
    </p:spTree>
    <p:extLst>
      <p:ext uri="{BB962C8B-B14F-4D97-AF65-F5344CB8AC3E}">
        <p14:creationId xmlns:p14="http://schemas.microsoft.com/office/powerpoint/2010/main" val="2643372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Rounded Corners 1">
            <a:extLst>
              <a:ext uri="{FF2B5EF4-FFF2-40B4-BE49-F238E27FC236}">
                <a16:creationId xmlns:a16="http://schemas.microsoft.com/office/drawing/2014/main" id="{66F81097-720D-A52B-CA70-E6040322346B}"/>
              </a:ext>
            </a:extLst>
          </p:cNvPr>
          <p:cNvSpPr/>
          <p:nvPr/>
        </p:nvSpPr>
        <p:spPr>
          <a:xfrm>
            <a:off x="487105" y="285205"/>
            <a:ext cx="11434764" cy="6287590"/>
          </a:xfrm>
          <a:prstGeom prst="roundRect">
            <a:avLst>
              <a:gd name="adj" fmla="val 5784"/>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mbria"/>
              <a:ea typeface="+mn-ea"/>
              <a:cs typeface="+mn-cs"/>
            </a:endParaRPr>
          </a:p>
        </p:txBody>
      </p:sp>
      <p:sp>
        <p:nvSpPr>
          <p:cNvPr id="38" name="Partial Circle 37">
            <a:extLst>
              <a:ext uri="{FF2B5EF4-FFF2-40B4-BE49-F238E27FC236}">
                <a16:creationId xmlns:a16="http://schemas.microsoft.com/office/drawing/2014/main" id="{5FCD496A-6B87-44D3-A797-02A07FE1A756}"/>
              </a:ext>
            </a:extLst>
          </p:cNvPr>
          <p:cNvSpPr/>
          <p:nvPr/>
        </p:nvSpPr>
        <p:spPr>
          <a:xfrm flipV="1">
            <a:off x="5036082" y="2516678"/>
            <a:ext cx="1184745" cy="1096816"/>
          </a:xfrm>
          <a:prstGeom prst="pie">
            <a:avLst>
              <a:gd name="adj1" fmla="val 2576952"/>
              <a:gd name="adj2" fmla="val 7718144"/>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0C8A5D67-AF68-4F88-ABEC-B8150BA8A46D}"/>
              </a:ext>
            </a:extLst>
          </p:cNvPr>
          <p:cNvSpPr txBox="1"/>
          <p:nvPr/>
        </p:nvSpPr>
        <p:spPr>
          <a:xfrm>
            <a:off x="4658335" y="314531"/>
            <a:ext cx="2875331" cy="584775"/>
          </a:xfrm>
          <a:prstGeom prst="rect">
            <a:avLst/>
          </a:prstGeom>
          <a:noFill/>
        </p:spPr>
        <p:txBody>
          <a:bodyPr wrap="square" rtlCol="0">
            <a:spAutoFit/>
          </a:bodyPr>
          <a:lstStyle/>
          <a:p>
            <a:pPr algn="ctr"/>
            <a:r>
              <a:rPr lang="en-US" sz="3200" dirty="0">
                <a:latin typeface="Arial Black" panose="020B0A04020102020204" pitchFamily="34" charset="0"/>
              </a:rPr>
              <a:t>Key Facts</a:t>
            </a:r>
            <a:endParaRPr lang="en-GB" sz="3200" dirty="0">
              <a:latin typeface="Arial Black" panose="020B0A04020102020204" pitchFamily="34" charset="0"/>
            </a:endParaRPr>
          </a:p>
        </p:txBody>
      </p:sp>
      <p:sp>
        <p:nvSpPr>
          <p:cNvPr id="2" name="Partial Circle 1">
            <a:extLst>
              <a:ext uri="{FF2B5EF4-FFF2-40B4-BE49-F238E27FC236}">
                <a16:creationId xmlns:a16="http://schemas.microsoft.com/office/drawing/2014/main" id="{C579D52B-65D7-4187-8C8C-0993796B7E5F}"/>
              </a:ext>
            </a:extLst>
          </p:cNvPr>
          <p:cNvSpPr/>
          <p:nvPr/>
        </p:nvSpPr>
        <p:spPr>
          <a:xfrm flipV="1">
            <a:off x="5034443" y="2519890"/>
            <a:ext cx="1184745" cy="1096816"/>
          </a:xfrm>
          <a:prstGeom prst="pie">
            <a:avLst>
              <a:gd name="adj1" fmla="val 0"/>
              <a:gd name="adj2" fmla="val 2568818"/>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1" name="Straight Connector 10">
            <a:extLst>
              <a:ext uri="{FF2B5EF4-FFF2-40B4-BE49-F238E27FC236}">
                <a16:creationId xmlns:a16="http://schemas.microsoft.com/office/drawing/2014/main" id="{52F1383D-1EEA-4008-8D27-68A0D217D771}"/>
              </a:ext>
            </a:extLst>
          </p:cNvPr>
          <p:cNvCxnSpPr>
            <a:cxnSpLocks/>
          </p:cNvCxnSpPr>
          <p:nvPr/>
        </p:nvCxnSpPr>
        <p:spPr>
          <a:xfrm flipV="1">
            <a:off x="2218550" y="1739572"/>
            <a:ext cx="1004046" cy="786729"/>
          </a:xfrm>
          <a:prstGeom prst="line">
            <a:avLst/>
          </a:prstGeom>
          <a:noFill/>
          <a:ln w="38100"/>
        </p:spPr>
        <p:style>
          <a:lnRef idx="2">
            <a:schemeClr val="accent1">
              <a:shade val="50000"/>
            </a:schemeClr>
          </a:lnRef>
          <a:fillRef idx="1">
            <a:schemeClr val="accent1"/>
          </a:fillRef>
          <a:effectRef idx="0">
            <a:schemeClr val="accent1"/>
          </a:effectRef>
          <a:fontRef idx="minor">
            <a:schemeClr val="lt1"/>
          </a:fontRef>
        </p:style>
      </p:cxnSp>
      <p:cxnSp>
        <p:nvCxnSpPr>
          <p:cNvPr id="13" name="Straight Connector 12">
            <a:extLst>
              <a:ext uri="{FF2B5EF4-FFF2-40B4-BE49-F238E27FC236}">
                <a16:creationId xmlns:a16="http://schemas.microsoft.com/office/drawing/2014/main" id="{C9003FDE-7C41-4EAA-9AD3-A68BF38A61A5}"/>
              </a:ext>
            </a:extLst>
          </p:cNvPr>
          <p:cNvCxnSpPr>
            <a:cxnSpLocks/>
          </p:cNvCxnSpPr>
          <p:nvPr/>
        </p:nvCxnSpPr>
        <p:spPr>
          <a:xfrm flipH="1" flipV="1">
            <a:off x="1868927" y="1739572"/>
            <a:ext cx="349623" cy="786729"/>
          </a:xfrm>
          <a:prstGeom prst="line">
            <a:avLst/>
          </a:prstGeom>
          <a:noFill/>
          <a:ln w="38100"/>
        </p:spPr>
        <p:style>
          <a:lnRef idx="2">
            <a:schemeClr val="accent1">
              <a:shade val="50000"/>
            </a:schemeClr>
          </a:lnRef>
          <a:fillRef idx="1">
            <a:schemeClr val="accent1"/>
          </a:fillRef>
          <a:effectRef idx="0">
            <a:schemeClr val="accent1"/>
          </a:effectRef>
          <a:fontRef idx="minor">
            <a:schemeClr val="lt1"/>
          </a:fontRef>
        </p:style>
      </p:cxnSp>
      <p:sp>
        <p:nvSpPr>
          <p:cNvPr id="39" name="Partial Circle 38">
            <a:extLst>
              <a:ext uri="{FF2B5EF4-FFF2-40B4-BE49-F238E27FC236}">
                <a16:creationId xmlns:a16="http://schemas.microsoft.com/office/drawing/2014/main" id="{C9432951-0BC1-4E46-AC03-FB004004D46D}"/>
              </a:ext>
            </a:extLst>
          </p:cNvPr>
          <p:cNvSpPr/>
          <p:nvPr/>
        </p:nvSpPr>
        <p:spPr>
          <a:xfrm flipV="1">
            <a:off x="5040162" y="2513578"/>
            <a:ext cx="1184745" cy="1096816"/>
          </a:xfrm>
          <a:prstGeom prst="pie">
            <a:avLst>
              <a:gd name="adj1" fmla="val 7697612"/>
              <a:gd name="adj2" fmla="val 10846423"/>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2" name="Straight Connector 21">
            <a:extLst>
              <a:ext uri="{FF2B5EF4-FFF2-40B4-BE49-F238E27FC236}">
                <a16:creationId xmlns:a16="http://schemas.microsoft.com/office/drawing/2014/main" id="{4CD21044-645B-498E-A1B5-F486FC2EB858}"/>
              </a:ext>
            </a:extLst>
          </p:cNvPr>
          <p:cNvCxnSpPr>
            <a:cxnSpLocks/>
          </p:cNvCxnSpPr>
          <p:nvPr/>
        </p:nvCxnSpPr>
        <p:spPr>
          <a:xfrm>
            <a:off x="4409480" y="1509749"/>
            <a:ext cx="1216241" cy="1555337"/>
          </a:xfrm>
          <a:prstGeom prst="line">
            <a:avLst/>
          </a:prstGeom>
          <a:noFill/>
          <a:ln w="38100"/>
        </p:spPr>
        <p:style>
          <a:lnRef idx="2">
            <a:schemeClr val="accent1">
              <a:shade val="50000"/>
            </a:schemeClr>
          </a:lnRef>
          <a:fillRef idx="1">
            <a:schemeClr val="accent1"/>
          </a:fillRef>
          <a:effectRef idx="0">
            <a:schemeClr val="accent1"/>
          </a:effectRef>
          <a:fontRef idx="minor">
            <a:schemeClr val="lt1"/>
          </a:fontRef>
        </p:style>
      </p:cxnSp>
      <p:cxnSp>
        <p:nvCxnSpPr>
          <p:cNvPr id="23" name="Straight Connector 22"/>
          <p:cNvCxnSpPr>
            <a:cxnSpLocks/>
          </p:cNvCxnSpPr>
          <p:nvPr/>
        </p:nvCxnSpPr>
        <p:spPr>
          <a:xfrm>
            <a:off x="4009696" y="3071286"/>
            <a:ext cx="3232051" cy="0"/>
          </a:xfrm>
          <a:prstGeom prst="line">
            <a:avLst/>
          </a:prstGeom>
          <a:noFill/>
          <a:ln w="38100"/>
        </p:spPr>
        <p:style>
          <a:lnRef idx="2">
            <a:schemeClr val="accent1">
              <a:shade val="50000"/>
            </a:schemeClr>
          </a:lnRef>
          <a:fillRef idx="1">
            <a:schemeClr val="accent1"/>
          </a:fillRef>
          <a:effectRef idx="0">
            <a:schemeClr val="accent1"/>
          </a:effectRef>
          <a:fontRef idx="minor">
            <a:schemeClr val="lt1"/>
          </a:fontRef>
        </p:style>
      </p:cxnSp>
      <p:sp>
        <p:nvSpPr>
          <p:cNvPr id="30" name="Partial Circle 29">
            <a:extLst>
              <a:ext uri="{FF2B5EF4-FFF2-40B4-BE49-F238E27FC236}">
                <a16:creationId xmlns:a16="http://schemas.microsoft.com/office/drawing/2014/main" id="{670ACA90-3BBB-4493-8AE6-F421ABB6DC55}"/>
              </a:ext>
            </a:extLst>
          </p:cNvPr>
          <p:cNvSpPr/>
          <p:nvPr/>
        </p:nvSpPr>
        <p:spPr>
          <a:xfrm flipV="1">
            <a:off x="1626176" y="1977894"/>
            <a:ext cx="1184745" cy="1096816"/>
          </a:xfrm>
          <a:prstGeom prst="pie">
            <a:avLst>
              <a:gd name="adj1" fmla="val 14628559"/>
              <a:gd name="adj2" fmla="val 20422836"/>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5" name="Straight Connector 24">
            <a:extLst>
              <a:ext uri="{FF2B5EF4-FFF2-40B4-BE49-F238E27FC236}">
                <a16:creationId xmlns:a16="http://schemas.microsoft.com/office/drawing/2014/main" id="{5F7DB8F9-A451-43CE-AE43-E10C0A821085}"/>
              </a:ext>
            </a:extLst>
          </p:cNvPr>
          <p:cNvCxnSpPr>
            <a:cxnSpLocks/>
          </p:cNvCxnSpPr>
          <p:nvPr/>
        </p:nvCxnSpPr>
        <p:spPr>
          <a:xfrm flipV="1">
            <a:off x="5635020" y="1670655"/>
            <a:ext cx="1485294" cy="1391331"/>
          </a:xfrm>
          <a:prstGeom prst="line">
            <a:avLst/>
          </a:prstGeom>
          <a:noFill/>
          <a:ln w="38100"/>
        </p:spPr>
        <p:style>
          <a:lnRef idx="2">
            <a:schemeClr val="accent1">
              <a:shade val="50000"/>
            </a:schemeClr>
          </a:lnRef>
          <a:fillRef idx="1">
            <a:schemeClr val="accent1"/>
          </a:fillRef>
          <a:effectRef idx="0">
            <a:schemeClr val="accent1"/>
          </a:effectRef>
          <a:fontRef idx="minor">
            <a:schemeClr val="lt1"/>
          </a:fontRef>
        </p:style>
      </p:cxnSp>
      <p:sp>
        <p:nvSpPr>
          <p:cNvPr id="29" name="Partial Circle 28">
            <a:extLst>
              <a:ext uri="{FF2B5EF4-FFF2-40B4-BE49-F238E27FC236}">
                <a16:creationId xmlns:a16="http://schemas.microsoft.com/office/drawing/2014/main" id="{82760262-D27A-4762-9E9A-E94309C76F89}"/>
              </a:ext>
            </a:extLst>
          </p:cNvPr>
          <p:cNvSpPr/>
          <p:nvPr/>
        </p:nvSpPr>
        <p:spPr>
          <a:xfrm flipV="1">
            <a:off x="1631909" y="1977894"/>
            <a:ext cx="1184745" cy="1096816"/>
          </a:xfrm>
          <a:prstGeom prst="pie">
            <a:avLst>
              <a:gd name="adj1" fmla="val 6890204"/>
              <a:gd name="adj2" fmla="val 14629607"/>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Connector 13">
            <a:extLst>
              <a:ext uri="{FF2B5EF4-FFF2-40B4-BE49-F238E27FC236}">
                <a16:creationId xmlns:a16="http://schemas.microsoft.com/office/drawing/2014/main" id="{8DC31CEF-F1A5-4883-B48B-2B034C4C6811}"/>
              </a:ext>
            </a:extLst>
          </p:cNvPr>
          <p:cNvCxnSpPr>
            <a:cxnSpLocks/>
          </p:cNvCxnSpPr>
          <p:nvPr/>
        </p:nvCxnSpPr>
        <p:spPr>
          <a:xfrm flipV="1">
            <a:off x="1808486" y="2526302"/>
            <a:ext cx="410064" cy="838224"/>
          </a:xfrm>
          <a:prstGeom prst="line">
            <a:avLst/>
          </a:prstGeom>
          <a:noFill/>
          <a:ln w="38100"/>
        </p:spPr>
        <p:style>
          <a:lnRef idx="2">
            <a:schemeClr val="accent1">
              <a:shade val="50000"/>
            </a:schemeClr>
          </a:lnRef>
          <a:fillRef idx="1">
            <a:schemeClr val="accent1"/>
          </a:fillRef>
          <a:effectRef idx="0">
            <a:schemeClr val="accent1"/>
          </a:effectRef>
          <a:fontRef idx="minor">
            <a:schemeClr val="lt1"/>
          </a:fontRef>
        </p:style>
      </p:cxnSp>
      <p:sp>
        <p:nvSpPr>
          <p:cNvPr id="31" name="Partial Circle 30">
            <a:extLst>
              <a:ext uri="{FF2B5EF4-FFF2-40B4-BE49-F238E27FC236}">
                <a16:creationId xmlns:a16="http://schemas.microsoft.com/office/drawing/2014/main" id="{2AE9BDBA-081D-4CE6-B079-EFB610FFAA1F}"/>
              </a:ext>
            </a:extLst>
          </p:cNvPr>
          <p:cNvSpPr/>
          <p:nvPr/>
        </p:nvSpPr>
        <p:spPr>
          <a:xfrm flipV="1">
            <a:off x="1625075" y="1972253"/>
            <a:ext cx="1184745" cy="1096816"/>
          </a:xfrm>
          <a:prstGeom prst="pie">
            <a:avLst>
              <a:gd name="adj1" fmla="val 20398990"/>
              <a:gd name="adj2" fmla="val 2262182"/>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5" name="Straight Connector 14">
            <a:extLst>
              <a:ext uri="{FF2B5EF4-FFF2-40B4-BE49-F238E27FC236}">
                <a16:creationId xmlns:a16="http://schemas.microsoft.com/office/drawing/2014/main" id="{76078886-0DE7-4A12-A7B8-1DC4F8C4B34F}"/>
              </a:ext>
            </a:extLst>
          </p:cNvPr>
          <p:cNvCxnSpPr>
            <a:cxnSpLocks/>
          </p:cNvCxnSpPr>
          <p:nvPr/>
        </p:nvCxnSpPr>
        <p:spPr>
          <a:xfrm>
            <a:off x="2218550" y="2526301"/>
            <a:ext cx="817614" cy="289817"/>
          </a:xfrm>
          <a:prstGeom prst="line">
            <a:avLst/>
          </a:prstGeom>
          <a:noFill/>
          <a:ln w="38100"/>
        </p:spPr>
        <p:style>
          <a:lnRef idx="2">
            <a:schemeClr val="accent1">
              <a:shade val="50000"/>
            </a:schemeClr>
          </a:lnRef>
          <a:fillRef idx="1">
            <a:schemeClr val="accent1"/>
          </a:fillRef>
          <a:effectRef idx="0">
            <a:schemeClr val="accent1"/>
          </a:effectRef>
          <a:fontRef idx="minor">
            <a:schemeClr val="lt1"/>
          </a:fontRef>
        </p:style>
      </p:cxnSp>
      <p:sp>
        <p:nvSpPr>
          <p:cNvPr id="32" name="Partial Circle 31">
            <a:extLst>
              <a:ext uri="{FF2B5EF4-FFF2-40B4-BE49-F238E27FC236}">
                <a16:creationId xmlns:a16="http://schemas.microsoft.com/office/drawing/2014/main" id="{7585046B-E350-4517-A5D0-8E5867C1C14F}"/>
              </a:ext>
            </a:extLst>
          </p:cNvPr>
          <p:cNvSpPr/>
          <p:nvPr/>
        </p:nvSpPr>
        <p:spPr>
          <a:xfrm flipV="1">
            <a:off x="1631472" y="1968270"/>
            <a:ext cx="1184745" cy="1096816"/>
          </a:xfrm>
          <a:prstGeom prst="pie">
            <a:avLst>
              <a:gd name="adj1" fmla="val 2251849"/>
              <a:gd name="adj2" fmla="val 6890412"/>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TextBox 32">
            <a:extLst>
              <a:ext uri="{FF2B5EF4-FFF2-40B4-BE49-F238E27FC236}">
                <a16:creationId xmlns:a16="http://schemas.microsoft.com/office/drawing/2014/main" id="{31CEDC0C-38ED-4E2C-94D4-246F09C419C1}"/>
              </a:ext>
            </a:extLst>
          </p:cNvPr>
          <p:cNvSpPr txBox="1"/>
          <p:nvPr/>
        </p:nvSpPr>
        <p:spPr>
          <a:xfrm>
            <a:off x="1264680" y="2287417"/>
            <a:ext cx="298367" cy="400110"/>
          </a:xfrm>
          <a:prstGeom prst="rect">
            <a:avLst/>
          </a:prstGeom>
          <a:noFill/>
        </p:spPr>
        <p:txBody>
          <a:bodyPr wrap="square" rtlCol="0">
            <a:spAutoFit/>
          </a:bodyPr>
          <a:lstStyle/>
          <a:p>
            <a:r>
              <a:rPr lang="en-US" sz="2000" dirty="0"/>
              <a:t>a</a:t>
            </a:r>
            <a:endParaRPr lang="en-GB" sz="2000" dirty="0"/>
          </a:p>
        </p:txBody>
      </p:sp>
      <p:sp>
        <p:nvSpPr>
          <p:cNvPr id="34" name="TextBox 33">
            <a:extLst>
              <a:ext uri="{FF2B5EF4-FFF2-40B4-BE49-F238E27FC236}">
                <a16:creationId xmlns:a16="http://schemas.microsoft.com/office/drawing/2014/main" id="{73C5571C-F59C-43FF-9A6C-7CAA481A1017}"/>
              </a:ext>
            </a:extLst>
          </p:cNvPr>
          <p:cNvSpPr txBox="1"/>
          <p:nvPr/>
        </p:nvSpPr>
        <p:spPr>
          <a:xfrm>
            <a:off x="2278991" y="1585872"/>
            <a:ext cx="298367" cy="400110"/>
          </a:xfrm>
          <a:prstGeom prst="rect">
            <a:avLst/>
          </a:prstGeom>
          <a:noFill/>
        </p:spPr>
        <p:txBody>
          <a:bodyPr wrap="square" rtlCol="0">
            <a:spAutoFit/>
          </a:bodyPr>
          <a:lstStyle/>
          <a:p>
            <a:r>
              <a:rPr lang="en-US" sz="2000" dirty="0"/>
              <a:t>b</a:t>
            </a:r>
            <a:endParaRPr lang="en-GB" sz="2000" dirty="0"/>
          </a:p>
        </p:txBody>
      </p:sp>
      <p:sp>
        <p:nvSpPr>
          <p:cNvPr id="35" name="TextBox 34">
            <a:extLst>
              <a:ext uri="{FF2B5EF4-FFF2-40B4-BE49-F238E27FC236}">
                <a16:creationId xmlns:a16="http://schemas.microsoft.com/office/drawing/2014/main" id="{CDA4DABD-6B1C-45F5-9397-56CD98A060FB}"/>
              </a:ext>
            </a:extLst>
          </p:cNvPr>
          <p:cNvSpPr txBox="1"/>
          <p:nvPr/>
        </p:nvSpPr>
        <p:spPr>
          <a:xfrm>
            <a:off x="2375218" y="2994215"/>
            <a:ext cx="298367" cy="400110"/>
          </a:xfrm>
          <a:prstGeom prst="rect">
            <a:avLst/>
          </a:prstGeom>
          <a:noFill/>
        </p:spPr>
        <p:txBody>
          <a:bodyPr wrap="square" rtlCol="0">
            <a:spAutoFit/>
          </a:bodyPr>
          <a:lstStyle/>
          <a:p>
            <a:r>
              <a:rPr lang="en-US" sz="2000" dirty="0"/>
              <a:t>d</a:t>
            </a:r>
            <a:endParaRPr lang="en-GB" sz="2000" dirty="0"/>
          </a:p>
        </p:txBody>
      </p:sp>
      <p:sp>
        <p:nvSpPr>
          <p:cNvPr id="36" name="TextBox 35">
            <a:extLst>
              <a:ext uri="{FF2B5EF4-FFF2-40B4-BE49-F238E27FC236}">
                <a16:creationId xmlns:a16="http://schemas.microsoft.com/office/drawing/2014/main" id="{F2CD64E1-8232-4385-BBC4-7BB353DBE803}"/>
              </a:ext>
            </a:extLst>
          </p:cNvPr>
          <p:cNvSpPr txBox="1"/>
          <p:nvPr/>
        </p:nvSpPr>
        <p:spPr>
          <a:xfrm>
            <a:off x="2827949" y="2225694"/>
            <a:ext cx="298367" cy="400110"/>
          </a:xfrm>
          <a:prstGeom prst="rect">
            <a:avLst/>
          </a:prstGeom>
          <a:noFill/>
        </p:spPr>
        <p:txBody>
          <a:bodyPr wrap="square" rtlCol="0">
            <a:spAutoFit/>
          </a:bodyPr>
          <a:lstStyle/>
          <a:p>
            <a:r>
              <a:rPr lang="en-US" sz="2000" dirty="0"/>
              <a:t>c</a:t>
            </a:r>
            <a:endParaRPr lang="en-GB" sz="2000" dirty="0"/>
          </a:p>
        </p:txBody>
      </p:sp>
      <p:sp>
        <p:nvSpPr>
          <p:cNvPr id="37" name="TextBox 36">
            <a:extLst>
              <a:ext uri="{FF2B5EF4-FFF2-40B4-BE49-F238E27FC236}">
                <a16:creationId xmlns:a16="http://schemas.microsoft.com/office/drawing/2014/main" id="{EABAAF8E-674F-4D1D-A2D7-8895CBB0FE9E}"/>
              </a:ext>
            </a:extLst>
          </p:cNvPr>
          <p:cNvSpPr txBox="1"/>
          <p:nvPr/>
        </p:nvSpPr>
        <p:spPr>
          <a:xfrm>
            <a:off x="4670979" y="2541433"/>
            <a:ext cx="298367" cy="400110"/>
          </a:xfrm>
          <a:prstGeom prst="rect">
            <a:avLst/>
          </a:prstGeom>
          <a:noFill/>
        </p:spPr>
        <p:txBody>
          <a:bodyPr wrap="square" rtlCol="0">
            <a:spAutoFit/>
          </a:bodyPr>
          <a:lstStyle/>
          <a:p>
            <a:r>
              <a:rPr lang="en-US" sz="2000" dirty="0"/>
              <a:t>e</a:t>
            </a:r>
            <a:endParaRPr lang="en-GB" sz="2000" dirty="0"/>
          </a:p>
        </p:txBody>
      </p:sp>
      <p:sp>
        <p:nvSpPr>
          <p:cNvPr id="40" name="TextBox 39">
            <a:extLst>
              <a:ext uri="{FF2B5EF4-FFF2-40B4-BE49-F238E27FC236}">
                <a16:creationId xmlns:a16="http://schemas.microsoft.com/office/drawing/2014/main" id="{0F3C084D-C0E4-4DE7-9102-5D25188BE7D3}"/>
              </a:ext>
            </a:extLst>
          </p:cNvPr>
          <p:cNvSpPr txBox="1"/>
          <p:nvPr/>
        </p:nvSpPr>
        <p:spPr>
          <a:xfrm>
            <a:off x="5501822" y="2109455"/>
            <a:ext cx="298367" cy="400110"/>
          </a:xfrm>
          <a:prstGeom prst="rect">
            <a:avLst/>
          </a:prstGeom>
          <a:noFill/>
        </p:spPr>
        <p:txBody>
          <a:bodyPr wrap="square" rtlCol="0">
            <a:spAutoFit/>
          </a:bodyPr>
          <a:lstStyle/>
          <a:p>
            <a:r>
              <a:rPr lang="en-US" sz="2000" dirty="0"/>
              <a:t>f</a:t>
            </a:r>
            <a:endParaRPr lang="en-GB" sz="2000" dirty="0"/>
          </a:p>
        </p:txBody>
      </p:sp>
      <p:sp>
        <p:nvSpPr>
          <p:cNvPr id="41" name="TextBox 40">
            <a:extLst>
              <a:ext uri="{FF2B5EF4-FFF2-40B4-BE49-F238E27FC236}">
                <a16:creationId xmlns:a16="http://schemas.microsoft.com/office/drawing/2014/main" id="{A2822192-8519-4F58-8781-21E4E13F7CDD}"/>
              </a:ext>
            </a:extLst>
          </p:cNvPr>
          <p:cNvSpPr txBox="1"/>
          <p:nvPr/>
        </p:nvSpPr>
        <p:spPr>
          <a:xfrm>
            <a:off x="6270367" y="2574096"/>
            <a:ext cx="298367" cy="400110"/>
          </a:xfrm>
          <a:prstGeom prst="rect">
            <a:avLst/>
          </a:prstGeom>
          <a:noFill/>
        </p:spPr>
        <p:txBody>
          <a:bodyPr wrap="square" rtlCol="0">
            <a:spAutoFit/>
          </a:bodyPr>
          <a:lstStyle/>
          <a:p>
            <a:r>
              <a:rPr lang="en-US" sz="2000" dirty="0"/>
              <a:t>g</a:t>
            </a:r>
            <a:endParaRPr lang="en-GB" sz="2000" dirty="0"/>
          </a:p>
        </p:txBody>
      </p:sp>
      <p:sp>
        <p:nvSpPr>
          <p:cNvPr id="45" name="TextBox 44">
            <a:extLst>
              <a:ext uri="{FF2B5EF4-FFF2-40B4-BE49-F238E27FC236}">
                <a16:creationId xmlns:a16="http://schemas.microsoft.com/office/drawing/2014/main" id="{7A9F54EA-876A-4F56-ACD7-89A23CFBEEA0}"/>
              </a:ext>
            </a:extLst>
          </p:cNvPr>
          <p:cNvSpPr txBox="1"/>
          <p:nvPr/>
        </p:nvSpPr>
        <p:spPr>
          <a:xfrm>
            <a:off x="1074198" y="3779982"/>
            <a:ext cx="2935497" cy="461665"/>
          </a:xfrm>
          <a:prstGeom prst="rect">
            <a:avLst/>
          </a:prstGeom>
          <a:solidFill>
            <a:schemeClr val="bg1"/>
          </a:solidFill>
        </p:spPr>
        <p:txBody>
          <a:bodyPr wrap="square" rtlCol="0">
            <a:spAutoFit/>
          </a:bodyPr>
          <a:lstStyle/>
          <a:p>
            <a:r>
              <a:rPr lang="en-US" sz="2400" dirty="0"/>
              <a:t>a + b + c + d = 360</a:t>
            </a:r>
            <a:r>
              <a:rPr lang="en-US" sz="2400" baseline="30000" dirty="0"/>
              <a:t>o</a:t>
            </a:r>
            <a:endParaRPr lang="en-GB" sz="2400" baseline="30000" dirty="0"/>
          </a:p>
        </p:txBody>
      </p:sp>
      <p:sp>
        <p:nvSpPr>
          <p:cNvPr id="46" name="TextBox 45">
            <a:extLst>
              <a:ext uri="{FF2B5EF4-FFF2-40B4-BE49-F238E27FC236}">
                <a16:creationId xmlns:a16="http://schemas.microsoft.com/office/drawing/2014/main" id="{03C8C6CA-1F89-49C3-AA36-C6A4CF295D86}"/>
              </a:ext>
            </a:extLst>
          </p:cNvPr>
          <p:cNvSpPr txBox="1"/>
          <p:nvPr/>
        </p:nvSpPr>
        <p:spPr>
          <a:xfrm>
            <a:off x="4670978" y="3779982"/>
            <a:ext cx="2333503" cy="461665"/>
          </a:xfrm>
          <a:prstGeom prst="rect">
            <a:avLst/>
          </a:prstGeom>
          <a:solidFill>
            <a:schemeClr val="bg1"/>
          </a:solidFill>
        </p:spPr>
        <p:txBody>
          <a:bodyPr wrap="square" rtlCol="0">
            <a:spAutoFit/>
          </a:bodyPr>
          <a:lstStyle/>
          <a:p>
            <a:r>
              <a:rPr lang="en-US" sz="2400" dirty="0"/>
              <a:t>e + f + g = 180</a:t>
            </a:r>
            <a:r>
              <a:rPr lang="en-US" sz="2400" baseline="30000" dirty="0"/>
              <a:t>o</a:t>
            </a:r>
            <a:endParaRPr lang="en-GB" sz="2400" baseline="30000" dirty="0"/>
          </a:p>
        </p:txBody>
      </p:sp>
      <p:sp>
        <p:nvSpPr>
          <p:cNvPr id="3" name="TextBox 2">
            <a:extLst>
              <a:ext uri="{FF2B5EF4-FFF2-40B4-BE49-F238E27FC236}">
                <a16:creationId xmlns:a16="http://schemas.microsoft.com/office/drawing/2014/main" id="{D0A2BD81-E99E-4BB5-B169-A732134D176D}"/>
              </a:ext>
            </a:extLst>
          </p:cNvPr>
          <p:cNvSpPr txBox="1"/>
          <p:nvPr/>
        </p:nvSpPr>
        <p:spPr>
          <a:xfrm>
            <a:off x="1199612" y="4819616"/>
            <a:ext cx="2306504" cy="1107996"/>
          </a:xfrm>
          <a:prstGeom prst="rect">
            <a:avLst/>
          </a:prstGeom>
          <a:solidFill>
            <a:schemeClr val="bg1"/>
          </a:solidFill>
        </p:spPr>
        <p:txBody>
          <a:bodyPr wrap="square" rtlCol="0">
            <a:spAutoFit/>
          </a:bodyPr>
          <a:lstStyle/>
          <a:p>
            <a:pPr algn="ctr"/>
            <a:r>
              <a:rPr lang="en-US" sz="2200" b="1" dirty="0">
                <a:latin typeface="Arial" panose="020B0604020202020204" pitchFamily="34" charset="0"/>
                <a:cs typeface="Arial" panose="020B0604020202020204" pitchFamily="34" charset="0"/>
              </a:rPr>
              <a:t>Angles around a point add up to 360</a:t>
            </a:r>
            <a:r>
              <a:rPr lang="en-US" sz="2200" b="1" baseline="30000" dirty="0">
                <a:latin typeface="Arial" panose="020B0604020202020204" pitchFamily="34" charset="0"/>
                <a:cs typeface="Arial" panose="020B0604020202020204" pitchFamily="34" charset="0"/>
              </a:rPr>
              <a:t>o</a:t>
            </a:r>
            <a:endParaRPr lang="en-GB" sz="2200" b="1" baseline="30000" dirty="0">
              <a:latin typeface="Arial" panose="020B0604020202020204" pitchFamily="34" charset="0"/>
              <a:cs typeface="Arial" panose="020B0604020202020204" pitchFamily="34" charset="0"/>
            </a:endParaRPr>
          </a:p>
        </p:txBody>
      </p:sp>
      <p:sp>
        <p:nvSpPr>
          <p:cNvPr id="51" name="TextBox 50">
            <a:extLst>
              <a:ext uri="{FF2B5EF4-FFF2-40B4-BE49-F238E27FC236}">
                <a16:creationId xmlns:a16="http://schemas.microsoft.com/office/drawing/2014/main" id="{4C37668E-5BC8-4D68-90A2-826A6913F2E6}"/>
              </a:ext>
            </a:extLst>
          </p:cNvPr>
          <p:cNvSpPr txBox="1"/>
          <p:nvPr/>
        </p:nvSpPr>
        <p:spPr>
          <a:xfrm>
            <a:off x="4771468" y="4819220"/>
            <a:ext cx="2146688" cy="1107996"/>
          </a:xfrm>
          <a:prstGeom prst="rect">
            <a:avLst/>
          </a:prstGeom>
          <a:solidFill>
            <a:schemeClr val="bg1"/>
          </a:solidFill>
        </p:spPr>
        <p:txBody>
          <a:bodyPr wrap="square" rtlCol="0">
            <a:spAutoFit/>
          </a:bodyPr>
          <a:lstStyle/>
          <a:p>
            <a:pPr algn="ctr"/>
            <a:r>
              <a:rPr lang="en-US" sz="2200" b="1" dirty="0">
                <a:latin typeface="Arial" panose="020B0604020202020204" pitchFamily="34" charset="0"/>
                <a:cs typeface="Arial" panose="020B0604020202020204" pitchFamily="34" charset="0"/>
              </a:rPr>
              <a:t>Angles on a straight line add up to 180</a:t>
            </a:r>
            <a:r>
              <a:rPr lang="en-US" sz="2200" b="1" baseline="30000" dirty="0">
                <a:latin typeface="Arial" panose="020B0604020202020204" pitchFamily="34" charset="0"/>
                <a:cs typeface="Arial" panose="020B0604020202020204" pitchFamily="34" charset="0"/>
              </a:rPr>
              <a:t>o</a:t>
            </a:r>
            <a:endParaRPr lang="en-GB" sz="2200" b="1" baseline="30000" dirty="0">
              <a:latin typeface="Arial" panose="020B0604020202020204" pitchFamily="34" charset="0"/>
              <a:cs typeface="Arial" panose="020B0604020202020204" pitchFamily="34" charset="0"/>
            </a:endParaRPr>
          </a:p>
        </p:txBody>
      </p:sp>
      <p:sp>
        <p:nvSpPr>
          <p:cNvPr id="44" name="Partial Circle 43">
            <a:extLst>
              <a:ext uri="{FF2B5EF4-FFF2-40B4-BE49-F238E27FC236}">
                <a16:creationId xmlns:a16="http://schemas.microsoft.com/office/drawing/2014/main" id="{9910F935-FD2F-4F65-9AC8-88DC51634A2A}"/>
              </a:ext>
            </a:extLst>
          </p:cNvPr>
          <p:cNvSpPr/>
          <p:nvPr/>
        </p:nvSpPr>
        <p:spPr>
          <a:xfrm flipV="1">
            <a:off x="9609163" y="1205455"/>
            <a:ext cx="813563" cy="753182"/>
          </a:xfrm>
          <a:prstGeom prst="pie">
            <a:avLst>
              <a:gd name="adj1" fmla="val 13506905"/>
              <a:gd name="adj2" fmla="val 17393555"/>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Partial Circle 42">
            <a:extLst>
              <a:ext uri="{FF2B5EF4-FFF2-40B4-BE49-F238E27FC236}">
                <a16:creationId xmlns:a16="http://schemas.microsoft.com/office/drawing/2014/main" id="{B2BB554D-37BE-4693-AD26-42BEF220914A}"/>
              </a:ext>
            </a:extLst>
          </p:cNvPr>
          <p:cNvSpPr/>
          <p:nvPr/>
        </p:nvSpPr>
        <p:spPr>
          <a:xfrm flipV="1">
            <a:off x="10199736" y="2767520"/>
            <a:ext cx="718493" cy="665168"/>
          </a:xfrm>
          <a:prstGeom prst="pie">
            <a:avLst>
              <a:gd name="adj1" fmla="val 6542267"/>
              <a:gd name="adj2" fmla="val 10764958"/>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Partial Circle 41">
            <a:extLst>
              <a:ext uri="{FF2B5EF4-FFF2-40B4-BE49-F238E27FC236}">
                <a16:creationId xmlns:a16="http://schemas.microsoft.com/office/drawing/2014/main" id="{3AE318E7-BC77-4C46-AA9F-2C395035BA13}"/>
              </a:ext>
            </a:extLst>
          </p:cNvPr>
          <p:cNvSpPr/>
          <p:nvPr/>
        </p:nvSpPr>
        <p:spPr>
          <a:xfrm flipV="1">
            <a:off x="7980465" y="2620914"/>
            <a:ext cx="991528" cy="917939"/>
          </a:xfrm>
          <a:prstGeom prst="pie">
            <a:avLst>
              <a:gd name="adj1" fmla="val 21560258"/>
              <a:gd name="adj2" fmla="val 2653324"/>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Freeform 23"/>
          <p:cNvSpPr/>
          <p:nvPr/>
        </p:nvSpPr>
        <p:spPr>
          <a:xfrm>
            <a:off x="8474805" y="1558694"/>
            <a:ext cx="2084178" cy="1543419"/>
          </a:xfrm>
          <a:custGeom>
            <a:avLst/>
            <a:gdLst>
              <a:gd name="connsiteX0" fmla="*/ 0 w 2941983"/>
              <a:gd name="connsiteY0" fmla="*/ 2146853 h 2178658"/>
              <a:gd name="connsiteX1" fmla="*/ 2186609 w 2941983"/>
              <a:gd name="connsiteY1" fmla="*/ 0 h 2178658"/>
              <a:gd name="connsiteX2" fmla="*/ 2941983 w 2941983"/>
              <a:gd name="connsiteY2" fmla="*/ 2178658 h 2178658"/>
              <a:gd name="connsiteX3" fmla="*/ 0 w 2941983"/>
              <a:gd name="connsiteY3" fmla="*/ 2146853 h 2178658"/>
            </a:gdLst>
            <a:ahLst/>
            <a:cxnLst>
              <a:cxn ang="0">
                <a:pos x="connsiteX0" y="connsiteY0"/>
              </a:cxn>
              <a:cxn ang="0">
                <a:pos x="connsiteX1" y="connsiteY1"/>
              </a:cxn>
              <a:cxn ang="0">
                <a:pos x="connsiteX2" y="connsiteY2"/>
              </a:cxn>
              <a:cxn ang="0">
                <a:pos x="connsiteX3" y="connsiteY3"/>
              </a:cxn>
            </a:cxnLst>
            <a:rect l="l" t="t" r="r" b="b"/>
            <a:pathLst>
              <a:path w="2941983" h="2178658">
                <a:moveTo>
                  <a:pt x="0" y="2146853"/>
                </a:moveTo>
                <a:lnTo>
                  <a:pt x="2186609" y="0"/>
                </a:lnTo>
                <a:lnTo>
                  <a:pt x="2941983" y="2178658"/>
                </a:lnTo>
                <a:lnTo>
                  <a:pt x="0" y="2146853"/>
                </a:lnTo>
                <a:close/>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TextBox 46">
            <a:extLst>
              <a:ext uri="{FF2B5EF4-FFF2-40B4-BE49-F238E27FC236}">
                <a16:creationId xmlns:a16="http://schemas.microsoft.com/office/drawing/2014/main" id="{DADEDDD4-0C0C-4D76-93C9-4B130E23AE07}"/>
              </a:ext>
            </a:extLst>
          </p:cNvPr>
          <p:cNvSpPr txBox="1"/>
          <p:nvPr/>
        </p:nvSpPr>
        <p:spPr>
          <a:xfrm>
            <a:off x="8993785" y="2616063"/>
            <a:ext cx="298367" cy="400110"/>
          </a:xfrm>
          <a:prstGeom prst="rect">
            <a:avLst/>
          </a:prstGeom>
          <a:noFill/>
        </p:spPr>
        <p:txBody>
          <a:bodyPr wrap="square" rtlCol="0">
            <a:spAutoFit/>
          </a:bodyPr>
          <a:lstStyle/>
          <a:p>
            <a:r>
              <a:rPr lang="en-US" sz="2000" dirty="0"/>
              <a:t>h</a:t>
            </a:r>
            <a:endParaRPr lang="en-GB" sz="2000" dirty="0"/>
          </a:p>
        </p:txBody>
      </p:sp>
      <p:sp>
        <p:nvSpPr>
          <p:cNvPr id="48" name="TextBox 47">
            <a:extLst>
              <a:ext uri="{FF2B5EF4-FFF2-40B4-BE49-F238E27FC236}">
                <a16:creationId xmlns:a16="http://schemas.microsoft.com/office/drawing/2014/main" id="{359C0148-B90E-4BF9-AB00-CB97F10A4184}"/>
              </a:ext>
            </a:extLst>
          </p:cNvPr>
          <p:cNvSpPr txBox="1"/>
          <p:nvPr/>
        </p:nvSpPr>
        <p:spPr>
          <a:xfrm>
            <a:off x="9717577" y="1962731"/>
            <a:ext cx="298367" cy="400110"/>
          </a:xfrm>
          <a:prstGeom prst="rect">
            <a:avLst/>
          </a:prstGeom>
          <a:noFill/>
        </p:spPr>
        <p:txBody>
          <a:bodyPr wrap="square" rtlCol="0">
            <a:spAutoFit/>
          </a:bodyPr>
          <a:lstStyle/>
          <a:p>
            <a:r>
              <a:rPr lang="en-US" sz="2000" dirty="0"/>
              <a:t>i</a:t>
            </a:r>
            <a:endParaRPr lang="en-GB" sz="2000" dirty="0"/>
          </a:p>
        </p:txBody>
      </p:sp>
      <p:sp>
        <p:nvSpPr>
          <p:cNvPr id="49" name="TextBox 48">
            <a:extLst>
              <a:ext uri="{FF2B5EF4-FFF2-40B4-BE49-F238E27FC236}">
                <a16:creationId xmlns:a16="http://schemas.microsoft.com/office/drawing/2014/main" id="{57FD59E0-2D65-45B4-9931-15128F15E439}"/>
              </a:ext>
            </a:extLst>
          </p:cNvPr>
          <p:cNvSpPr txBox="1"/>
          <p:nvPr/>
        </p:nvSpPr>
        <p:spPr>
          <a:xfrm>
            <a:off x="9969398" y="2585043"/>
            <a:ext cx="298367" cy="400110"/>
          </a:xfrm>
          <a:prstGeom prst="rect">
            <a:avLst/>
          </a:prstGeom>
          <a:noFill/>
        </p:spPr>
        <p:txBody>
          <a:bodyPr wrap="square" rtlCol="0">
            <a:spAutoFit/>
          </a:bodyPr>
          <a:lstStyle/>
          <a:p>
            <a:r>
              <a:rPr lang="en-US" sz="2000" dirty="0"/>
              <a:t>j</a:t>
            </a:r>
            <a:endParaRPr lang="en-GB" sz="2000" dirty="0"/>
          </a:p>
        </p:txBody>
      </p:sp>
      <p:sp>
        <p:nvSpPr>
          <p:cNvPr id="50" name="TextBox 49">
            <a:extLst>
              <a:ext uri="{FF2B5EF4-FFF2-40B4-BE49-F238E27FC236}">
                <a16:creationId xmlns:a16="http://schemas.microsoft.com/office/drawing/2014/main" id="{53117458-FA22-486D-86A0-F4E1CAE5E902}"/>
              </a:ext>
            </a:extLst>
          </p:cNvPr>
          <p:cNvSpPr txBox="1"/>
          <p:nvPr/>
        </p:nvSpPr>
        <p:spPr>
          <a:xfrm>
            <a:off x="8601065" y="3794929"/>
            <a:ext cx="2413279" cy="461665"/>
          </a:xfrm>
          <a:prstGeom prst="rect">
            <a:avLst/>
          </a:prstGeom>
          <a:solidFill>
            <a:schemeClr val="bg1"/>
          </a:solidFill>
        </p:spPr>
        <p:txBody>
          <a:bodyPr wrap="square" rtlCol="0">
            <a:spAutoFit/>
          </a:bodyPr>
          <a:lstStyle/>
          <a:p>
            <a:r>
              <a:rPr lang="en-US" sz="2400" dirty="0"/>
              <a:t>h + </a:t>
            </a:r>
            <a:r>
              <a:rPr lang="en-US" sz="2400" dirty="0" err="1"/>
              <a:t>i</a:t>
            </a:r>
            <a:r>
              <a:rPr lang="en-US" sz="2400" dirty="0"/>
              <a:t> + j = 180</a:t>
            </a:r>
            <a:r>
              <a:rPr lang="en-US" sz="2400" baseline="30000" dirty="0"/>
              <a:t>o</a:t>
            </a:r>
            <a:endParaRPr lang="en-GB" sz="2400" baseline="30000" dirty="0"/>
          </a:p>
        </p:txBody>
      </p:sp>
      <p:sp>
        <p:nvSpPr>
          <p:cNvPr id="52" name="TextBox 51">
            <a:extLst>
              <a:ext uri="{FF2B5EF4-FFF2-40B4-BE49-F238E27FC236}">
                <a16:creationId xmlns:a16="http://schemas.microsoft.com/office/drawing/2014/main" id="{EB5A4257-9459-475A-A0D6-CC6A9C77E64A}"/>
              </a:ext>
            </a:extLst>
          </p:cNvPr>
          <p:cNvSpPr txBox="1"/>
          <p:nvPr/>
        </p:nvSpPr>
        <p:spPr>
          <a:xfrm>
            <a:off x="8676768" y="4814760"/>
            <a:ext cx="1979749" cy="1107996"/>
          </a:xfrm>
          <a:prstGeom prst="rect">
            <a:avLst/>
          </a:prstGeom>
          <a:solidFill>
            <a:schemeClr val="bg1"/>
          </a:solidFill>
        </p:spPr>
        <p:txBody>
          <a:bodyPr wrap="square" rtlCol="0">
            <a:spAutoFit/>
          </a:bodyPr>
          <a:lstStyle/>
          <a:p>
            <a:pPr algn="ctr"/>
            <a:r>
              <a:rPr lang="en-US" sz="2200" b="1" dirty="0">
                <a:latin typeface="Arial" panose="020B0604020202020204" pitchFamily="34" charset="0"/>
                <a:cs typeface="Arial" panose="020B0604020202020204" pitchFamily="34" charset="0"/>
              </a:rPr>
              <a:t>Angles in a triangle add up to 180</a:t>
            </a:r>
            <a:r>
              <a:rPr lang="en-US" sz="2200" b="1" baseline="30000" dirty="0">
                <a:latin typeface="Arial" panose="020B0604020202020204" pitchFamily="34" charset="0"/>
                <a:cs typeface="Arial" panose="020B0604020202020204" pitchFamily="34" charset="0"/>
              </a:rPr>
              <a:t>o</a:t>
            </a:r>
            <a:endParaRPr lang="en-GB" sz="2200" b="1" baseline="30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88038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Rounded Corners 1">
            <a:extLst>
              <a:ext uri="{FF2B5EF4-FFF2-40B4-BE49-F238E27FC236}">
                <a16:creationId xmlns:a16="http://schemas.microsoft.com/office/drawing/2014/main" id="{66F81097-720D-A52B-CA70-E6040322346B}"/>
              </a:ext>
            </a:extLst>
          </p:cNvPr>
          <p:cNvSpPr/>
          <p:nvPr/>
        </p:nvSpPr>
        <p:spPr>
          <a:xfrm>
            <a:off x="378618" y="285205"/>
            <a:ext cx="11434764" cy="6287590"/>
          </a:xfrm>
          <a:prstGeom prst="roundRect">
            <a:avLst>
              <a:gd name="adj" fmla="val 5784"/>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mbria"/>
              <a:ea typeface="+mn-ea"/>
              <a:cs typeface="+mn-cs"/>
            </a:endParaRPr>
          </a:p>
        </p:txBody>
      </p:sp>
      <p:sp>
        <p:nvSpPr>
          <p:cNvPr id="4" name="TextBox 3">
            <a:extLst>
              <a:ext uri="{FF2B5EF4-FFF2-40B4-BE49-F238E27FC236}">
                <a16:creationId xmlns:a16="http://schemas.microsoft.com/office/drawing/2014/main" id="{0C8A5D67-AF68-4F88-ABEC-B8150BA8A46D}"/>
              </a:ext>
            </a:extLst>
          </p:cNvPr>
          <p:cNvSpPr txBox="1"/>
          <p:nvPr/>
        </p:nvSpPr>
        <p:spPr>
          <a:xfrm>
            <a:off x="4658333" y="305295"/>
            <a:ext cx="2875331" cy="584775"/>
          </a:xfrm>
          <a:prstGeom prst="rect">
            <a:avLst/>
          </a:prstGeom>
          <a:noFill/>
        </p:spPr>
        <p:txBody>
          <a:bodyPr wrap="square" rtlCol="0">
            <a:spAutoFit/>
          </a:bodyPr>
          <a:lstStyle/>
          <a:p>
            <a:pPr algn="ctr"/>
            <a:r>
              <a:rPr lang="en-US" sz="3200" dirty="0">
                <a:latin typeface="Arial Black" panose="020B0A04020102020204" pitchFamily="34" charset="0"/>
              </a:rPr>
              <a:t>Examples</a:t>
            </a:r>
            <a:endParaRPr lang="en-GB" sz="3200" dirty="0">
              <a:latin typeface="Arial Black" panose="020B0A04020102020204" pitchFamily="34" charset="0"/>
            </a:endParaRPr>
          </a:p>
        </p:txBody>
      </p:sp>
      <p:sp>
        <p:nvSpPr>
          <p:cNvPr id="45" name="TextBox 44">
            <a:extLst>
              <a:ext uri="{FF2B5EF4-FFF2-40B4-BE49-F238E27FC236}">
                <a16:creationId xmlns:a16="http://schemas.microsoft.com/office/drawing/2014/main" id="{7A9F54EA-876A-4F56-ACD7-89A23CFBEEA0}"/>
              </a:ext>
            </a:extLst>
          </p:cNvPr>
          <p:cNvSpPr txBox="1"/>
          <p:nvPr/>
        </p:nvSpPr>
        <p:spPr>
          <a:xfrm>
            <a:off x="610048" y="1140053"/>
            <a:ext cx="10556329" cy="430887"/>
          </a:xfrm>
          <a:prstGeom prst="rect">
            <a:avLst/>
          </a:prstGeom>
          <a:solidFill>
            <a:schemeClr val="bg1"/>
          </a:solidFill>
        </p:spPr>
        <p:txBody>
          <a:bodyPr wrap="square" rtlCol="0">
            <a:spAutoFit/>
          </a:bodyPr>
          <a:lstStyle/>
          <a:p>
            <a:r>
              <a:rPr lang="en-US" sz="2200" dirty="0"/>
              <a:t>Find the angle marked with a letter in each diagram.</a:t>
            </a:r>
            <a:endParaRPr lang="en-GB" sz="2200" baseline="30000" dirty="0"/>
          </a:p>
        </p:txBody>
      </p:sp>
      <p:cxnSp>
        <p:nvCxnSpPr>
          <p:cNvPr id="11" name="Straight Connector 10">
            <a:extLst>
              <a:ext uri="{FF2B5EF4-FFF2-40B4-BE49-F238E27FC236}">
                <a16:creationId xmlns:a16="http://schemas.microsoft.com/office/drawing/2014/main" id="{52F1383D-1EEA-4008-8D27-68A0D217D771}"/>
              </a:ext>
            </a:extLst>
          </p:cNvPr>
          <p:cNvCxnSpPr>
            <a:cxnSpLocks/>
          </p:cNvCxnSpPr>
          <p:nvPr/>
        </p:nvCxnSpPr>
        <p:spPr>
          <a:xfrm>
            <a:off x="1646584" y="3690883"/>
            <a:ext cx="1015370" cy="1"/>
          </a:xfrm>
          <a:prstGeom prst="lin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sp>
        <p:nvSpPr>
          <p:cNvPr id="31" name="Partial Circle 30">
            <a:extLst>
              <a:ext uri="{FF2B5EF4-FFF2-40B4-BE49-F238E27FC236}">
                <a16:creationId xmlns:a16="http://schemas.microsoft.com/office/drawing/2014/main" id="{2AE9BDBA-081D-4CE6-B079-EFB610FFAA1F}"/>
              </a:ext>
            </a:extLst>
          </p:cNvPr>
          <p:cNvSpPr/>
          <p:nvPr/>
        </p:nvSpPr>
        <p:spPr>
          <a:xfrm flipV="1">
            <a:off x="2069582" y="3142475"/>
            <a:ext cx="1184745" cy="1096816"/>
          </a:xfrm>
          <a:prstGeom prst="pie">
            <a:avLst>
              <a:gd name="adj1" fmla="val 19971849"/>
              <a:gd name="adj2" fmla="val 3637687"/>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3" name="Straight Connector 52">
            <a:extLst>
              <a:ext uri="{FF2B5EF4-FFF2-40B4-BE49-F238E27FC236}">
                <a16:creationId xmlns:a16="http://schemas.microsoft.com/office/drawing/2014/main" id="{52F1383D-1EEA-4008-8D27-68A0D217D771}"/>
              </a:ext>
            </a:extLst>
          </p:cNvPr>
          <p:cNvCxnSpPr>
            <a:cxnSpLocks/>
          </p:cNvCxnSpPr>
          <p:nvPr/>
        </p:nvCxnSpPr>
        <p:spPr>
          <a:xfrm>
            <a:off x="2664426" y="3695907"/>
            <a:ext cx="873042" cy="431422"/>
          </a:xfrm>
          <a:prstGeom prst="lin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cxnSp>
        <p:nvCxnSpPr>
          <p:cNvPr id="55" name="Straight Connector 54">
            <a:extLst>
              <a:ext uri="{FF2B5EF4-FFF2-40B4-BE49-F238E27FC236}">
                <a16:creationId xmlns:a16="http://schemas.microsoft.com/office/drawing/2014/main" id="{52F1383D-1EEA-4008-8D27-68A0D217D771}"/>
              </a:ext>
            </a:extLst>
          </p:cNvPr>
          <p:cNvCxnSpPr>
            <a:cxnSpLocks/>
          </p:cNvCxnSpPr>
          <p:nvPr/>
        </p:nvCxnSpPr>
        <p:spPr>
          <a:xfrm flipH="1">
            <a:off x="2235011" y="3690883"/>
            <a:ext cx="429416" cy="872893"/>
          </a:xfrm>
          <a:prstGeom prst="lin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cxnSp>
        <p:nvCxnSpPr>
          <p:cNvPr id="56" name="Straight Connector 55">
            <a:extLst>
              <a:ext uri="{FF2B5EF4-FFF2-40B4-BE49-F238E27FC236}">
                <a16:creationId xmlns:a16="http://schemas.microsoft.com/office/drawing/2014/main" id="{52F1383D-1EEA-4008-8D27-68A0D217D771}"/>
              </a:ext>
            </a:extLst>
          </p:cNvPr>
          <p:cNvCxnSpPr>
            <a:cxnSpLocks/>
          </p:cNvCxnSpPr>
          <p:nvPr/>
        </p:nvCxnSpPr>
        <p:spPr>
          <a:xfrm flipH="1">
            <a:off x="2661954" y="2685177"/>
            <a:ext cx="564777" cy="1005705"/>
          </a:xfrm>
          <a:prstGeom prst="lin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sp>
        <p:nvSpPr>
          <p:cNvPr id="57" name="Partial Circle 30">
            <a:extLst>
              <a:ext uri="{FF2B5EF4-FFF2-40B4-BE49-F238E27FC236}">
                <a16:creationId xmlns:a16="http://schemas.microsoft.com/office/drawing/2014/main" id="{2AE9BDBA-081D-4CE6-B079-EFB610FFAA1F}"/>
              </a:ext>
            </a:extLst>
          </p:cNvPr>
          <p:cNvSpPr/>
          <p:nvPr/>
        </p:nvSpPr>
        <p:spPr>
          <a:xfrm flipV="1">
            <a:off x="2064451" y="3142474"/>
            <a:ext cx="1184745" cy="1096816"/>
          </a:xfrm>
          <a:prstGeom prst="pie">
            <a:avLst>
              <a:gd name="adj1" fmla="val 3552632"/>
              <a:gd name="adj2" fmla="val 10782960"/>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rot="1637401">
            <a:off x="2579677" y="3753326"/>
            <a:ext cx="324853" cy="324853"/>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TextBox 57">
            <a:extLst>
              <a:ext uri="{FF2B5EF4-FFF2-40B4-BE49-F238E27FC236}">
                <a16:creationId xmlns:a16="http://schemas.microsoft.com/office/drawing/2014/main" id="{7A9F54EA-876A-4F56-ACD7-89A23CFBEEA0}"/>
              </a:ext>
            </a:extLst>
          </p:cNvPr>
          <p:cNvSpPr txBox="1"/>
          <p:nvPr/>
        </p:nvSpPr>
        <p:spPr>
          <a:xfrm>
            <a:off x="3215984" y="3269794"/>
            <a:ext cx="644035" cy="369332"/>
          </a:xfrm>
          <a:prstGeom prst="rect">
            <a:avLst/>
          </a:prstGeom>
          <a:noFill/>
        </p:spPr>
        <p:txBody>
          <a:bodyPr wrap="square" rtlCol="0">
            <a:spAutoFit/>
          </a:bodyPr>
          <a:lstStyle/>
          <a:p>
            <a:r>
              <a:rPr lang="en-US" dirty="0"/>
              <a:t>88</a:t>
            </a:r>
            <a:r>
              <a:rPr lang="en-US" baseline="30000" dirty="0"/>
              <a:t>o</a:t>
            </a:r>
            <a:endParaRPr lang="en-GB" baseline="30000" dirty="0"/>
          </a:p>
        </p:txBody>
      </p:sp>
      <p:sp>
        <p:nvSpPr>
          <p:cNvPr id="59" name="TextBox 58">
            <a:extLst>
              <a:ext uri="{FF2B5EF4-FFF2-40B4-BE49-F238E27FC236}">
                <a16:creationId xmlns:a16="http://schemas.microsoft.com/office/drawing/2014/main" id="{7A9F54EA-876A-4F56-ACD7-89A23CFBEEA0}"/>
              </a:ext>
            </a:extLst>
          </p:cNvPr>
          <p:cNvSpPr txBox="1"/>
          <p:nvPr/>
        </p:nvSpPr>
        <p:spPr>
          <a:xfrm>
            <a:off x="1873921" y="2869041"/>
            <a:ext cx="840385" cy="369332"/>
          </a:xfrm>
          <a:prstGeom prst="rect">
            <a:avLst/>
          </a:prstGeom>
          <a:noFill/>
        </p:spPr>
        <p:txBody>
          <a:bodyPr wrap="square" rtlCol="0">
            <a:spAutoFit/>
          </a:bodyPr>
          <a:lstStyle/>
          <a:p>
            <a:r>
              <a:rPr lang="en-US" dirty="0"/>
              <a:t>132</a:t>
            </a:r>
            <a:r>
              <a:rPr lang="en-US" baseline="30000" dirty="0"/>
              <a:t>o</a:t>
            </a:r>
            <a:endParaRPr lang="en-GB" baseline="30000" dirty="0"/>
          </a:p>
        </p:txBody>
      </p:sp>
      <p:sp>
        <p:nvSpPr>
          <p:cNvPr id="60" name="TextBox 59">
            <a:extLst>
              <a:ext uri="{FF2B5EF4-FFF2-40B4-BE49-F238E27FC236}">
                <a16:creationId xmlns:a16="http://schemas.microsoft.com/office/drawing/2014/main" id="{7A9F54EA-876A-4F56-ACD7-89A23CFBEEA0}"/>
              </a:ext>
            </a:extLst>
          </p:cNvPr>
          <p:cNvSpPr txBox="1"/>
          <p:nvPr/>
        </p:nvSpPr>
        <p:spPr>
          <a:xfrm>
            <a:off x="2086512" y="3639126"/>
            <a:ext cx="330032" cy="400110"/>
          </a:xfrm>
          <a:prstGeom prst="rect">
            <a:avLst/>
          </a:prstGeom>
          <a:noFill/>
        </p:spPr>
        <p:txBody>
          <a:bodyPr wrap="square" rtlCol="0">
            <a:spAutoFit/>
          </a:bodyPr>
          <a:lstStyle/>
          <a:p>
            <a:r>
              <a:rPr lang="en-US" sz="2000" dirty="0"/>
              <a:t>a</a:t>
            </a:r>
            <a:endParaRPr lang="en-GB" sz="2000" baseline="30000" dirty="0"/>
          </a:p>
        </p:txBody>
      </p:sp>
      <p:grpSp>
        <p:nvGrpSpPr>
          <p:cNvPr id="26" name="Group 25"/>
          <p:cNvGrpSpPr/>
          <p:nvPr/>
        </p:nvGrpSpPr>
        <p:grpSpPr>
          <a:xfrm>
            <a:off x="5577476" y="2505121"/>
            <a:ext cx="1655287" cy="2175173"/>
            <a:chOff x="3820497" y="2115497"/>
            <a:chExt cx="1655287" cy="2175173"/>
          </a:xfrm>
        </p:grpSpPr>
        <p:sp>
          <p:nvSpPr>
            <p:cNvPr id="67" name="Partial Circle 30">
              <a:extLst>
                <a:ext uri="{FF2B5EF4-FFF2-40B4-BE49-F238E27FC236}">
                  <a16:creationId xmlns:a16="http://schemas.microsoft.com/office/drawing/2014/main" id="{2AE9BDBA-081D-4CE6-B079-EFB610FFAA1F}"/>
                </a:ext>
              </a:extLst>
            </p:cNvPr>
            <p:cNvSpPr/>
            <p:nvPr/>
          </p:nvSpPr>
          <p:spPr>
            <a:xfrm flipV="1">
              <a:off x="4830852" y="3693603"/>
              <a:ext cx="644932" cy="597067"/>
            </a:xfrm>
            <a:prstGeom prst="pie">
              <a:avLst>
                <a:gd name="adj1" fmla="val 6451774"/>
                <a:gd name="adj2" fmla="val 10782960"/>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 name="TextBox 68">
              <a:extLst>
                <a:ext uri="{FF2B5EF4-FFF2-40B4-BE49-F238E27FC236}">
                  <a16:creationId xmlns:a16="http://schemas.microsoft.com/office/drawing/2014/main" id="{7A9F54EA-876A-4F56-ACD7-89A23CFBEEA0}"/>
                </a:ext>
              </a:extLst>
            </p:cNvPr>
            <p:cNvSpPr txBox="1"/>
            <p:nvPr/>
          </p:nvSpPr>
          <p:spPr>
            <a:xfrm>
              <a:off x="4405266" y="3553039"/>
              <a:ext cx="644035" cy="369332"/>
            </a:xfrm>
            <a:prstGeom prst="rect">
              <a:avLst/>
            </a:prstGeom>
            <a:noFill/>
          </p:spPr>
          <p:txBody>
            <a:bodyPr wrap="square" rtlCol="0">
              <a:spAutoFit/>
            </a:bodyPr>
            <a:lstStyle/>
            <a:p>
              <a:r>
                <a:rPr lang="en-US" dirty="0"/>
                <a:t>72</a:t>
              </a:r>
              <a:r>
                <a:rPr lang="en-US" baseline="30000" dirty="0"/>
                <a:t>o</a:t>
              </a:r>
              <a:endParaRPr lang="en-GB" baseline="30000" dirty="0"/>
            </a:p>
          </p:txBody>
        </p:sp>
        <p:sp>
          <p:nvSpPr>
            <p:cNvPr id="71" name="TextBox 70">
              <a:extLst>
                <a:ext uri="{FF2B5EF4-FFF2-40B4-BE49-F238E27FC236}">
                  <a16:creationId xmlns:a16="http://schemas.microsoft.com/office/drawing/2014/main" id="{7A9F54EA-876A-4F56-ACD7-89A23CFBEEA0}"/>
                </a:ext>
              </a:extLst>
            </p:cNvPr>
            <p:cNvSpPr txBox="1"/>
            <p:nvPr/>
          </p:nvSpPr>
          <p:spPr>
            <a:xfrm>
              <a:off x="4322467" y="2381150"/>
              <a:ext cx="330032" cy="400110"/>
            </a:xfrm>
            <a:prstGeom prst="rect">
              <a:avLst/>
            </a:prstGeom>
            <a:noFill/>
          </p:spPr>
          <p:txBody>
            <a:bodyPr wrap="square" rtlCol="0">
              <a:spAutoFit/>
            </a:bodyPr>
            <a:lstStyle/>
            <a:p>
              <a:r>
                <a:rPr lang="en-US" sz="2000" dirty="0"/>
                <a:t>b</a:t>
              </a:r>
              <a:endParaRPr lang="en-GB" sz="2000" baseline="30000" dirty="0"/>
            </a:p>
          </p:txBody>
        </p:sp>
        <p:sp>
          <p:nvSpPr>
            <p:cNvPr id="19" name="Isosceles Triangle 18"/>
            <p:cNvSpPr/>
            <p:nvPr/>
          </p:nvSpPr>
          <p:spPr>
            <a:xfrm>
              <a:off x="3820497" y="2115497"/>
              <a:ext cx="1344615" cy="1876640"/>
            </a:xfrm>
            <a:prstGeom prst="triangl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2" name="Straight Connector 71">
              <a:extLst>
                <a:ext uri="{FF2B5EF4-FFF2-40B4-BE49-F238E27FC236}">
                  <a16:creationId xmlns:a16="http://schemas.microsoft.com/office/drawing/2014/main" id="{52F1383D-1EEA-4008-8D27-68A0D217D771}"/>
                </a:ext>
              </a:extLst>
            </p:cNvPr>
            <p:cNvCxnSpPr>
              <a:cxnSpLocks/>
            </p:cNvCxnSpPr>
            <p:nvPr/>
          </p:nvCxnSpPr>
          <p:spPr>
            <a:xfrm>
              <a:off x="3991138" y="3053433"/>
              <a:ext cx="280192" cy="110566"/>
            </a:xfrm>
            <a:prstGeom prst="lin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cxnSp>
          <p:nvCxnSpPr>
            <p:cNvPr id="73" name="Straight Connector 72">
              <a:extLst>
                <a:ext uri="{FF2B5EF4-FFF2-40B4-BE49-F238E27FC236}">
                  <a16:creationId xmlns:a16="http://schemas.microsoft.com/office/drawing/2014/main" id="{52F1383D-1EEA-4008-8D27-68A0D217D771}"/>
                </a:ext>
              </a:extLst>
            </p:cNvPr>
            <p:cNvCxnSpPr>
              <a:cxnSpLocks/>
            </p:cNvCxnSpPr>
            <p:nvPr/>
          </p:nvCxnSpPr>
          <p:spPr>
            <a:xfrm flipH="1">
              <a:off x="4706885" y="3053433"/>
              <a:ext cx="280192" cy="110566"/>
            </a:xfrm>
            <a:prstGeom prst="lin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grpSp>
      <p:grpSp>
        <p:nvGrpSpPr>
          <p:cNvPr id="88" name="Group 87"/>
          <p:cNvGrpSpPr/>
          <p:nvPr/>
        </p:nvGrpSpPr>
        <p:grpSpPr>
          <a:xfrm>
            <a:off x="8962099" y="2505121"/>
            <a:ext cx="1937883" cy="1149741"/>
            <a:chOff x="8765631" y="1957145"/>
            <a:chExt cx="1937883" cy="1149741"/>
          </a:xfrm>
        </p:grpSpPr>
        <p:cxnSp>
          <p:nvCxnSpPr>
            <p:cNvPr id="77" name="Straight Connector 76">
              <a:extLst>
                <a:ext uri="{FF2B5EF4-FFF2-40B4-BE49-F238E27FC236}">
                  <a16:creationId xmlns:a16="http://schemas.microsoft.com/office/drawing/2014/main" id="{52F1383D-1EEA-4008-8D27-68A0D217D771}"/>
                </a:ext>
              </a:extLst>
            </p:cNvPr>
            <p:cNvCxnSpPr>
              <a:cxnSpLocks/>
            </p:cNvCxnSpPr>
            <p:nvPr/>
          </p:nvCxnSpPr>
          <p:spPr>
            <a:xfrm>
              <a:off x="9502551" y="2502153"/>
              <a:ext cx="823478" cy="604733"/>
            </a:xfrm>
            <a:prstGeom prst="lin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cxnSp>
          <p:nvCxnSpPr>
            <p:cNvPr id="79" name="Straight Connector 78">
              <a:extLst>
                <a:ext uri="{FF2B5EF4-FFF2-40B4-BE49-F238E27FC236}">
                  <a16:creationId xmlns:a16="http://schemas.microsoft.com/office/drawing/2014/main" id="{52F1383D-1EEA-4008-8D27-68A0D217D771}"/>
                </a:ext>
              </a:extLst>
            </p:cNvPr>
            <p:cNvCxnSpPr>
              <a:cxnSpLocks/>
            </p:cNvCxnSpPr>
            <p:nvPr/>
          </p:nvCxnSpPr>
          <p:spPr>
            <a:xfrm flipH="1" flipV="1">
              <a:off x="8765631" y="2496066"/>
              <a:ext cx="1884673" cy="9055"/>
            </a:xfrm>
            <a:prstGeom prst="lin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sp>
          <p:nvSpPr>
            <p:cNvPr id="85" name="TextBox 84">
              <a:extLst>
                <a:ext uri="{FF2B5EF4-FFF2-40B4-BE49-F238E27FC236}">
                  <a16:creationId xmlns:a16="http://schemas.microsoft.com/office/drawing/2014/main" id="{7A9F54EA-876A-4F56-ACD7-89A23CFBEEA0}"/>
                </a:ext>
              </a:extLst>
            </p:cNvPr>
            <p:cNvSpPr txBox="1"/>
            <p:nvPr/>
          </p:nvSpPr>
          <p:spPr>
            <a:xfrm>
              <a:off x="10059479" y="2553453"/>
              <a:ext cx="644035" cy="369332"/>
            </a:xfrm>
            <a:prstGeom prst="rect">
              <a:avLst/>
            </a:prstGeom>
            <a:noFill/>
          </p:spPr>
          <p:txBody>
            <a:bodyPr wrap="square" rtlCol="0">
              <a:spAutoFit/>
            </a:bodyPr>
            <a:lstStyle/>
            <a:p>
              <a:r>
                <a:rPr lang="en-US" dirty="0"/>
                <a:t>51</a:t>
              </a:r>
              <a:r>
                <a:rPr lang="en-US" baseline="30000" dirty="0"/>
                <a:t>o</a:t>
              </a:r>
              <a:endParaRPr lang="en-GB" baseline="30000" dirty="0"/>
            </a:p>
          </p:txBody>
        </p:sp>
        <p:sp>
          <p:nvSpPr>
            <p:cNvPr id="86" name="TextBox 85">
              <a:extLst>
                <a:ext uri="{FF2B5EF4-FFF2-40B4-BE49-F238E27FC236}">
                  <a16:creationId xmlns:a16="http://schemas.microsoft.com/office/drawing/2014/main" id="{7A9F54EA-876A-4F56-ACD7-89A23CFBEEA0}"/>
                </a:ext>
              </a:extLst>
            </p:cNvPr>
            <p:cNvSpPr txBox="1"/>
            <p:nvPr/>
          </p:nvSpPr>
          <p:spPr>
            <a:xfrm>
              <a:off x="9256964" y="2476964"/>
              <a:ext cx="330032" cy="400110"/>
            </a:xfrm>
            <a:prstGeom prst="rect">
              <a:avLst/>
            </a:prstGeom>
            <a:noFill/>
          </p:spPr>
          <p:txBody>
            <a:bodyPr wrap="square" rtlCol="0">
              <a:spAutoFit/>
            </a:bodyPr>
            <a:lstStyle/>
            <a:p>
              <a:r>
                <a:rPr lang="en-US" sz="2000" dirty="0"/>
                <a:t>c</a:t>
              </a:r>
              <a:endParaRPr lang="en-GB" sz="2000" baseline="30000" dirty="0"/>
            </a:p>
          </p:txBody>
        </p:sp>
        <p:sp>
          <p:nvSpPr>
            <p:cNvPr id="87" name="Partial Circle 30">
              <a:extLst>
                <a:ext uri="{FF2B5EF4-FFF2-40B4-BE49-F238E27FC236}">
                  <a16:creationId xmlns:a16="http://schemas.microsoft.com/office/drawing/2014/main" id="{2AE9BDBA-081D-4CE6-B079-EFB610FFAA1F}"/>
                </a:ext>
              </a:extLst>
            </p:cNvPr>
            <p:cNvSpPr/>
            <p:nvPr/>
          </p:nvSpPr>
          <p:spPr>
            <a:xfrm flipV="1">
              <a:off x="8945623" y="1957145"/>
              <a:ext cx="1184745" cy="1096816"/>
            </a:xfrm>
            <a:prstGeom prst="pie">
              <a:avLst>
                <a:gd name="adj1" fmla="val 19345313"/>
                <a:gd name="adj2" fmla="val 4471"/>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533486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C378D6-9BE7-F65D-D914-CA34BB0D4F0A}"/>
            </a:ext>
          </a:extLst>
        </p:cNvPr>
        <p:cNvGrpSpPr/>
        <p:nvPr/>
      </p:nvGrpSpPr>
      <p:grpSpPr>
        <a:xfrm>
          <a:off x="0" y="0"/>
          <a:ext cx="0" cy="0"/>
          <a:chOff x="0" y="0"/>
          <a:chExt cx="0" cy="0"/>
        </a:xfrm>
      </p:grpSpPr>
      <p:sp>
        <p:nvSpPr>
          <p:cNvPr id="54" name="Rectangle: Rounded Corners 1">
            <a:extLst>
              <a:ext uri="{FF2B5EF4-FFF2-40B4-BE49-F238E27FC236}">
                <a16:creationId xmlns:a16="http://schemas.microsoft.com/office/drawing/2014/main" id="{8CB2BFEA-3A9D-CF41-ADA1-E087A2330932}"/>
              </a:ext>
            </a:extLst>
          </p:cNvPr>
          <p:cNvSpPr/>
          <p:nvPr/>
        </p:nvSpPr>
        <p:spPr>
          <a:xfrm>
            <a:off x="378618" y="285205"/>
            <a:ext cx="11434764" cy="6287590"/>
          </a:xfrm>
          <a:prstGeom prst="roundRect">
            <a:avLst>
              <a:gd name="adj" fmla="val 5784"/>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mbria"/>
              <a:ea typeface="+mn-ea"/>
              <a:cs typeface="+mn-cs"/>
            </a:endParaRPr>
          </a:p>
        </p:txBody>
      </p:sp>
      <p:sp>
        <p:nvSpPr>
          <p:cNvPr id="4" name="TextBox 3">
            <a:extLst>
              <a:ext uri="{FF2B5EF4-FFF2-40B4-BE49-F238E27FC236}">
                <a16:creationId xmlns:a16="http://schemas.microsoft.com/office/drawing/2014/main" id="{34D3B579-E1A3-788E-B799-FAA40EE4E348}"/>
              </a:ext>
            </a:extLst>
          </p:cNvPr>
          <p:cNvSpPr txBox="1"/>
          <p:nvPr/>
        </p:nvSpPr>
        <p:spPr>
          <a:xfrm>
            <a:off x="4658333" y="305295"/>
            <a:ext cx="2875331" cy="584775"/>
          </a:xfrm>
          <a:prstGeom prst="rect">
            <a:avLst/>
          </a:prstGeom>
          <a:noFill/>
        </p:spPr>
        <p:txBody>
          <a:bodyPr wrap="square" rtlCol="0">
            <a:spAutoFit/>
          </a:bodyPr>
          <a:lstStyle/>
          <a:p>
            <a:pPr algn="ctr"/>
            <a:r>
              <a:rPr lang="en-US" sz="3200" dirty="0">
                <a:latin typeface="Arial Black" panose="020B0A04020102020204" pitchFamily="34" charset="0"/>
              </a:rPr>
              <a:t>Solutions</a:t>
            </a:r>
            <a:endParaRPr lang="en-GB" sz="3200" dirty="0">
              <a:latin typeface="Arial Black" panose="020B0A04020102020204" pitchFamily="34" charset="0"/>
            </a:endParaRPr>
          </a:p>
        </p:txBody>
      </p:sp>
      <p:sp>
        <p:nvSpPr>
          <p:cNvPr id="45" name="TextBox 44">
            <a:extLst>
              <a:ext uri="{FF2B5EF4-FFF2-40B4-BE49-F238E27FC236}">
                <a16:creationId xmlns:a16="http://schemas.microsoft.com/office/drawing/2014/main" id="{183B6B30-2C3B-A7E2-518B-2D475C42FF24}"/>
              </a:ext>
            </a:extLst>
          </p:cNvPr>
          <p:cNvSpPr txBox="1"/>
          <p:nvPr/>
        </p:nvSpPr>
        <p:spPr>
          <a:xfrm>
            <a:off x="610048" y="1140053"/>
            <a:ext cx="10556329" cy="430887"/>
          </a:xfrm>
          <a:prstGeom prst="rect">
            <a:avLst/>
          </a:prstGeom>
          <a:solidFill>
            <a:schemeClr val="bg1"/>
          </a:solidFill>
        </p:spPr>
        <p:txBody>
          <a:bodyPr wrap="square" rtlCol="0">
            <a:spAutoFit/>
          </a:bodyPr>
          <a:lstStyle/>
          <a:p>
            <a:r>
              <a:rPr lang="en-US" sz="2200" dirty="0"/>
              <a:t>Find the angle marked with a letter in each diagram.</a:t>
            </a:r>
            <a:endParaRPr lang="en-GB" sz="2200" baseline="30000" dirty="0"/>
          </a:p>
        </p:txBody>
      </p:sp>
      <p:cxnSp>
        <p:nvCxnSpPr>
          <p:cNvPr id="11" name="Straight Connector 10">
            <a:extLst>
              <a:ext uri="{FF2B5EF4-FFF2-40B4-BE49-F238E27FC236}">
                <a16:creationId xmlns:a16="http://schemas.microsoft.com/office/drawing/2014/main" id="{A0C16BB3-E729-1DE6-CDE9-A5EBD502EDA5}"/>
              </a:ext>
            </a:extLst>
          </p:cNvPr>
          <p:cNvCxnSpPr>
            <a:cxnSpLocks/>
          </p:cNvCxnSpPr>
          <p:nvPr/>
        </p:nvCxnSpPr>
        <p:spPr>
          <a:xfrm>
            <a:off x="1646584" y="3690883"/>
            <a:ext cx="1015370" cy="1"/>
          </a:xfrm>
          <a:prstGeom prst="lin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sp>
        <p:nvSpPr>
          <p:cNvPr id="31" name="Partial Circle 30">
            <a:extLst>
              <a:ext uri="{FF2B5EF4-FFF2-40B4-BE49-F238E27FC236}">
                <a16:creationId xmlns:a16="http://schemas.microsoft.com/office/drawing/2014/main" id="{52144BED-D4A9-B759-8405-A59ADD885A2A}"/>
              </a:ext>
            </a:extLst>
          </p:cNvPr>
          <p:cNvSpPr/>
          <p:nvPr/>
        </p:nvSpPr>
        <p:spPr>
          <a:xfrm flipV="1">
            <a:off x="2069582" y="3142475"/>
            <a:ext cx="1184745" cy="1096816"/>
          </a:xfrm>
          <a:prstGeom prst="pie">
            <a:avLst>
              <a:gd name="adj1" fmla="val 19971849"/>
              <a:gd name="adj2" fmla="val 3637687"/>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3" name="Straight Connector 52">
            <a:extLst>
              <a:ext uri="{FF2B5EF4-FFF2-40B4-BE49-F238E27FC236}">
                <a16:creationId xmlns:a16="http://schemas.microsoft.com/office/drawing/2014/main" id="{32E9B2C7-27B3-AED5-97CC-30E5A9F38EBC}"/>
              </a:ext>
            </a:extLst>
          </p:cNvPr>
          <p:cNvCxnSpPr>
            <a:cxnSpLocks/>
          </p:cNvCxnSpPr>
          <p:nvPr/>
        </p:nvCxnSpPr>
        <p:spPr>
          <a:xfrm>
            <a:off x="2664426" y="3695907"/>
            <a:ext cx="873042" cy="431422"/>
          </a:xfrm>
          <a:prstGeom prst="lin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cxnSp>
        <p:nvCxnSpPr>
          <p:cNvPr id="55" name="Straight Connector 54">
            <a:extLst>
              <a:ext uri="{FF2B5EF4-FFF2-40B4-BE49-F238E27FC236}">
                <a16:creationId xmlns:a16="http://schemas.microsoft.com/office/drawing/2014/main" id="{ED659717-82A2-A951-7652-0065D8B4A1A5}"/>
              </a:ext>
            </a:extLst>
          </p:cNvPr>
          <p:cNvCxnSpPr>
            <a:cxnSpLocks/>
          </p:cNvCxnSpPr>
          <p:nvPr/>
        </p:nvCxnSpPr>
        <p:spPr>
          <a:xfrm flipH="1">
            <a:off x="2235011" y="3690883"/>
            <a:ext cx="429416" cy="872893"/>
          </a:xfrm>
          <a:prstGeom prst="lin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cxnSp>
        <p:nvCxnSpPr>
          <p:cNvPr id="56" name="Straight Connector 55">
            <a:extLst>
              <a:ext uri="{FF2B5EF4-FFF2-40B4-BE49-F238E27FC236}">
                <a16:creationId xmlns:a16="http://schemas.microsoft.com/office/drawing/2014/main" id="{57A73805-8EB5-39D6-CA0D-AB568E38D9B8}"/>
              </a:ext>
            </a:extLst>
          </p:cNvPr>
          <p:cNvCxnSpPr>
            <a:cxnSpLocks/>
          </p:cNvCxnSpPr>
          <p:nvPr/>
        </p:nvCxnSpPr>
        <p:spPr>
          <a:xfrm flipH="1">
            <a:off x="2661954" y="2685177"/>
            <a:ext cx="564777" cy="1005705"/>
          </a:xfrm>
          <a:prstGeom prst="lin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sp>
        <p:nvSpPr>
          <p:cNvPr id="57" name="Partial Circle 30">
            <a:extLst>
              <a:ext uri="{FF2B5EF4-FFF2-40B4-BE49-F238E27FC236}">
                <a16:creationId xmlns:a16="http://schemas.microsoft.com/office/drawing/2014/main" id="{B82E94FC-84A7-D154-7CD1-3B38830387C5}"/>
              </a:ext>
            </a:extLst>
          </p:cNvPr>
          <p:cNvSpPr/>
          <p:nvPr/>
        </p:nvSpPr>
        <p:spPr>
          <a:xfrm flipV="1">
            <a:off x="2064451" y="3142474"/>
            <a:ext cx="1184745" cy="1096816"/>
          </a:xfrm>
          <a:prstGeom prst="pie">
            <a:avLst>
              <a:gd name="adj1" fmla="val 3552632"/>
              <a:gd name="adj2" fmla="val 10782960"/>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604F6237-B012-9ADE-B137-EA69F6A7283F}"/>
              </a:ext>
            </a:extLst>
          </p:cNvPr>
          <p:cNvSpPr/>
          <p:nvPr/>
        </p:nvSpPr>
        <p:spPr>
          <a:xfrm rot="1637401">
            <a:off x="2579677" y="3753326"/>
            <a:ext cx="324853" cy="324853"/>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TextBox 57">
            <a:extLst>
              <a:ext uri="{FF2B5EF4-FFF2-40B4-BE49-F238E27FC236}">
                <a16:creationId xmlns:a16="http://schemas.microsoft.com/office/drawing/2014/main" id="{8684F80A-8FBF-FCDF-9D18-C1AB6DA87F2D}"/>
              </a:ext>
            </a:extLst>
          </p:cNvPr>
          <p:cNvSpPr txBox="1"/>
          <p:nvPr/>
        </p:nvSpPr>
        <p:spPr>
          <a:xfrm>
            <a:off x="3215984" y="3269794"/>
            <a:ext cx="644035" cy="369332"/>
          </a:xfrm>
          <a:prstGeom prst="rect">
            <a:avLst/>
          </a:prstGeom>
          <a:noFill/>
        </p:spPr>
        <p:txBody>
          <a:bodyPr wrap="square" rtlCol="0">
            <a:spAutoFit/>
          </a:bodyPr>
          <a:lstStyle/>
          <a:p>
            <a:r>
              <a:rPr lang="en-US" dirty="0"/>
              <a:t>88</a:t>
            </a:r>
            <a:r>
              <a:rPr lang="en-US" baseline="30000" dirty="0"/>
              <a:t>o</a:t>
            </a:r>
            <a:endParaRPr lang="en-GB" baseline="30000" dirty="0"/>
          </a:p>
        </p:txBody>
      </p:sp>
      <p:sp>
        <p:nvSpPr>
          <p:cNvPr id="59" name="TextBox 58">
            <a:extLst>
              <a:ext uri="{FF2B5EF4-FFF2-40B4-BE49-F238E27FC236}">
                <a16:creationId xmlns:a16="http://schemas.microsoft.com/office/drawing/2014/main" id="{323507C3-24EF-B574-9740-55A18AAEA930}"/>
              </a:ext>
            </a:extLst>
          </p:cNvPr>
          <p:cNvSpPr txBox="1"/>
          <p:nvPr/>
        </p:nvSpPr>
        <p:spPr>
          <a:xfrm>
            <a:off x="1873921" y="2869041"/>
            <a:ext cx="840385" cy="369332"/>
          </a:xfrm>
          <a:prstGeom prst="rect">
            <a:avLst/>
          </a:prstGeom>
          <a:noFill/>
        </p:spPr>
        <p:txBody>
          <a:bodyPr wrap="square" rtlCol="0">
            <a:spAutoFit/>
          </a:bodyPr>
          <a:lstStyle/>
          <a:p>
            <a:r>
              <a:rPr lang="en-US" dirty="0"/>
              <a:t>132</a:t>
            </a:r>
            <a:r>
              <a:rPr lang="en-US" baseline="30000" dirty="0"/>
              <a:t>o</a:t>
            </a:r>
            <a:endParaRPr lang="en-GB" baseline="30000" dirty="0"/>
          </a:p>
        </p:txBody>
      </p:sp>
      <p:sp>
        <p:nvSpPr>
          <p:cNvPr id="60" name="TextBox 59">
            <a:extLst>
              <a:ext uri="{FF2B5EF4-FFF2-40B4-BE49-F238E27FC236}">
                <a16:creationId xmlns:a16="http://schemas.microsoft.com/office/drawing/2014/main" id="{DAAC33B8-7A17-02B4-D701-610039DABD47}"/>
              </a:ext>
            </a:extLst>
          </p:cNvPr>
          <p:cNvSpPr txBox="1"/>
          <p:nvPr/>
        </p:nvSpPr>
        <p:spPr>
          <a:xfrm>
            <a:off x="2086512" y="3639126"/>
            <a:ext cx="330032" cy="400110"/>
          </a:xfrm>
          <a:prstGeom prst="rect">
            <a:avLst/>
          </a:prstGeom>
          <a:noFill/>
        </p:spPr>
        <p:txBody>
          <a:bodyPr wrap="square" rtlCol="0">
            <a:spAutoFit/>
          </a:bodyPr>
          <a:lstStyle/>
          <a:p>
            <a:r>
              <a:rPr lang="en-US" sz="2000" dirty="0"/>
              <a:t>a</a:t>
            </a:r>
            <a:endParaRPr lang="en-GB" sz="2000" baseline="30000" dirty="0"/>
          </a:p>
        </p:txBody>
      </p:sp>
      <p:grpSp>
        <p:nvGrpSpPr>
          <p:cNvPr id="26" name="Group 25">
            <a:extLst>
              <a:ext uri="{FF2B5EF4-FFF2-40B4-BE49-F238E27FC236}">
                <a16:creationId xmlns:a16="http://schemas.microsoft.com/office/drawing/2014/main" id="{2E7BACD4-6EA5-9E82-3ECD-D360534E3249}"/>
              </a:ext>
            </a:extLst>
          </p:cNvPr>
          <p:cNvGrpSpPr/>
          <p:nvPr/>
        </p:nvGrpSpPr>
        <p:grpSpPr>
          <a:xfrm>
            <a:off x="5577476" y="2505121"/>
            <a:ext cx="1655287" cy="2175173"/>
            <a:chOff x="3820497" y="2115497"/>
            <a:chExt cx="1655287" cy="2175173"/>
          </a:xfrm>
        </p:grpSpPr>
        <p:sp>
          <p:nvSpPr>
            <p:cNvPr id="67" name="Partial Circle 30">
              <a:extLst>
                <a:ext uri="{FF2B5EF4-FFF2-40B4-BE49-F238E27FC236}">
                  <a16:creationId xmlns:a16="http://schemas.microsoft.com/office/drawing/2014/main" id="{A8D3B39E-F3AA-1D33-0311-4D0DC375DB33}"/>
                </a:ext>
              </a:extLst>
            </p:cNvPr>
            <p:cNvSpPr/>
            <p:nvPr/>
          </p:nvSpPr>
          <p:spPr>
            <a:xfrm flipV="1">
              <a:off x="4830852" y="3693603"/>
              <a:ext cx="644932" cy="597067"/>
            </a:xfrm>
            <a:prstGeom prst="pie">
              <a:avLst>
                <a:gd name="adj1" fmla="val 6451774"/>
                <a:gd name="adj2" fmla="val 10782960"/>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 name="TextBox 68">
              <a:extLst>
                <a:ext uri="{FF2B5EF4-FFF2-40B4-BE49-F238E27FC236}">
                  <a16:creationId xmlns:a16="http://schemas.microsoft.com/office/drawing/2014/main" id="{C2C32C74-F3A3-1505-43E3-604491AE670E}"/>
                </a:ext>
              </a:extLst>
            </p:cNvPr>
            <p:cNvSpPr txBox="1"/>
            <p:nvPr/>
          </p:nvSpPr>
          <p:spPr>
            <a:xfrm>
              <a:off x="4405266" y="3553039"/>
              <a:ext cx="644035" cy="369332"/>
            </a:xfrm>
            <a:prstGeom prst="rect">
              <a:avLst/>
            </a:prstGeom>
            <a:noFill/>
          </p:spPr>
          <p:txBody>
            <a:bodyPr wrap="square" rtlCol="0">
              <a:spAutoFit/>
            </a:bodyPr>
            <a:lstStyle/>
            <a:p>
              <a:r>
                <a:rPr lang="en-US" dirty="0"/>
                <a:t>72</a:t>
              </a:r>
              <a:r>
                <a:rPr lang="en-US" baseline="30000" dirty="0"/>
                <a:t>o</a:t>
              </a:r>
              <a:endParaRPr lang="en-GB" baseline="30000" dirty="0"/>
            </a:p>
          </p:txBody>
        </p:sp>
        <p:sp>
          <p:nvSpPr>
            <p:cNvPr id="71" name="TextBox 70">
              <a:extLst>
                <a:ext uri="{FF2B5EF4-FFF2-40B4-BE49-F238E27FC236}">
                  <a16:creationId xmlns:a16="http://schemas.microsoft.com/office/drawing/2014/main" id="{97E655A6-53AE-E8D7-B6A9-8A75B71A3464}"/>
                </a:ext>
              </a:extLst>
            </p:cNvPr>
            <p:cNvSpPr txBox="1"/>
            <p:nvPr/>
          </p:nvSpPr>
          <p:spPr>
            <a:xfrm>
              <a:off x="4322467" y="2381150"/>
              <a:ext cx="330032" cy="400110"/>
            </a:xfrm>
            <a:prstGeom prst="rect">
              <a:avLst/>
            </a:prstGeom>
            <a:noFill/>
          </p:spPr>
          <p:txBody>
            <a:bodyPr wrap="square" rtlCol="0">
              <a:spAutoFit/>
            </a:bodyPr>
            <a:lstStyle/>
            <a:p>
              <a:r>
                <a:rPr lang="en-US" sz="2000" dirty="0"/>
                <a:t>b</a:t>
              </a:r>
              <a:endParaRPr lang="en-GB" sz="2000" baseline="30000" dirty="0"/>
            </a:p>
          </p:txBody>
        </p:sp>
        <p:sp>
          <p:nvSpPr>
            <p:cNvPr id="19" name="Isosceles Triangle 18">
              <a:extLst>
                <a:ext uri="{FF2B5EF4-FFF2-40B4-BE49-F238E27FC236}">
                  <a16:creationId xmlns:a16="http://schemas.microsoft.com/office/drawing/2014/main" id="{97F5A69C-DF34-E08F-855E-A32F519E901A}"/>
                </a:ext>
              </a:extLst>
            </p:cNvPr>
            <p:cNvSpPr/>
            <p:nvPr/>
          </p:nvSpPr>
          <p:spPr>
            <a:xfrm>
              <a:off x="3820497" y="2115497"/>
              <a:ext cx="1344615" cy="1876640"/>
            </a:xfrm>
            <a:prstGeom prst="triangl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2" name="Straight Connector 71">
              <a:extLst>
                <a:ext uri="{FF2B5EF4-FFF2-40B4-BE49-F238E27FC236}">
                  <a16:creationId xmlns:a16="http://schemas.microsoft.com/office/drawing/2014/main" id="{92FAABA1-C3AA-1497-A0A1-53FDF01DC8FB}"/>
                </a:ext>
              </a:extLst>
            </p:cNvPr>
            <p:cNvCxnSpPr>
              <a:cxnSpLocks/>
            </p:cNvCxnSpPr>
            <p:nvPr/>
          </p:nvCxnSpPr>
          <p:spPr>
            <a:xfrm>
              <a:off x="3991138" y="3053433"/>
              <a:ext cx="280192" cy="110566"/>
            </a:xfrm>
            <a:prstGeom prst="lin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cxnSp>
          <p:nvCxnSpPr>
            <p:cNvPr id="73" name="Straight Connector 72">
              <a:extLst>
                <a:ext uri="{FF2B5EF4-FFF2-40B4-BE49-F238E27FC236}">
                  <a16:creationId xmlns:a16="http://schemas.microsoft.com/office/drawing/2014/main" id="{3243A6B5-7AE1-B40B-B1E3-17145A664AA1}"/>
                </a:ext>
              </a:extLst>
            </p:cNvPr>
            <p:cNvCxnSpPr>
              <a:cxnSpLocks/>
            </p:cNvCxnSpPr>
            <p:nvPr/>
          </p:nvCxnSpPr>
          <p:spPr>
            <a:xfrm flipH="1">
              <a:off x="4706885" y="3053433"/>
              <a:ext cx="280192" cy="110566"/>
            </a:xfrm>
            <a:prstGeom prst="lin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grpSp>
      <p:grpSp>
        <p:nvGrpSpPr>
          <p:cNvPr id="88" name="Group 87">
            <a:extLst>
              <a:ext uri="{FF2B5EF4-FFF2-40B4-BE49-F238E27FC236}">
                <a16:creationId xmlns:a16="http://schemas.microsoft.com/office/drawing/2014/main" id="{3BC7D239-8A07-6FCA-C2A6-DCF773F9CEEE}"/>
              </a:ext>
            </a:extLst>
          </p:cNvPr>
          <p:cNvGrpSpPr/>
          <p:nvPr/>
        </p:nvGrpSpPr>
        <p:grpSpPr>
          <a:xfrm>
            <a:off x="8962099" y="2505121"/>
            <a:ext cx="1937883" cy="1149741"/>
            <a:chOff x="8765631" y="1957145"/>
            <a:chExt cx="1937883" cy="1149741"/>
          </a:xfrm>
        </p:grpSpPr>
        <p:cxnSp>
          <p:nvCxnSpPr>
            <p:cNvPr id="77" name="Straight Connector 76">
              <a:extLst>
                <a:ext uri="{FF2B5EF4-FFF2-40B4-BE49-F238E27FC236}">
                  <a16:creationId xmlns:a16="http://schemas.microsoft.com/office/drawing/2014/main" id="{6B67AEF2-57E8-8145-7427-B20170BF9330}"/>
                </a:ext>
              </a:extLst>
            </p:cNvPr>
            <p:cNvCxnSpPr>
              <a:cxnSpLocks/>
            </p:cNvCxnSpPr>
            <p:nvPr/>
          </p:nvCxnSpPr>
          <p:spPr>
            <a:xfrm>
              <a:off x="9502551" y="2502153"/>
              <a:ext cx="823478" cy="604733"/>
            </a:xfrm>
            <a:prstGeom prst="lin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cxnSp>
          <p:nvCxnSpPr>
            <p:cNvPr id="79" name="Straight Connector 78">
              <a:extLst>
                <a:ext uri="{FF2B5EF4-FFF2-40B4-BE49-F238E27FC236}">
                  <a16:creationId xmlns:a16="http://schemas.microsoft.com/office/drawing/2014/main" id="{FF92540B-00D5-40E8-9C68-47FC4491D498}"/>
                </a:ext>
              </a:extLst>
            </p:cNvPr>
            <p:cNvCxnSpPr>
              <a:cxnSpLocks/>
            </p:cNvCxnSpPr>
            <p:nvPr/>
          </p:nvCxnSpPr>
          <p:spPr>
            <a:xfrm flipH="1" flipV="1">
              <a:off x="8765631" y="2496066"/>
              <a:ext cx="1884673" cy="9055"/>
            </a:xfrm>
            <a:prstGeom prst="lin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sp>
          <p:nvSpPr>
            <p:cNvPr id="85" name="TextBox 84">
              <a:extLst>
                <a:ext uri="{FF2B5EF4-FFF2-40B4-BE49-F238E27FC236}">
                  <a16:creationId xmlns:a16="http://schemas.microsoft.com/office/drawing/2014/main" id="{1D7BEED0-2341-E441-7B85-4DBE880C68FE}"/>
                </a:ext>
              </a:extLst>
            </p:cNvPr>
            <p:cNvSpPr txBox="1"/>
            <p:nvPr/>
          </p:nvSpPr>
          <p:spPr>
            <a:xfrm>
              <a:off x="10059479" y="2553453"/>
              <a:ext cx="644035" cy="369332"/>
            </a:xfrm>
            <a:prstGeom prst="rect">
              <a:avLst/>
            </a:prstGeom>
            <a:noFill/>
          </p:spPr>
          <p:txBody>
            <a:bodyPr wrap="square" rtlCol="0">
              <a:spAutoFit/>
            </a:bodyPr>
            <a:lstStyle/>
            <a:p>
              <a:r>
                <a:rPr lang="en-US" dirty="0"/>
                <a:t>51</a:t>
              </a:r>
              <a:r>
                <a:rPr lang="en-US" baseline="30000" dirty="0"/>
                <a:t>o</a:t>
              </a:r>
              <a:endParaRPr lang="en-GB" baseline="30000" dirty="0"/>
            </a:p>
          </p:txBody>
        </p:sp>
        <p:sp>
          <p:nvSpPr>
            <p:cNvPr id="86" name="TextBox 85">
              <a:extLst>
                <a:ext uri="{FF2B5EF4-FFF2-40B4-BE49-F238E27FC236}">
                  <a16:creationId xmlns:a16="http://schemas.microsoft.com/office/drawing/2014/main" id="{42AC6058-7FD3-817B-EB42-2E86ACBE03D2}"/>
                </a:ext>
              </a:extLst>
            </p:cNvPr>
            <p:cNvSpPr txBox="1"/>
            <p:nvPr/>
          </p:nvSpPr>
          <p:spPr>
            <a:xfrm>
              <a:off x="9256964" y="2476964"/>
              <a:ext cx="330032" cy="400110"/>
            </a:xfrm>
            <a:prstGeom prst="rect">
              <a:avLst/>
            </a:prstGeom>
            <a:noFill/>
          </p:spPr>
          <p:txBody>
            <a:bodyPr wrap="square" rtlCol="0">
              <a:spAutoFit/>
            </a:bodyPr>
            <a:lstStyle/>
            <a:p>
              <a:r>
                <a:rPr lang="en-US" sz="2000" dirty="0"/>
                <a:t>c</a:t>
              </a:r>
              <a:endParaRPr lang="en-GB" sz="2000" baseline="30000" dirty="0"/>
            </a:p>
          </p:txBody>
        </p:sp>
        <p:sp>
          <p:nvSpPr>
            <p:cNvPr id="87" name="Partial Circle 30">
              <a:extLst>
                <a:ext uri="{FF2B5EF4-FFF2-40B4-BE49-F238E27FC236}">
                  <a16:creationId xmlns:a16="http://schemas.microsoft.com/office/drawing/2014/main" id="{A26F2824-F143-1C50-D30E-45E2B3D3A889}"/>
                </a:ext>
              </a:extLst>
            </p:cNvPr>
            <p:cNvSpPr/>
            <p:nvPr/>
          </p:nvSpPr>
          <p:spPr>
            <a:xfrm flipV="1">
              <a:off x="8945623" y="1957145"/>
              <a:ext cx="1184745" cy="1096816"/>
            </a:xfrm>
            <a:prstGeom prst="pie">
              <a:avLst>
                <a:gd name="adj1" fmla="val 19345313"/>
                <a:gd name="adj2" fmla="val 4471"/>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8" name="TextBox 27">
            <a:extLst>
              <a:ext uri="{FF2B5EF4-FFF2-40B4-BE49-F238E27FC236}">
                <a16:creationId xmlns:a16="http://schemas.microsoft.com/office/drawing/2014/main" id="{7A9F54EA-876A-4F56-ACD7-89A23CFBEEA0}"/>
              </a:ext>
            </a:extLst>
          </p:cNvPr>
          <p:cNvSpPr txBox="1"/>
          <p:nvPr/>
        </p:nvSpPr>
        <p:spPr>
          <a:xfrm>
            <a:off x="1210945" y="4770845"/>
            <a:ext cx="2906961" cy="1015663"/>
          </a:xfrm>
          <a:prstGeom prst="rect">
            <a:avLst/>
          </a:prstGeom>
          <a:solidFill>
            <a:schemeClr val="bg1"/>
          </a:solidFill>
        </p:spPr>
        <p:txBody>
          <a:bodyPr wrap="square" rtlCol="0">
            <a:spAutoFit/>
          </a:bodyPr>
          <a:lstStyle/>
          <a:p>
            <a:r>
              <a:rPr lang="en-US" sz="2000" b="1" dirty="0">
                <a:solidFill>
                  <a:srgbClr val="FF0000"/>
                </a:solidFill>
              </a:rPr>
              <a:t>a = 360 – 132 – 88 – 90</a:t>
            </a:r>
          </a:p>
          <a:p>
            <a:endParaRPr lang="en-US" sz="2000" b="1" dirty="0">
              <a:solidFill>
                <a:srgbClr val="FF0000"/>
              </a:solidFill>
            </a:endParaRPr>
          </a:p>
          <a:p>
            <a:r>
              <a:rPr lang="en-US" sz="2000" b="1" dirty="0">
                <a:solidFill>
                  <a:srgbClr val="FF0000"/>
                </a:solidFill>
              </a:rPr>
              <a:t>= 50</a:t>
            </a:r>
            <a:r>
              <a:rPr lang="en-US" sz="2000" b="1" baseline="30000" dirty="0">
                <a:solidFill>
                  <a:srgbClr val="FF0000"/>
                </a:solidFill>
              </a:rPr>
              <a:t>o</a:t>
            </a:r>
            <a:endParaRPr lang="en-GB" sz="2000" b="1" baseline="30000" dirty="0">
              <a:solidFill>
                <a:srgbClr val="FF0000"/>
              </a:solidFill>
            </a:endParaRPr>
          </a:p>
        </p:txBody>
      </p:sp>
      <p:sp>
        <p:nvSpPr>
          <p:cNvPr id="29" name="TextBox 28">
            <a:extLst>
              <a:ext uri="{FF2B5EF4-FFF2-40B4-BE49-F238E27FC236}">
                <a16:creationId xmlns:a16="http://schemas.microsoft.com/office/drawing/2014/main" id="{7A9F54EA-876A-4F56-ACD7-89A23CFBEEA0}"/>
              </a:ext>
            </a:extLst>
          </p:cNvPr>
          <p:cNvSpPr txBox="1"/>
          <p:nvPr/>
        </p:nvSpPr>
        <p:spPr>
          <a:xfrm>
            <a:off x="5577476" y="4735489"/>
            <a:ext cx="2906961" cy="1015663"/>
          </a:xfrm>
          <a:prstGeom prst="rect">
            <a:avLst/>
          </a:prstGeom>
          <a:solidFill>
            <a:schemeClr val="bg1"/>
          </a:solidFill>
        </p:spPr>
        <p:txBody>
          <a:bodyPr wrap="square" rtlCol="0">
            <a:spAutoFit/>
          </a:bodyPr>
          <a:lstStyle/>
          <a:p>
            <a:r>
              <a:rPr lang="en-US" sz="2000" b="1" dirty="0">
                <a:solidFill>
                  <a:srgbClr val="FF0000"/>
                </a:solidFill>
              </a:rPr>
              <a:t>b = 180 – 2 x 72</a:t>
            </a:r>
          </a:p>
          <a:p>
            <a:endParaRPr lang="en-US" sz="2000" b="1" dirty="0">
              <a:solidFill>
                <a:srgbClr val="FF0000"/>
              </a:solidFill>
            </a:endParaRPr>
          </a:p>
          <a:p>
            <a:r>
              <a:rPr lang="en-US" sz="2000" b="1" dirty="0">
                <a:solidFill>
                  <a:srgbClr val="FF0000"/>
                </a:solidFill>
              </a:rPr>
              <a:t>= 36</a:t>
            </a:r>
            <a:r>
              <a:rPr lang="en-US" sz="2000" b="1" baseline="30000" dirty="0">
                <a:solidFill>
                  <a:srgbClr val="FF0000"/>
                </a:solidFill>
              </a:rPr>
              <a:t>o</a:t>
            </a:r>
            <a:endParaRPr lang="en-GB" sz="2000" b="1" baseline="30000" dirty="0">
              <a:solidFill>
                <a:srgbClr val="FF0000"/>
              </a:solidFill>
            </a:endParaRPr>
          </a:p>
        </p:txBody>
      </p:sp>
      <p:sp>
        <p:nvSpPr>
          <p:cNvPr id="30" name="TextBox 29">
            <a:extLst>
              <a:ext uri="{FF2B5EF4-FFF2-40B4-BE49-F238E27FC236}">
                <a16:creationId xmlns:a16="http://schemas.microsoft.com/office/drawing/2014/main" id="{7A9F54EA-876A-4F56-ACD7-89A23CFBEEA0}"/>
              </a:ext>
            </a:extLst>
          </p:cNvPr>
          <p:cNvSpPr txBox="1"/>
          <p:nvPr/>
        </p:nvSpPr>
        <p:spPr>
          <a:xfrm>
            <a:off x="8876634" y="4579534"/>
            <a:ext cx="2906961" cy="1015663"/>
          </a:xfrm>
          <a:prstGeom prst="rect">
            <a:avLst/>
          </a:prstGeom>
          <a:solidFill>
            <a:schemeClr val="bg1"/>
          </a:solidFill>
        </p:spPr>
        <p:txBody>
          <a:bodyPr wrap="square" rtlCol="0">
            <a:spAutoFit/>
          </a:bodyPr>
          <a:lstStyle/>
          <a:p>
            <a:r>
              <a:rPr lang="en-US" sz="2000" b="1" dirty="0">
                <a:solidFill>
                  <a:srgbClr val="FF0000"/>
                </a:solidFill>
              </a:rPr>
              <a:t>c = 180 - 51</a:t>
            </a:r>
          </a:p>
          <a:p>
            <a:endParaRPr lang="en-US" sz="2000" b="1" dirty="0">
              <a:solidFill>
                <a:srgbClr val="FF0000"/>
              </a:solidFill>
            </a:endParaRPr>
          </a:p>
          <a:p>
            <a:r>
              <a:rPr lang="en-US" sz="2000" b="1" dirty="0">
                <a:solidFill>
                  <a:srgbClr val="FF0000"/>
                </a:solidFill>
              </a:rPr>
              <a:t>= 129</a:t>
            </a:r>
            <a:r>
              <a:rPr lang="en-US" sz="2000" b="1" baseline="30000" dirty="0">
                <a:solidFill>
                  <a:srgbClr val="FF0000"/>
                </a:solidFill>
              </a:rPr>
              <a:t>o</a:t>
            </a:r>
            <a:endParaRPr lang="en-GB" sz="2000" b="1" baseline="30000" dirty="0">
              <a:solidFill>
                <a:srgbClr val="FF0000"/>
              </a:solidFill>
            </a:endParaRPr>
          </a:p>
        </p:txBody>
      </p:sp>
    </p:spTree>
    <p:extLst>
      <p:ext uri="{BB962C8B-B14F-4D97-AF65-F5344CB8AC3E}">
        <p14:creationId xmlns:p14="http://schemas.microsoft.com/office/powerpoint/2010/main" val="847729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Rectangle: Rounded Corners 1">
            <a:extLst>
              <a:ext uri="{FF2B5EF4-FFF2-40B4-BE49-F238E27FC236}">
                <a16:creationId xmlns:a16="http://schemas.microsoft.com/office/drawing/2014/main" id="{66F81097-720D-A52B-CA70-E6040322346B}"/>
              </a:ext>
            </a:extLst>
          </p:cNvPr>
          <p:cNvSpPr/>
          <p:nvPr/>
        </p:nvSpPr>
        <p:spPr>
          <a:xfrm>
            <a:off x="242070" y="225288"/>
            <a:ext cx="11707860" cy="6407425"/>
          </a:xfrm>
          <a:prstGeom prst="roundRect">
            <a:avLst>
              <a:gd name="adj" fmla="val 5784"/>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mbria"/>
              <a:ea typeface="+mn-ea"/>
              <a:cs typeface="+mn-cs"/>
            </a:endParaRPr>
          </a:p>
        </p:txBody>
      </p:sp>
      <p:sp>
        <p:nvSpPr>
          <p:cNvPr id="2" name="TextBox 1">
            <a:extLst>
              <a:ext uri="{FF2B5EF4-FFF2-40B4-BE49-F238E27FC236}">
                <a16:creationId xmlns:a16="http://schemas.microsoft.com/office/drawing/2014/main" id="{3A2D7573-6251-4E49-9294-DDDDA7040325}"/>
              </a:ext>
            </a:extLst>
          </p:cNvPr>
          <p:cNvSpPr txBox="1"/>
          <p:nvPr/>
        </p:nvSpPr>
        <p:spPr>
          <a:xfrm>
            <a:off x="531496" y="903302"/>
            <a:ext cx="9176683" cy="430887"/>
          </a:xfrm>
          <a:prstGeom prst="rect">
            <a:avLst/>
          </a:prstGeom>
          <a:noFill/>
        </p:spPr>
        <p:txBody>
          <a:bodyPr wrap="square" rtlCol="0">
            <a:spAutoFit/>
          </a:bodyPr>
          <a:lstStyle/>
          <a:p>
            <a:r>
              <a:rPr lang="en-US" sz="2200" dirty="0"/>
              <a:t>Find the angles marked with letters. (AB is always a straight line).</a:t>
            </a:r>
            <a:endParaRPr lang="en-GB" sz="2200" dirty="0"/>
          </a:p>
        </p:txBody>
      </p:sp>
      <p:grpSp>
        <p:nvGrpSpPr>
          <p:cNvPr id="140" name="Group 139">
            <a:extLst>
              <a:ext uri="{FF2B5EF4-FFF2-40B4-BE49-F238E27FC236}">
                <a16:creationId xmlns:a16="http://schemas.microsoft.com/office/drawing/2014/main" id="{866437C6-3FF9-457A-87C6-5676DE0F3F75}"/>
              </a:ext>
            </a:extLst>
          </p:cNvPr>
          <p:cNvGrpSpPr/>
          <p:nvPr/>
        </p:nvGrpSpPr>
        <p:grpSpPr>
          <a:xfrm>
            <a:off x="4580967" y="1972358"/>
            <a:ext cx="3052362" cy="1522371"/>
            <a:chOff x="5294971" y="2020821"/>
            <a:chExt cx="3052362" cy="1522371"/>
          </a:xfrm>
        </p:grpSpPr>
        <p:sp>
          <p:nvSpPr>
            <p:cNvPr id="38" name="Arc 37">
              <a:extLst>
                <a:ext uri="{FF2B5EF4-FFF2-40B4-BE49-F238E27FC236}">
                  <a16:creationId xmlns:a16="http://schemas.microsoft.com/office/drawing/2014/main" id="{880108E9-B296-48E4-A25C-F8952A159C3B}"/>
                </a:ext>
              </a:extLst>
            </p:cNvPr>
            <p:cNvSpPr/>
            <p:nvPr/>
          </p:nvSpPr>
          <p:spPr>
            <a:xfrm rot="21384802">
              <a:off x="6679698" y="2511420"/>
              <a:ext cx="465001" cy="465001"/>
            </a:xfrm>
            <a:prstGeom prst="arc">
              <a:avLst>
                <a:gd name="adj1" fmla="val 12526400"/>
                <a:gd name="adj2" fmla="val 20565377"/>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cxnSp>
          <p:nvCxnSpPr>
            <p:cNvPr id="17" name="Straight Connector 16">
              <a:extLst>
                <a:ext uri="{FF2B5EF4-FFF2-40B4-BE49-F238E27FC236}">
                  <a16:creationId xmlns:a16="http://schemas.microsoft.com/office/drawing/2014/main" id="{114AA025-95BB-4D18-979B-8286E3837C79}"/>
                </a:ext>
              </a:extLst>
            </p:cNvPr>
            <p:cNvCxnSpPr>
              <a:cxnSpLocks/>
            </p:cNvCxnSpPr>
            <p:nvPr/>
          </p:nvCxnSpPr>
          <p:spPr>
            <a:xfrm flipV="1">
              <a:off x="6911879" y="2199364"/>
              <a:ext cx="1435454" cy="54487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4BDD9BC-F33D-4403-802F-9E864515AE08}"/>
                </a:ext>
              </a:extLst>
            </p:cNvPr>
            <p:cNvCxnSpPr>
              <a:cxnSpLocks/>
            </p:cNvCxnSpPr>
            <p:nvPr/>
          </p:nvCxnSpPr>
          <p:spPr>
            <a:xfrm flipV="1">
              <a:off x="6479187" y="2744241"/>
              <a:ext cx="432692" cy="79895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0E7097DD-4EFB-47CA-B5C2-F9AC1F5EDB9E}"/>
                </a:ext>
              </a:extLst>
            </p:cNvPr>
            <p:cNvCxnSpPr>
              <a:cxnSpLocks/>
            </p:cNvCxnSpPr>
            <p:nvPr/>
          </p:nvCxnSpPr>
          <p:spPr>
            <a:xfrm>
              <a:off x="5294971" y="2020821"/>
              <a:ext cx="1616908" cy="72342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Rectangle 36">
              <a:extLst>
                <a:ext uri="{FF2B5EF4-FFF2-40B4-BE49-F238E27FC236}">
                  <a16:creationId xmlns:a16="http://schemas.microsoft.com/office/drawing/2014/main" id="{D3BAD2AE-6230-49A8-9F12-909A9A661A0C}"/>
                </a:ext>
              </a:extLst>
            </p:cNvPr>
            <p:cNvSpPr/>
            <p:nvPr/>
          </p:nvSpPr>
          <p:spPr>
            <a:xfrm rot="1453362">
              <a:off x="6609168" y="2677246"/>
              <a:ext cx="244307" cy="24430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Arc 38">
              <a:extLst>
                <a:ext uri="{FF2B5EF4-FFF2-40B4-BE49-F238E27FC236}">
                  <a16:creationId xmlns:a16="http://schemas.microsoft.com/office/drawing/2014/main" id="{6D7722F5-D79C-4F7A-84BA-0939BC270004}"/>
                </a:ext>
              </a:extLst>
            </p:cNvPr>
            <p:cNvSpPr/>
            <p:nvPr/>
          </p:nvSpPr>
          <p:spPr>
            <a:xfrm rot="1310578">
              <a:off x="6668221" y="2573716"/>
              <a:ext cx="396430" cy="396430"/>
            </a:xfrm>
            <a:prstGeom prst="arc">
              <a:avLst>
                <a:gd name="adj1" fmla="val 19000773"/>
                <a:gd name="adj2" fmla="val 506709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40" name="TextBox 39">
              <a:extLst>
                <a:ext uri="{FF2B5EF4-FFF2-40B4-BE49-F238E27FC236}">
                  <a16:creationId xmlns:a16="http://schemas.microsoft.com/office/drawing/2014/main" id="{2C42DB84-CFB9-481D-918A-8C76A8E4601B}"/>
                </a:ext>
              </a:extLst>
            </p:cNvPr>
            <p:cNvSpPr txBox="1"/>
            <p:nvPr/>
          </p:nvSpPr>
          <p:spPr>
            <a:xfrm>
              <a:off x="6750528" y="2185173"/>
              <a:ext cx="331421" cy="400110"/>
            </a:xfrm>
            <a:prstGeom prst="rect">
              <a:avLst/>
            </a:prstGeom>
            <a:noFill/>
          </p:spPr>
          <p:txBody>
            <a:bodyPr wrap="square" rtlCol="0">
              <a:spAutoFit/>
            </a:bodyPr>
            <a:lstStyle/>
            <a:p>
              <a:r>
                <a:rPr lang="en-US" sz="2000" b="1"/>
                <a:t>b</a:t>
              </a:r>
              <a:endParaRPr lang="en-GB" sz="2000" b="1" baseline="30000" dirty="0"/>
            </a:p>
          </p:txBody>
        </p:sp>
        <p:sp>
          <p:nvSpPr>
            <p:cNvPr id="41" name="TextBox 40">
              <a:extLst>
                <a:ext uri="{FF2B5EF4-FFF2-40B4-BE49-F238E27FC236}">
                  <a16:creationId xmlns:a16="http://schemas.microsoft.com/office/drawing/2014/main" id="{6CB824A2-71F3-4240-B419-83B6DB1319DF}"/>
                </a:ext>
              </a:extLst>
            </p:cNvPr>
            <p:cNvSpPr txBox="1"/>
            <p:nvPr/>
          </p:nvSpPr>
          <p:spPr>
            <a:xfrm>
              <a:off x="6964715" y="2721108"/>
              <a:ext cx="705270" cy="369332"/>
            </a:xfrm>
            <a:prstGeom prst="rect">
              <a:avLst/>
            </a:prstGeom>
            <a:noFill/>
          </p:spPr>
          <p:txBody>
            <a:bodyPr wrap="square" rtlCol="0">
              <a:spAutoFit/>
            </a:bodyPr>
            <a:lstStyle/>
            <a:p>
              <a:r>
                <a:rPr lang="en-US"/>
                <a:t>140</a:t>
              </a:r>
              <a:r>
                <a:rPr lang="en-US" baseline="30000"/>
                <a:t>o</a:t>
              </a:r>
              <a:endParaRPr lang="en-GB" baseline="30000" dirty="0"/>
            </a:p>
          </p:txBody>
        </p:sp>
      </p:grpSp>
      <p:grpSp>
        <p:nvGrpSpPr>
          <p:cNvPr id="54" name="Group 53">
            <a:extLst>
              <a:ext uri="{FF2B5EF4-FFF2-40B4-BE49-F238E27FC236}">
                <a16:creationId xmlns:a16="http://schemas.microsoft.com/office/drawing/2014/main" id="{2C3C2259-035A-4C81-A582-3FD13DD031B7}"/>
              </a:ext>
            </a:extLst>
          </p:cNvPr>
          <p:cNvGrpSpPr/>
          <p:nvPr/>
        </p:nvGrpSpPr>
        <p:grpSpPr>
          <a:xfrm>
            <a:off x="8177582" y="1412954"/>
            <a:ext cx="3431837" cy="1946415"/>
            <a:chOff x="6012374" y="4260735"/>
            <a:chExt cx="3431837" cy="1946415"/>
          </a:xfrm>
        </p:grpSpPr>
        <p:cxnSp>
          <p:nvCxnSpPr>
            <p:cNvPr id="12" name="Straight Connector 11">
              <a:extLst>
                <a:ext uri="{FF2B5EF4-FFF2-40B4-BE49-F238E27FC236}">
                  <a16:creationId xmlns:a16="http://schemas.microsoft.com/office/drawing/2014/main" id="{272C9092-1D05-40B4-99C9-E0D37FF080E6}"/>
                </a:ext>
              </a:extLst>
            </p:cNvPr>
            <p:cNvCxnSpPr>
              <a:cxnSpLocks/>
            </p:cNvCxnSpPr>
            <p:nvPr/>
          </p:nvCxnSpPr>
          <p:spPr>
            <a:xfrm flipV="1">
              <a:off x="6949711" y="4505861"/>
              <a:ext cx="469208" cy="137739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Arc 51">
              <a:extLst>
                <a:ext uri="{FF2B5EF4-FFF2-40B4-BE49-F238E27FC236}">
                  <a16:creationId xmlns:a16="http://schemas.microsoft.com/office/drawing/2014/main" id="{520696E3-2943-4C67-BBC7-8E5BB45C19A9}"/>
                </a:ext>
              </a:extLst>
            </p:cNvPr>
            <p:cNvSpPr/>
            <p:nvPr/>
          </p:nvSpPr>
          <p:spPr>
            <a:xfrm rot="17910786">
              <a:off x="6782227" y="5712267"/>
              <a:ext cx="333000" cy="333000"/>
            </a:xfrm>
            <a:prstGeom prst="arc">
              <a:avLst>
                <a:gd name="adj1" fmla="val 13385831"/>
                <a:gd name="adj2" fmla="val 21076271"/>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cxnSp>
          <p:nvCxnSpPr>
            <p:cNvPr id="13" name="Straight Connector 12">
              <a:extLst>
                <a:ext uri="{FF2B5EF4-FFF2-40B4-BE49-F238E27FC236}">
                  <a16:creationId xmlns:a16="http://schemas.microsoft.com/office/drawing/2014/main" id="{493E6CE9-4B43-482B-92AC-03AF1460E1A4}"/>
                </a:ext>
              </a:extLst>
            </p:cNvPr>
            <p:cNvCxnSpPr>
              <a:cxnSpLocks/>
            </p:cNvCxnSpPr>
            <p:nvPr/>
          </p:nvCxnSpPr>
          <p:spPr>
            <a:xfrm flipV="1">
              <a:off x="6012374" y="4998682"/>
              <a:ext cx="3431837" cy="12084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3AE473DA-B6A1-4D22-AAAE-2EE55D6CB190}"/>
                </a:ext>
              </a:extLst>
            </p:cNvPr>
            <p:cNvCxnSpPr>
              <a:cxnSpLocks/>
            </p:cNvCxnSpPr>
            <p:nvPr/>
          </p:nvCxnSpPr>
          <p:spPr>
            <a:xfrm>
              <a:off x="7403690" y="4513006"/>
              <a:ext cx="1549241" cy="66800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9493713B-FF4D-4C35-863A-B24337758FB7}"/>
                </a:ext>
              </a:extLst>
            </p:cNvPr>
            <p:cNvSpPr txBox="1"/>
            <p:nvPr/>
          </p:nvSpPr>
          <p:spPr>
            <a:xfrm>
              <a:off x="7318828" y="4641750"/>
              <a:ext cx="623424" cy="369332"/>
            </a:xfrm>
            <a:prstGeom prst="rect">
              <a:avLst/>
            </a:prstGeom>
            <a:noFill/>
          </p:spPr>
          <p:txBody>
            <a:bodyPr wrap="square" rtlCol="0">
              <a:spAutoFit/>
            </a:bodyPr>
            <a:lstStyle/>
            <a:p>
              <a:r>
                <a:rPr lang="en-US" dirty="0"/>
                <a:t>85</a:t>
              </a:r>
              <a:r>
                <a:rPr lang="en-US" baseline="30000" dirty="0"/>
                <a:t>o</a:t>
              </a:r>
              <a:endParaRPr lang="en-GB" baseline="30000" dirty="0"/>
            </a:p>
          </p:txBody>
        </p:sp>
        <p:sp>
          <p:nvSpPr>
            <p:cNvPr id="50" name="Arc 49">
              <a:extLst>
                <a:ext uri="{FF2B5EF4-FFF2-40B4-BE49-F238E27FC236}">
                  <a16:creationId xmlns:a16="http://schemas.microsoft.com/office/drawing/2014/main" id="{4BCC13E9-A595-43BB-98FF-F497BE076264}"/>
                </a:ext>
              </a:extLst>
            </p:cNvPr>
            <p:cNvSpPr/>
            <p:nvPr/>
          </p:nvSpPr>
          <p:spPr>
            <a:xfrm rot="16200000">
              <a:off x="8677999" y="5028060"/>
              <a:ext cx="333000" cy="333000"/>
            </a:xfrm>
            <a:prstGeom prst="arc">
              <a:avLst>
                <a:gd name="adj1" fmla="val 14499421"/>
                <a:gd name="adj2" fmla="val 1850407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51" name="Arc 50">
              <a:extLst>
                <a:ext uri="{FF2B5EF4-FFF2-40B4-BE49-F238E27FC236}">
                  <a16:creationId xmlns:a16="http://schemas.microsoft.com/office/drawing/2014/main" id="{1C5E47D9-248D-464A-9EB2-2F310EA6B1D1}"/>
                </a:ext>
              </a:extLst>
            </p:cNvPr>
            <p:cNvSpPr/>
            <p:nvPr/>
          </p:nvSpPr>
          <p:spPr>
            <a:xfrm rot="9556677">
              <a:off x="7179303" y="4260735"/>
              <a:ext cx="449654" cy="449654"/>
            </a:xfrm>
            <a:prstGeom prst="arc">
              <a:avLst>
                <a:gd name="adj1" fmla="val 14194613"/>
                <a:gd name="adj2" fmla="val 1850407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53" name="TextBox 52">
              <a:extLst>
                <a:ext uri="{FF2B5EF4-FFF2-40B4-BE49-F238E27FC236}">
                  <a16:creationId xmlns:a16="http://schemas.microsoft.com/office/drawing/2014/main" id="{33CBAFAA-141F-4055-90D1-90363EE7B8CB}"/>
                </a:ext>
              </a:extLst>
            </p:cNvPr>
            <p:cNvSpPr txBox="1"/>
            <p:nvPr/>
          </p:nvSpPr>
          <p:spPr>
            <a:xfrm>
              <a:off x="8057282" y="5012381"/>
              <a:ext cx="623424" cy="369332"/>
            </a:xfrm>
            <a:prstGeom prst="rect">
              <a:avLst/>
            </a:prstGeom>
            <a:noFill/>
          </p:spPr>
          <p:txBody>
            <a:bodyPr wrap="square" rtlCol="0">
              <a:spAutoFit/>
            </a:bodyPr>
            <a:lstStyle/>
            <a:p>
              <a:r>
                <a:rPr lang="en-US" dirty="0"/>
                <a:t>55</a:t>
              </a:r>
              <a:r>
                <a:rPr lang="en-US" baseline="30000" dirty="0"/>
                <a:t>o</a:t>
              </a:r>
              <a:endParaRPr lang="en-GB" baseline="30000" dirty="0"/>
            </a:p>
          </p:txBody>
        </p:sp>
      </p:grpSp>
      <p:sp>
        <p:nvSpPr>
          <p:cNvPr id="55" name="TextBox 54">
            <a:extLst>
              <a:ext uri="{FF2B5EF4-FFF2-40B4-BE49-F238E27FC236}">
                <a16:creationId xmlns:a16="http://schemas.microsoft.com/office/drawing/2014/main" id="{C9D71886-BA5F-44AA-96E1-191C698A3B54}"/>
              </a:ext>
            </a:extLst>
          </p:cNvPr>
          <p:cNvSpPr txBox="1"/>
          <p:nvPr/>
        </p:nvSpPr>
        <p:spPr>
          <a:xfrm>
            <a:off x="8665938" y="2684619"/>
            <a:ext cx="331421" cy="400110"/>
          </a:xfrm>
          <a:prstGeom prst="rect">
            <a:avLst/>
          </a:prstGeom>
          <a:noFill/>
        </p:spPr>
        <p:txBody>
          <a:bodyPr wrap="square" rtlCol="0">
            <a:spAutoFit/>
          </a:bodyPr>
          <a:lstStyle/>
          <a:p>
            <a:r>
              <a:rPr lang="en-US" sz="2000" b="1" dirty="0"/>
              <a:t>c</a:t>
            </a:r>
            <a:endParaRPr lang="en-GB" sz="2000" b="1" baseline="30000" dirty="0"/>
          </a:p>
        </p:txBody>
      </p:sp>
      <p:sp>
        <p:nvSpPr>
          <p:cNvPr id="56" name="TextBox 55">
            <a:extLst>
              <a:ext uri="{FF2B5EF4-FFF2-40B4-BE49-F238E27FC236}">
                <a16:creationId xmlns:a16="http://schemas.microsoft.com/office/drawing/2014/main" id="{5182CB17-53D7-45F4-ABAA-722A5E5C26FD}"/>
              </a:ext>
            </a:extLst>
          </p:cNvPr>
          <p:cNvSpPr txBox="1"/>
          <p:nvPr/>
        </p:nvSpPr>
        <p:spPr>
          <a:xfrm>
            <a:off x="7860517" y="3215173"/>
            <a:ext cx="276692" cy="400110"/>
          </a:xfrm>
          <a:prstGeom prst="rect">
            <a:avLst/>
          </a:prstGeom>
          <a:noFill/>
        </p:spPr>
        <p:txBody>
          <a:bodyPr wrap="square" rtlCol="0">
            <a:spAutoFit/>
          </a:bodyPr>
          <a:lstStyle/>
          <a:p>
            <a:r>
              <a:rPr lang="en-US" sz="2000" dirty="0"/>
              <a:t>A</a:t>
            </a:r>
            <a:endParaRPr lang="en-GB" sz="2000" dirty="0"/>
          </a:p>
        </p:txBody>
      </p:sp>
      <p:sp>
        <p:nvSpPr>
          <p:cNvPr id="58" name="TextBox 57">
            <a:extLst>
              <a:ext uri="{FF2B5EF4-FFF2-40B4-BE49-F238E27FC236}">
                <a16:creationId xmlns:a16="http://schemas.microsoft.com/office/drawing/2014/main" id="{D574678E-D76C-4AB2-B692-D4C8D3D69263}"/>
              </a:ext>
            </a:extLst>
          </p:cNvPr>
          <p:cNvSpPr txBox="1"/>
          <p:nvPr/>
        </p:nvSpPr>
        <p:spPr>
          <a:xfrm>
            <a:off x="11548332" y="1927616"/>
            <a:ext cx="276692" cy="400110"/>
          </a:xfrm>
          <a:prstGeom prst="rect">
            <a:avLst/>
          </a:prstGeom>
          <a:noFill/>
        </p:spPr>
        <p:txBody>
          <a:bodyPr wrap="square" rtlCol="0">
            <a:spAutoFit/>
          </a:bodyPr>
          <a:lstStyle/>
          <a:p>
            <a:r>
              <a:rPr lang="en-US" sz="2000" dirty="0"/>
              <a:t>B</a:t>
            </a:r>
            <a:endParaRPr lang="en-GB" sz="2000" dirty="0"/>
          </a:p>
        </p:txBody>
      </p:sp>
      <p:grpSp>
        <p:nvGrpSpPr>
          <p:cNvPr id="3" name="Group 2">
            <a:extLst>
              <a:ext uri="{FF2B5EF4-FFF2-40B4-BE49-F238E27FC236}">
                <a16:creationId xmlns:a16="http://schemas.microsoft.com/office/drawing/2014/main" id="{EF174FE7-E8E9-2545-093B-A3B1201537D5}"/>
              </a:ext>
            </a:extLst>
          </p:cNvPr>
          <p:cNvGrpSpPr/>
          <p:nvPr/>
        </p:nvGrpSpPr>
        <p:grpSpPr>
          <a:xfrm>
            <a:off x="600891" y="2017241"/>
            <a:ext cx="3370624" cy="1420150"/>
            <a:chOff x="531327" y="2423188"/>
            <a:chExt cx="3370624" cy="1420150"/>
          </a:xfrm>
        </p:grpSpPr>
        <p:sp>
          <p:nvSpPr>
            <p:cNvPr id="90" name="Arc 89">
              <a:extLst>
                <a:ext uri="{FF2B5EF4-FFF2-40B4-BE49-F238E27FC236}">
                  <a16:creationId xmlns:a16="http://schemas.microsoft.com/office/drawing/2014/main" id="{675BB2E3-45E1-4983-8E36-5F9216FD848C}"/>
                </a:ext>
              </a:extLst>
            </p:cNvPr>
            <p:cNvSpPr/>
            <p:nvPr/>
          </p:nvSpPr>
          <p:spPr>
            <a:xfrm rot="21384802">
              <a:off x="2126753" y="3268984"/>
              <a:ext cx="569544" cy="569544"/>
            </a:xfrm>
            <a:prstGeom prst="arc">
              <a:avLst>
                <a:gd name="adj1" fmla="val 13029606"/>
                <a:gd name="adj2" fmla="val 19006011"/>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grpSp>
          <p:nvGrpSpPr>
            <p:cNvPr id="138" name="Group 137">
              <a:extLst>
                <a:ext uri="{FF2B5EF4-FFF2-40B4-BE49-F238E27FC236}">
                  <a16:creationId xmlns:a16="http://schemas.microsoft.com/office/drawing/2014/main" id="{B29BAD92-9B4D-4B1C-8CEA-146A0592651B}"/>
                </a:ext>
              </a:extLst>
            </p:cNvPr>
            <p:cNvGrpSpPr/>
            <p:nvPr/>
          </p:nvGrpSpPr>
          <p:grpSpPr>
            <a:xfrm>
              <a:off x="531327" y="2423188"/>
              <a:ext cx="3370624" cy="1420150"/>
              <a:chOff x="1157300" y="1930746"/>
              <a:chExt cx="3370624" cy="1420150"/>
            </a:xfrm>
          </p:grpSpPr>
          <p:grpSp>
            <p:nvGrpSpPr>
              <p:cNvPr id="32" name="Group 31">
                <a:extLst>
                  <a:ext uri="{FF2B5EF4-FFF2-40B4-BE49-F238E27FC236}">
                    <a16:creationId xmlns:a16="http://schemas.microsoft.com/office/drawing/2014/main" id="{2271B143-F168-4705-950B-6CBAF6A5324B}"/>
                  </a:ext>
                </a:extLst>
              </p:cNvPr>
              <p:cNvGrpSpPr/>
              <p:nvPr/>
            </p:nvGrpSpPr>
            <p:grpSpPr>
              <a:xfrm>
                <a:off x="1492188" y="1930746"/>
                <a:ext cx="2803863" cy="1420150"/>
                <a:chOff x="6721877" y="2147777"/>
                <a:chExt cx="2803863" cy="1420150"/>
              </a:xfrm>
            </p:grpSpPr>
            <p:cxnSp>
              <p:nvCxnSpPr>
                <p:cNvPr id="21" name="Straight Connector 20">
                  <a:extLst>
                    <a:ext uri="{FF2B5EF4-FFF2-40B4-BE49-F238E27FC236}">
                      <a16:creationId xmlns:a16="http://schemas.microsoft.com/office/drawing/2014/main" id="{2DF51C02-91D2-4117-A569-311464F67832}"/>
                    </a:ext>
                  </a:extLst>
                </p:cNvPr>
                <p:cNvCxnSpPr>
                  <a:cxnSpLocks/>
                </p:cNvCxnSpPr>
                <p:nvPr/>
              </p:nvCxnSpPr>
              <p:spPr>
                <a:xfrm flipH="1">
                  <a:off x="8266592" y="2147777"/>
                  <a:ext cx="1148192" cy="114435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6162F244-65BF-49C3-84AF-42766A22D0A2}"/>
                    </a:ext>
                  </a:extLst>
                </p:cNvPr>
                <p:cNvCxnSpPr>
                  <a:cxnSpLocks/>
                </p:cNvCxnSpPr>
                <p:nvPr/>
              </p:nvCxnSpPr>
              <p:spPr>
                <a:xfrm>
                  <a:off x="6943822" y="2459115"/>
                  <a:ext cx="1336089" cy="83302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7B78CE0-F5D2-46E6-8E0B-A0728D0A9694}"/>
                    </a:ext>
                  </a:extLst>
                </p:cNvPr>
                <p:cNvCxnSpPr>
                  <a:cxnSpLocks/>
                </p:cNvCxnSpPr>
                <p:nvPr/>
              </p:nvCxnSpPr>
              <p:spPr>
                <a:xfrm>
                  <a:off x="6721877" y="3292135"/>
                  <a:ext cx="280386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3FA35B7F-7B6C-4303-80A4-17B7417595F5}"/>
                    </a:ext>
                  </a:extLst>
                </p:cNvPr>
                <p:cNvSpPr txBox="1"/>
                <p:nvPr/>
              </p:nvSpPr>
              <p:spPr>
                <a:xfrm>
                  <a:off x="8672756" y="2958477"/>
                  <a:ext cx="553383" cy="369332"/>
                </a:xfrm>
                <a:prstGeom prst="rect">
                  <a:avLst/>
                </a:prstGeom>
                <a:noFill/>
              </p:spPr>
              <p:txBody>
                <a:bodyPr wrap="square" rtlCol="0">
                  <a:spAutoFit/>
                </a:bodyPr>
                <a:lstStyle/>
                <a:p>
                  <a:r>
                    <a:rPr lang="en-US" dirty="0"/>
                    <a:t>70</a:t>
                  </a:r>
                  <a:r>
                    <a:rPr lang="en-US" baseline="30000" dirty="0"/>
                    <a:t>o</a:t>
                  </a:r>
                  <a:endParaRPr lang="en-GB" baseline="30000" dirty="0"/>
                </a:p>
              </p:txBody>
            </p:sp>
            <p:sp>
              <p:nvSpPr>
                <p:cNvPr id="27" name="TextBox 26">
                  <a:extLst>
                    <a:ext uri="{FF2B5EF4-FFF2-40B4-BE49-F238E27FC236}">
                      <a16:creationId xmlns:a16="http://schemas.microsoft.com/office/drawing/2014/main" id="{FC60A167-D268-497B-A874-109EAFEA6463}"/>
                    </a:ext>
                  </a:extLst>
                </p:cNvPr>
                <p:cNvSpPr txBox="1"/>
                <p:nvPr/>
              </p:nvSpPr>
              <p:spPr>
                <a:xfrm>
                  <a:off x="7336667" y="2958477"/>
                  <a:ext cx="553383" cy="369332"/>
                </a:xfrm>
                <a:prstGeom prst="rect">
                  <a:avLst/>
                </a:prstGeom>
                <a:noFill/>
              </p:spPr>
              <p:txBody>
                <a:bodyPr wrap="square" rtlCol="0">
                  <a:spAutoFit/>
                </a:bodyPr>
                <a:lstStyle/>
                <a:p>
                  <a:r>
                    <a:rPr lang="en-US" dirty="0"/>
                    <a:t>35</a:t>
                  </a:r>
                  <a:r>
                    <a:rPr lang="en-US" baseline="30000" dirty="0"/>
                    <a:t>o</a:t>
                  </a:r>
                  <a:endParaRPr lang="en-GB" baseline="30000" dirty="0"/>
                </a:p>
              </p:txBody>
            </p:sp>
            <p:sp>
              <p:nvSpPr>
                <p:cNvPr id="28" name="TextBox 27">
                  <a:extLst>
                    <a:ext uri="{FF2B5EF4-FFF2-40B4-BE49-F238E27FC236}">
                      <a16:creationId xmlns:a16="http://schemas.microsoft.com/office/drawing/2014/main" id="{5D42BE89-0802-4417-A140-D6C2FA10F8AA}"/>
                    </a:ext>
                  </a:extLst>
                </p:cNvPr>
                <p:cNvSpPr txBox="1"/>
                <p:nvPr/>
              </p:nvSpPr>
              <p:spPr>
                <a:xfrm>
                  <a:off x="8085992" y="2623392"/>
                  <a:ext cx="331421" cy="400110"/>
                </a:xfrm>
                <a:prstGeom prst="rect">
                  <a:avLst/>
                </a:prstGeom>
                <a:noFill/>
              </p:spPr>
              <p:txBody>
                <a:bodyPr wrap="square" rtlCol="0">
                  <a:spAutoFit/>
                </a:bodyPr>
                <a:lstStyle/>
                <a:p>
                  <a:r>
                    <a:rPr lang="en-US" sz="2000" b="1" dirty="0"/>
                    <a:t>a</a:t>
                  </a:r>
                  <a:endParaRPr lang="en-GB" sz="2000" b="1" baseline="30000" dirty="0"/>
                </a:p>
              </p:txBody>
            </p:sp>
            <p:sp>
              <p:nvSpPr>
                <p:cNvPr id="29" name="Arc 28">
                  <a:extLst>
                    <a:ext uri="{FF2B5EF4-FFF2-40B4-BE49-F238E27FC236}">
                      <a16:creationId xmlns:a16="http://schemas.microsoft.com/office/drawing/2014/main" id="{82600650-212A-4107-9B07-370F31907FF8}"/>
                    </a:ext>
                  </a:extLst>
                </p:cNvPr>
                <p:cNvSpPr/>
                <p:nvPr/>
              </p:nvSpPr>
              <p:spPr>
                <a:xfrm>
                  <a:off x="8200455" y="3033221"/>
                  <a:ext cx="534706" cy="534706"/>
                </a:xfrm>
                <a:prstGeom prst="arc">
                  <a:avLst>
                    <a:gd name="adj1" fmla="val 16963216"/>
                    <a:gd name="adj2" fmla="val 0"/>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0" name="Arc 29">
                  <a:extLst>
                    <a:ext uri="{FF2B5EF4-FFF2-40B4-BE49-F238E27FC236}">
                      <a16:creationId xmlns:a16="http://schemas.microsoft.com/office/drawing/2014/main" id="{C55F9FF1-2FD1-4A3E-8D2C-0EC4721B6758}"/>
                    </a:ext>
                  </a:extLst>
                </p:cNvPr>
                <p:cNvSpPr/>
                <p:nvPr/>
              </p:nvSpPr>
              <p:spPr>
                <a:xfrm>
                  <a:off x="7852481" y="3033221"/>
                  <a:ext cx="534706" cy="534706"/>
                </a:xfrm>
                <a:prstGeom prst="arc">
                  <a:avLst>
                    <a:gd name="adj1" fmla="val 10818116"/>
                    <a:gd name="adj2" fmla="val 13750871"/>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sp>
            <p:nvSpPr>
              <p:cNvPr id="57" name="TextBox 56">
                <a:extLst>
                  <a:ext uri="{FF2B5EF4-FFF2-40B4-BE49-F238E27FC236}">
                    <a16:creationId xmlns:a16="http://schemas.microsoft.com/office/drawing/2014/main" id="{7E18D41D-F9BA-4B16-94C7-070DF1C97FDF}"/>
                  </a:ext>
                </a:extLst>
              </p:cNvPr>
              <p:cNvSpPr txBox="1"/>
              <p:nvPr/>
            </p:nvSpPr>
            <p:spPr>
              <a:xfrm>
                <a:off x="1157300" y="2908043"/>
                <a:ext cx="276692" cy="400110"/>
              </a:xfrm>
              <a:prstGeom prst="rect">
                <a:avLst/>
              </a:prstGeom>
              <a:noFill/>
            </p:spPr>
            <p:txBody>
              <a:bodyPr wrap="square" rtlCol="0">
                <a:spAutoFit/>
              </a:bodyPr>
              <a:lstStyle/>
              <a:p>
                <a:r>
                  <a:rPr lang="en-US" sz="2000" dirty="0"/>
                  <a:t>A</a:t>
                </a:r>
                <a:endParaRPr lang="en-GB" sz="2000" dirty="0"/>
              </a:p>
            </p:txBody>
          </p:sp>
          <p:sp>
            <p:nvSpPr>
              <p:cNvPr id="59" name="TextBox 58">
                <a:extLst>
                  <a:ext uri="{FF2B5EF4-FFF2-40B4-BE49-F238E27FC236}">
                    <a16:creationId xmlns:a16="http://schemas.microsoft.com/office/drawing/2014/main" id="{AED5C6FE-3C7E-4246-B0FE-FAC262F42418}"/>
                  </a:ext>
                </a:extLst>
              </p:cNvPr>
              <p:cNvSpPr txBox="1"/>
              <p:nvPr/>
            </p:nvSpPr>
            <p:spPr>
              <a:xfrm>
                <a:off x="4251232" y="2894973"/>
                <a:ext cx="276692" cy="400110"/>
              </a:xfrm>
              <a:prstGeom prst="rect">
                <a:avLst/>
              </a:prstGeom>
              <a:noFill/>
            </p:spPr>
            <p:txBody>
              <a:bodyPr wrap="square" rtlCol="0">
                <a:spAutoFit/>
              </a:bodyPr>
              <a:lstStyle/>
              <a:p>
                <a:r>
                  <a:rPr lang="en-US" sz="2000" dirty="0"/>
                  <a:t>B</a:t>
                </a:r>
                <a:endParaRPr lang="en-GB" sz="2000" dirty="0"/>
              </a:p>
            </p:txBody>
          </p:sp>
        </p:grpSp>
      </p:grpSp>
      <p:grpSp>
        <p:nvGrpSpPr>
          <p:cNvPr id="84" name="Group 83">
            <a:extLst>
              <a:ext uri="{FF2B5EF4-FFF2-40B4-BE49-F238E27FC236}">
                <a16:creationId xmlns:a16="http://schemas.microsoft.com/office/drawing/2014/main" id="{482FE873-1271-486B-833B-2B10FB2FD649}"/>
              </a:ext>
            </a:extLst>
          </p:cNvPr>
          <p:cNvGrpSpPr/>
          <p:nvPr/>
        </p:nvGrpSpPr>
        <p:grpSpPr>
          <a:xfrm>
            <a:off x="813461" y="4533849"/>
            <a:ext cx="2498319" cy="1557908"/>
            <a:chOff x="3394979" y="4843955"/>
            <a:chExt cx="2498319" cy="1557908"/>
          </a:xfrm>
        </p:grpSpPr>
        <p:sp>
          <p:nvSpPr>
            <p:cNvPr id="79" name="Arc 78">
              <a:extLst>
                <a:ext uri="{FF2B5EF4-FFF2-40B4-BE49-F238E27FC236}">
                  <a16:creationId xmlns:a16="http://schemas.microsoft.com/office/drawing/2014/main" id="{B1588B2B-FBC9-45EF-963D-58069968126D}"/>
                </a:ext>
              </a:extLst>
            </p:cNvPr>
            <p:cNvSpPr/>
            <p:nvPr/>
          </p:nvSpPr>
          <p:spPr>
            <a:xfrm rot="13343801">
              <a:off x="3996075" y="5674197"/>
              <a:ext cx="467747" cy="467747"/>
            </a:xfrm>
            <a:prstGeom prst="arc">
              <a:avLst>
                <a:gd name="adj1" fmla="val 16890314"/>
                <a:gd name="adj2" fmla="val 20886948"/>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80" name="Arc 79">
              <a:extLst>
                <a:ext uri="{FF2B5EF4-FFF2-40B4-BE49-F238E27FC236}">
                  <a16:creationId xmlns:a16="http://schemas.microsoft.com/office/drawing/2014/main" id="{E91F7B42-8C78-4DFD-87E8-C3695287565B}"/>
                </a:ext>
              </a:extLst>
            </p:cNvPr>
            <p:cNvSpPr/>
            <p:nvPr/>
          </p:nvSpPr>
          <p:spPr>
            <a:xfrm rot="9485692">
              <a:off x="3983902" y="5669746"/>
              <a:ext cx="489928" cy="489928"/>
            </a:xfrm>
            <a:prstGeom prst="arc">
              <a:avLst>
                <a:gd name="adj1" fmla="val 12330182"/>
                <a:gd name="adj2" fmla="val 20760062"/>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cxnSp>
          <p:nvCxnSpPr>
            <p:cNvPr id="5" name="Straight Connector 4">
              <a:extLst>
                <a:ext uri="{FF2B5EF4-FFF2-40B4-BE49-F238E27FC236}">
                  <a16:creationId xmlns:a16="http://schemas.microsoft.com/office/drawing/2014/main" id="{465AEFDA-9D27-4AA5-AFCB-83E0B1A8CA23}"/>
                </a:ext>
              </a:extLst>
            </p:cNvPr>
            <p:cNvCxnSpPr>
              <a:cxnSpLocks/>
            </p:cNvCxnSpPr>
            <p:nvPr/>
          </p:nvCxnSpPr>
          <p:spPr>
            <a:xfrm flipV="1">
              <a:off x="3610999" y="5916491"/>
              <a:ext cx="611294" cy="41730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3E7434EE-2F33-4974-9B2A-487817060776}"/>
                </a:ext>
              </a:extLst>
            </p:cNvPr>
            <p:cNvCxnSpPr>
              <a:cxnSpLocks/>
            </p:cNvCxnSpPr>
            <p:nvPr/>
          </p:nvCxnSpPr>
          <p:spPr>
            <a:xfrm>
              <a:off x="4222293" y="5913570"/>
              <a:ext cx="1671005" cy="3603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907B2752-06A2-44A6-98E4-77F28448DC53}"/>
                </a:ext>
              </a:extLst>
            </p:cNvPr>
            <p:cNvCxnSpPr>
              <a:cxnSpLocks/>
            </p:cNvCxnSpPr>
            <p:nvPr/>
          </p:nvCxnSpPr>
          <p:spPr>
            <a:xfrm>
              <a:off x="3394979" y="5378762"/>
              <a:ext cx="829285" cy="54039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7" name="Rectangle 76">
              <a:extLst>
                <a:ext uri="{FF2B5EF4-FFF2-40B4-BE49-F238E27FC236}">
                  <a16:creationId xmlns:a16="http://schemas.microsoft.com/office/drawing/2014/main" id="{816B9B28-2FEB-417F-95A2-06532BAD41A1}"/>
                </a:ext>
              </a:extLst>
            </p:cNvPr>
            <p:cNvSpPr/>
            <p:nvPr/>
          </p:nvSpPr>
          <p:spPr>
            <a:xfrm>
              <a:off x="4227687" y="5631481"/>
              <a:ext cx="279359" cy="279359"/>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8" name="Arc 77">
              <a:extLst>
                <a:ext uri="{FF2B5EF4-FFF2-40B4-BE49-F238E27FC236}">
                  <a16:creationId xmlns:a16="http://schemas.microsoft.com/office/drawing/2014/main" id="{E92CA184-E8A7-410E-BF7B-F33AF95054B2}"/>
                </a:ext>
              </a:extLst>
            </p:cNvPr>
            <p:cNvSpPr/>
            <p:nvPr/>
          </p:nvSpPr>
          <p:spPr>
            <a:xfrm rot="17910786">
              <a:off x="3929465" y="5610634"/>
              <a:ext cx="591685" cy="591685"/>
            </a:xfrm>
            <a:prstGeom prst="arc">
              <a:avLst>
                <a:gd name="adj1" fmla="val 16408195"/>
                <a:gd name="adj2" fmla="val 19944170"/>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81" name="TextBox 80">
              <a:extLst>
                <a:ext uri="{FF2B5EF4-FFF2-40B4-BE49-F238E27FC236}">
                  <a16:creationId xmlns:a16="http://schemas.microsoft.com/office/drawing/2014/main" id="{D548ADFE-D0BD-4BCB-B639-BB9E0113F07A}"/>
                </a:ext>
              </a:extLst>
            </p:cNvPr>
            <p:cNvSpPr txBox="1"/>
            <p:nvPr/>
          </p:nvSpPr>
          <p:spPr>
            <a:xfrm>
              <a:off x="3818808" y="5207960"/>
              <a:ext cx="331421" cy="400110"/>
            </a:xfrm>
            <a:prstGeom prst="rect">
              <a:avLst/>
            </a:prstGeom>
            <a:noFill/>
          </p:spPr>
          <p:txBody>
            <a:bodyPr wrap="square" rtlCol="0">
              <a:spAutoFit/>
            </a:bodyPr>
            <a:lstStyle/>
            <a:p>
              <a:r>
                <a:rPr lang="en-US" sz="2000" b="1" dirty="0"/>
                <a:t>d</a:t>
              </a:r>
              <a:endParaRPr lang="en-GB" sz="2000" b="1" baseline="30000" dirty="0"/>
            </a:p>
          </p:txBody>
        </p:sp>
        <p:sp>
          <p:nvSpPr>
            <p:cNvPr id="82" name="TextBox 81">
              <a:extLst>
                <a:ext uri="{FF2B5EF4-FFF2-40B4-BE49-F238E27FC236}">
                  <a16:creationId xmlns:a16="http://schemas.microsoft.com/office/drawing/2014/main" id="{4347E493-E63F-467D-A6D2-58AFA3BE97F1}"/>
                </a:ext>
              </a:extLst>
            </p:cNvPr>
            <p:cNvSpPr txBox="1"/>
            <p:nvPr/>
          </p:nvSpPr>
          <p:spPr>
            <a:xfrm>
              <a:off x="3668642" y="5706421"/>
              <a:ext cx="331421" cy="400110"/>
            </a:xfrm>
            <a:prstGeom prst="rect">
              <a:avLst/>
            </a:prstGeom>
            <a:noFill/>
          </p:spPr>
          <p:txBody>
            <a:bodyPr wrap="square" rtlCol="0">
              <a:spAutoFit/>
            </a:bodyPr>
            <a:lstStyle/>
            <a:p>
              <a:r>
                <a:rPr lang="en-US" sz="2000" b="1" dirty="0"/>
                <a:t>d</a:t>
              </a:r>
              <a:endParaRPr lang="en-GB" sz="2000" b="1" baseline="30000" dirty="0"/>
            </a:p>
          </p:txBody>
        </p:sp>
        <p:sp>
          <p:nvSpPr>
            <p:cNvPr id="83" name="TextBox 82">
              <a:extLst>
                <a:ext uri="{FF2B5EF4-FFF2-40B4-BE49-F238E27FC236}">
                  <a16:creationId xmlns:a16="http://schemas.microsoft.com/office/drawing/2014/main" id="{0F5F168F-CDF1-46AD-8B41-EDAF6989B89B}"/>
                </a:ext>
              </a:extLst>
            </p:cNvPr>
            <p:cNvSpPr txBox="1"/>
            <p:nvPr/>
          </p:nvSpPr>
          <p:spPr>
            <a:xfrm>
              <a:off x="4299651" y="6001753"/>
              <a:ext cx="495766" cy="400110"/>
            </a:xfrm>
            <a:prstGeom prst="rect">
              <a:avLst/>
            </a:prstGeom>
            <a:noFill/>
          </p:spPr>
          <p:txBody>
            <a:bodyPr wrap="square" rtlCol="0">
              <a:spAutoFit/>
            </a:bodyPr>
            <a:lstStyle/>
            <a:p>
              <a:r>
                <a:rPr lang="en-US" sz="2000" b="1" dirty="0"/>
                <a:t>3d</a:t>
              </a:r>
              <a:endParaRPr lang="en-GB" sz="2000" b="1" baseline="30000" dirty="0"/>
            </a:p>
          </p:txBody>
        </p:sp>
        <p:cxnSp>
          <p:nvCxnSpPr>
            <p:cNvPr id="11" name="Straight Connector 10">
              <a:extLst>
                <a:ext uri="{FF2B5EF4-FFF2-40B4-BE49-F238E27FC236}">
                  <a16:creationId xmlns:a16="http://schemas.microsoft.com/office/drawing/2014/main" id="{42DD11E5-7088-4CEC-83F1-11F3FDF25F1F}"/>
                </a:ext>
              </a:extLst>
            </p:cNvPr>
            <p:cNvCxnSpPr>
              <a:cxnSpLocks/>
            </p:cNvCxnSpPr>
            <p:nvPr/>
          </p:nvCxnSpPr>
          <p:spPr>
            <a:xfrm>
              <a:off x="4226234" y="4843955"/>
              <a:ext cx="0" cy="106961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4" name="Group 113">
            <a:extLst>
              <a:ext uri="{FF2B5EF4-FFF2-40B4-BE49-F238E27FC236}">
                <a16:creationId xmlns:a16="http://schemas.microsoft.com/office/drawing/2014/main" id="{6DD9DBCD-9F41-4A94-B9FE-1DAEA50C6702}"/>
              </a:ext>
            </a:extLst>
          </p:cNvPr>
          <p:cNvGrpSpPr/>
          <p:nvPr/>
        </p:nvGrpSpPr>
        <p:grpSpPr>
          <a:xfrm>
            <a:off x="3991131" y="4463824"/>
            <a:ext cx="3707165" cy="1728314"/>
            <a:chOff x="4377842" y="4560518"/>
            <a:chExt cx="3707165" cy="1728314"/>
          </a:xfrm>
        </p:grpSpPr>
        <p:grpSp>
          <p:nvGrpSpPr>
            <p:cNvPr id="111" name="Group 110">
              <a:extLst>
                <a:ext uri="{FF2B5EF4-FFF2-40B4-BE49-F238E27FC236}">
                  <a16:creationId xmlns:a16="http://schemas.microsoft.com/office/drawing/2014/main" id="{67409806-3426-4C7F-BDEC-2FB2857AD946}"/>
                </a:ext>
              </a:extLst>
            </p:cNvPr>
            <p:cNvGrpSpPr/>
            <p:nvPr/>
          </p:nvGrpSpPr>
          <p:grpSpPr>
            <a:xfrm>
              <a:off x="4707251" y="4560518"/>
              <a:ext cx="3285278" cy="1728314"/>
              <a:chOff x="5562808" y="3972143"/>
              <a:chExt cx="3285278" cy="1728314"/>
            </a:xfrm>
          </p:grpSpPr>
          <p:sp>
            <p:nvSpPr>
              <p:cNvPr id="104" name="Arc 103">
                <a:extLst>
                  <a:ext uri="{FF2B5EF4-FFF2-40B4-BE49-F238E27FC236}">
                    <a16:creationId xmlns:a16="http://schemas.microsoft.com/office/drawing/2014/main" id="{065AE1DF-C862-412D-82E3-C9567175B50F}"/>
                  </a:ext>
                </a:extLst>
              </p:cNvPr>
              <p:cNvSpPr/>
              <p:nvPr/>
            </p:nvSpPr>
            <p:spPr>
              <a:xfrm rot="13191084">
                <a:off x="8419785" y="5250272"/>
                <a:ext cx="428301" cy="428301"/>
              </a:xfrm>
              <a:prstGeom prst="arc">
                <a:avLst>
                  <a:gd name="adj1" fmla="val 19209438"/>
                  <a:gd name="adj2" fmla="val 2114555"/>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105" name="Arc 104">
                <a:extLst>
                  <a:ext uri="{FF2B5EF4-FFF2-40B4-BE49-F238E27FC236}">
                    <a16:creationId xmlns:a16="http://schemas.microsoft.com/office/drawing/2014/main" id="{B51319BF-BB5F-42A6-8935-32BD624026D9}"/>
                  </a:ext>
                </a:extLst>
              </p:cNvPr>
              <p:cNvSpPr/>
              <p:nvPr/>
            </p:nvSpPr>
            <p:spPr>
              <a:xfrm rot="13191084">
                <a:off x="6433574" y="5245684"/>
                <a:ext cx="394201" cy="394201"/>
              </a:xfrm>
              <a:prstGeom prst="arc">
                <a:avLst>
                  <a:gd name="adj1" fmla="val 19224062"/>
                  <a:gd name="adj2" fmla="val 6195682"/>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cxnSp>
            <p:nvCxnSpPr>
              <p:cNvPr id="85" name="Straight Connector 84">
                <a:extLst>
                  <a:ext uri="{FF2B5EF4-FFF2-40B4-BE49-F238E27FC236}">
                    <a16:creationId xmlns:a16="http://schemas.microsoft.com/office/drawing/2014/main" id="{0170E04E-5D1D-4C8B-B0C0-1D4DBF4E8717}"/>
                  </a:ext>
                </a:extLst>
              </p:cNvPr>
              <p:cNvCxnSpPr>
                <a:cxnSpLocks/>
              </p:cNvCxnSpPr>
              <p:nvPr/>
            </p:nvCxnSpPr>
            <p:spPr>
              <a:xfrm>
                <a:off x="5562808" y="5437631"/>
                <a:ext cx="3068936" cy="3051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6" name="Arc 105">
                <a:extLst>
                  <a:ext uri="{FF2B5EF4-FFF2-40B4-BE49-F238E27FC236}">
                    <a16:creationId xmlns:a16="http://schemas.microsoft.com/office/drawing/2014/main" id="{F0169E55-3C8B-4D89-BF1F-6350609D4D73}"/>
                  </a:ext>
                </a:extLst>
              </p:cNvPr>
              <p:cNvSpPr/>
              <p:nvPr/>
            </p:nvSpPr>
            <p:spPr>
              <a:xfrm rot="16880515">
                <a:off x="6371178" y="5177347"/>
                <a:ext cx="523110" cy="523110"/>
              </a:xfrm>
              <a:prstGeom prst="arc">
                <a:avLst>
                  <a:gd name="adj1" fmla="val 2535757"/>
                  <a:gd name="adj2" fmla="val 4774354"/>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103" name="Arc 102">
                <a:extLst>
                  <a:ext uri="{FF2B5EF4-FFF2-40B4-BE49-F238E27FC236}">
                    <a16:creationId xmlns:a16="http://schemas.microsoft.com/office/drawing/2014/main" id="{61FAC1FF-F059-408A-BFA5-58E04BCCCCDC}"/>
                  </a:ext>
                </a:extLst>
              </p:cNvPr>
              <p:cNvSpPr/>
              <p:nvPr/>
            </p:nvSpPr>
            <p:spPr>
              <a:xfrm rot="5194630">
                <a:off x="8082230" y="3972143"/>
                <a:ext cx="491972" cy="491972"/>
              </a:xfrm>
              <a:prstGeom prst="arc">
                <a:avLst>
                  <a:gd name="adj1" fmla="val 20820984"/>
                  <a:gd name="adj2" fmla="val 3493856"/>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cxnSp>
            <p:nvCxnSpPr>
              <p:cNvPr id="86" name="Straight Connector 85">
                <a:extLst>
                  <a:ext uri="{FF2B5EF4-FFF2-40B4-BE49-F238E27FC236}">
                    <a16:creationId xmlns:a16="http://schemas.microsoft.com/office/drawing/2014/main" id="{459262FA-47D7-4101-8DC4-811AEF250ADB}"/>
                  </a:ext>
                </a:extLst>
              </p:cNvPr>
              <p:cNvCxnSpPr>
                <a:cxnSpLocks/>
              </p:cNvCxnSpPr>
              <p:nvPr/>
            </p:nvCxnSpPr>
            <p:spPr>
              <a:xfrm flipV="1">
                <a:off x="6617368" y="4195503"/>
                <a:ext cx="1725763" cy="125738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4EA49C2B-5A68-4FC8-ABCB-09ED352B7B6B}"/>
                  </a:ext>
                </a:extLst>
              </p:cNvPr>
              <p:cNvCxnSpPr>
                <a:cxnSpLocks/>
              </p:cNvCxnSpPr>
              <p:nvPr/>
            </p:nvCxnSpPr>
            <p:spPr>
              <a:xfrm>
                <a:off x="8332097" y="4185575"/>
                <a:ext cx="299647" cy="129585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7" name="TextBox 106">
                <a:extLst>
                  <a:ext uri="{FF2B5EF4-FFF2-40B4-BE49-F238E27FC236}">
                    <a16:creationId xmlns:a16="http://schemas.microsoft.com/office/drawing/2014/main" id="{B9ED710A-168E-42DE-AE53-6153DAFDB337}"/>
                  </a:ext>
                </a:extLst>
              </p:cNvPr>
              <p:cNvSpPr txBox="1"/>
              <p:nvPr/>
            </p:nvSpPr>
            <p:spPr>
              <a:xfrm>
                <a:off x="6941999" y="5101047"/>
                <a:ext cx="495766" cy="400110"/>
              </a:xfrm>
              <a:prstGeom prst="rect">
                <a:avLst/>
              </a:prstGeom>
              <a:noFill/>
            </p:spPr>
            <p:txBody>
              <a:bodyPr wrap="square" rtlCol="0">
                <a:spAutoFit/>
              </a:bodyPr>
              <a:lstStyle/>
              <a:p>
                <a:r>
                  <a:rPr lang="en-US" sz="2000" b="1" dirty="0"/>
                  <a:t>3e</a:t>
                </a:r>
                <a:endParaRPr lang="en-GB" sz="2000" b="1" baseline="30000" dirty="0"/>
              </a:p>
            </p:txBody>
          </p:sp>
          <p:sp>
            <p:nvSpPr>
              <p:cNvPr id="108" name="TextBox 107">
                <a:extLst>
                  <a:ext uri="{FF2B5EF4-FFF2-40B4-BE49-F238E27FC236}">
                    <a16:creationId xmlns:a16="http://schemas.microsoft.com/office/drawing/2014/main" id="{2610AE87-4FF3-4557-A853-1EB351990409}"/>
                  </a:ext>
                </a:extLst>
              </p:cNvPr>
              <p:cNvSpPr txBox="1"/>
              <p:nvPr/>
            </p:nvSpPr>
            <p:spPr>
              <a:xfrm>
                <a:off x="8036548" y="5059422"/>
                <a:ext cx="495766" cy="400110"/>
              </a:xfrm>
              <a:prstGeom prst="rect">
                <a:avLst/>
              </a:prstGeom>
              <a:noFill/>
            </p:spPr>
            <p:txBody>
              <a:bodyPr wrap="square" rtlCol="0">
                <a:spAutoFit/>
              </a:bodyPr>
              <a:lstStyle/>
              <a:p>
                <a:r>
                  <a:rPr lang="en-US" sz="2000" b="1" dirty="0"/>
                  <a:t>5e</a:t>
                </a:r>
                <a:endParaRPr lang="en-GB" sz="2000" b="1" baseline="30000" dirty="0"/>
              </a:p>
            </p:txBody>
          </p:sp>
          <p:sp>
            <p:nvSpPr>
              <p:cNvPr id="109" name="TextBox 108">
                <a:extLst>
                  <a:ext uri="{FF2B5EF4-FFF2-40B4-BE49-F238E27FC236}">
                    <a16:creationId xmlns:a16="http://schemas.microsoft.com/office/drawing/2014/main" id="{620D6A65-804D-4F0E-818E-0FF79EB54998}"/>
                  </a:ext>
                </a:extLst>
              </p:cNvPr>
              <p:cNvSpPr txBox="1"/>
              <p:nvPr/>
            </p:nvSpPr>
            <p:spPr>
              <a:xfrm>
                <a:off x="7951385" y="4441135"/>
                <a:ext cx="495766" cy="400110"/>
              </a:xfrm>
              <a:prstGeom prst="rect">
                <a:avLst/>
              </a:prstGeom>
              <a:noFill/>
            </p:spPr>
            <p:txBody>
              <a:bodyPr wrap="square" rtlCol="0">
                <a:spAutoFit/>
              </a:bodyPr>
              <a:lstStyle/>
              <a:p>
                <a:r>
                  <a:rPr lang="en-US" sz="2000" b="1" dirty="0"/>
                  <a:t>4e</a:t>
                </a:r>
                <a:endParaRPr lang="en-GB" sz="2000" b="1" baseline="30000" dirty="0"/>
              </a:p>
            </p:txBody>
          </p:sp>
          <p:sp>
            <p:nvSpPr>
              <p:cNvPr id="110" name="TextBox 109">
                <a:extLst>
                  <a:ext uri="{FF2B5EF4-FFF2-40B4-BE49-F238E27FC236}">
                    <a16:creationId xmlns:a16="http://schemas.microsoft.com/office/drawing/2014/main" id="{8D6F478C-06F9-491B-8A03-33EEE5BED00F}"/>
                  </a:ext>
                </a:extLst>
              </p:cNvPr>
              <p:cNvSpPr txBox="1"/>
              <p:nvPr/>
            </p:nvSpPr>
            <p:spPr>
              <a:xfrm>
                <a:off x="6255475" y="5006958"/>
                <a:ext cx="495766" cy="400110"/>
              </a:xfrm>
              <a:prstGeom prst="rect">
                <a:avLst/>
              </a:prstGeom>
              <a:noFill/>
            </p:spPr>
            <p:txBody>
              <a:bodyPr wrap="square" rtlCol="0">
                <a:spAutoFit/>
              </a:bodyPr>
              <a:lstStyle/>
              <a:p>
                <a:r>
                  <a:rPr lang="en-US" sz="2000" b="1" dirty="0"/>
                  <a:t>f</a:t>
                </a:r>
                <a:endParaRPr lang="en-GB" sz="2000" b="1" baseline="30000" dirty="0"/>
              </a:p>
            </p:txBody>
          </p:sp>
        </p:grpSp>
        <p:sp>
          <p:nvSpPr>
            <p:cNvPr id="112" name="TextBox 111">
              <a:extLst>
                <a:ext uri="{FF2B5EF4-FFF2-40B4-BE49-F238E27FC236}">
                  <a16:creationId xmlns:a16="http://schemas.microsoft.com/office/drawing/2014/main" id="{6C3CB403-C5E4-425B-9F27-C2F8A8F5DB6A}"/>
                </a:ext>
              </a:extLst>
            </p:cNvPr>
            <p:cNvSpPr txBox="1"/>
            <p:nvPr/>
          </p:nvSpPr>
          <p:spPr>
            <a:xfrm>
              <a:off x="4377842" y="5844231"/>
              <a:ext cx="276692" cy="400110"/>
            </a:xfrm>
            <a:prstGeom prst="rect">
              <a:avLst/>
            </a:prstGeom>
            <a:noFill/>
          </p:spPr>
          <p:txBody>
            <a:bodyPr wrap="square" rtlCol="0">
              <a:spAutoFit/>
            </a:bodyPr>
            <a:lstStyle/>
            <a:p>
              <a:r>
                <a:rPr lang="en-US" sz="2000" dirty="0"/>
                <a:t>A</a:t>
              </a:r>
              <a:endParaRPr lang="en-GB" sz="2000" dirty="0"/>
            </a:p>
          </p:txBody>
        </p:sp>
        <p:sp>
          <p:nvSpPr>
            <p:cNvPr id="113" name="TextBox 112">
              <a:extLst>
                <a:ext uri="{FF2B5EF4-FFF2-40B4-BE49-F238E27FC236}">
                  <a16:creationId xmlns:a16="http://schemas.microsoft.com/office/drawing/2014/main" id="{22843A17-4A3A-4FA8-BBD3-F387607AECE6}"/>
                </a:ext>
              </a:extLst>
            </p:cNvPr>
            <p:cNvSpPr txBox="1"/>
            <p:nvPr/>
          </p:nvSpPr>
          <p:spPr>
            <a:xfrm>
              <a:off x="7808315" y="5841207"/>
              <a:ext cx="276692" cy="400110"/>
            </a:xfrm>
            <a:prstGeom prst="rect">
              <a:avLst/>
            </a:prstGeom>
            <a:noFill/>
          </p:spPr>
          <p:txBody>
            <a:bodyPr wrap="square" rtlCol="0">
              <a:spAutoFit/>
            </a:bodyPr>
            <a:lstStyle/>
            <a:p>
              <a:r>
                <a:rPr lang="en-US" sz="2000" dirty="0"/>
                <a:t>B</a:t>
              </a:r>
              <a:endParaRPr lang="en-GB" sz="2000" dirty="0"/>
            </a:p>
          </p:txBody>
        </p:sp>
      </p:grpSp>
      <p:grpSp>
        <p:nvGrpSpPr>
          <p:cNvPr id="142" name="Group 141">
            <a:extLst>
              <a:ext uri="{FF2B5EF4-FFF2-40B4-BE49-F238E27FC236}">
                <a16:creationId xmlns:a16="http://schemas.microsoft.com/office/drawing/2014/main" id="{A00C8992-F854-4D76-BA70-E4457AB8D053}"/>
              </a:ext>
            </a:extLst>
          </p:cNvPr>
          <p:cNvGrpSpPr/>
          <p:nvPr/>
        </p:nvGrpSpPr>
        <p:grpSpPr>
          <a:xfrm>
            <a:off x="8067636" y="4969533"/>
            <a:ext cx="3686581" cy="1344735"/>
            <a:chOff x="8040647" y="5380218"/>
            <a:chExt cx="3686581" cy="1344735"/>
          </a:xfrm>
        </p:grpSpPr>
        <p:cxnSp>
          <p:nvCxnSpPr>
            <p:cNvPr id="88" name="Straight Connector 87">
              <a:extLst>
                <a:ext uri="{FF2B5EF4-FFF2-40B4-BE49-F238E27FC236}">
                  <a16:creationId xmlns:a16="http://schemas.microsoft.com/office/drawing/2014/main" id="{ADB32A7A-14C2-4597-82CA-AEFEC426A8D7}"/>
                </a:ext>
              </a:extLst>
            </p:cNvPr>
            <p:cNvCxnSpPr>
              <a:cxnSpLocks/>
            </p:cNvCxnSpPr>
            <p:nvPr/>
          </p:nvCxnSpPr>
          <p:spPr>
            <a:xfrm>
              <a:off x="8343131" y="6379449"/>
              <a:ext cx="338409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5" name="Arc 134">
              <a:extLst>
                <a:ext uri="{FF2B5EF4-FFF2-40B4-BE49-F238E27FC236}">
                  <a16:creationId xmlns:a16="http://schemas.microsoft.com/office/drawing/2014/main" id="{3B3CE896-C735-4379-A36A-DEFDE9C2F33A}"/>
                </a:ext>
              </a:extLst>
            </p:cNvPr>
            <p:cNvSpPr/>
            <p:nvPr/>
          </p:nvSpPr>
          <p:spPr>
            <a:xfrm rot="18515897">
              <a:off x="8040647" y="6020807"/>
              <a:ext cx="704146" cy="704146"/>
            </a:xfrm>
            <a:prstGeom prst="arc">
              <a:avLst>
                <a:gd name="adj1" fmla="val 1691284"/>
                <a:gd name="adj2" fmla="val 3018403"/>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cxnSp>
          <p:nvCxnSpPr>
            <p:cNvPr id="91" name="Straight Connector 90">
              <a:extLst>
                <a:ext uri="{FF2B5EF4-FFF2-40B4-BE49-F238E27FC236}">
                  <a16:creationId xmlns:a16="http://schemas.microsoft.com/office/drawing/2014/main" id="{486CF773-FF9C-470E-A085-50994E49DF8D}"/>
                </a:ext>
              </a:extLst>
            </p:cNvPr>
            <p:cNvCxnSpPr>
              <a:cxnSpLocks/>
            </p:cNvCxnSpPr>
            <p:nvPr/>
          </p:nvCxnSpPr>
          <p:spPr>
            <a:xfrm flipV="1">
              <a:off x="8343131" y="5386950"/>
              <a:ext cx="2544713" cy="99249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87CE4ECF-0BE2-4BAC-812A-793DEABDFFAF}"/>
                </a:ext>
              </a:extLst>
            </p:cNvPr>
            <p:cNvCxnSpPr>
              <a:cxnSpLocks/>
            </p:cNvCxnSpPr>
            <p:nvPr/>
          </p:nvCxnSpPr>
          <p:spPr>
            <a:xfrm>
              <a:off x="10881600" y="6294347"/>
              <a:ext cx="0" cy="17020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FF52B2DA-13B3-46E1-9737-CB77FE0831AE}"/>
                </a:ext>
              </a:extLst>
            </p:cNvPr>
            <p:cNvCxnSpPr>
              <a:cxnSpLocks/>
            </p:cNvCxnSpPr>
            <p:nvPr/>
          </p:nvCxnSpPr>
          <p:spPr>
            <a:xfrm>
              <a:off x="10881600" y="5380218"/>
              <a:ext cx="841747" cy="99923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C375961F-4039-4E95-9E41-D36BA68523AD}"/>
                </a:ext>
              </a:extLst>
            </p:cNvPr>
            <p:cNvCxnSpPr>
              <a:cxnSpLocks/>
            </p:cNvCxnSpPr>
            <p:nvPr/>
          </p:nvCxnSpPr>
          <p:spPr>
            <a:xfrm flipH="1">
              <a:off x="9969336" y="5380218"/>
              <a:ext cx="920028" cy="99923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066E8FFC-9CFC-4E14-BF2B-50BA78D757A2}"/>
                </a:ext>
              </a:extLst>
            </p:cNvPr>
            <p:cNvCxnSpPr>
              <a:cxnSpLocks/>
            </p:cNvCxnSpPr>
            <p:nvPr/>
          </p:nvCxnSpPr>
          <p:spPr>
            <a:xfrm>
              <a:off x="9428784" y="6294347"/>
              <a:ext cx="0" cy="17020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4AD86C33-0504-470A-96B9-4FD772EEAF1C}"/>
                </a:ext>
              </a:extLst>
            </p:cNvPr>
            <p:cNvCxnSpPr>
              <a:cxnSpLocks/>
            </p:cNvCxnSpPr>
            <p:nvPr/>
          </p:nvCxnSpPr>
          <p:spPr>
            <a:xfrm>
              <a:off x="10363060" y="5814532"/>
              <a:ext cx="139645" cy="12476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4" name="Arc 133">
              <a:extLst>
                <a:ext uri="{FF2B5EF4-FFF2-40B4-BE49-F238E27FC236}">
                  <a16:creationId xmlns:a16="http://schemas.microsoft.com/office/drawing/2014/main" id="{EF1848BD-7965-4DDB-8023-62698CF1BCFE}"/>
                </a:ext>
              </a:extLst>
            </p:cNvPr>
            <p:cNvSpPr/>
            <p:nvPr/>
          </p:nvSpPr>
          <p:spPr>
            <a:xfrm rot="12053149">
              <a:off x="11402061" y="6179522"/>
              <a:ext cx="287949" cy="287949"/>
            </a:xfrm>
            <a:prstGeom prst="arc">
              <a:avLst>
                <a:gd name="adj1" fmla="val 19000773"/>
                <a:gd name="adj2" fmla="val 382518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136" name="TextBox 135">
              <a:extLst>
                <a:ext uri="{FF2B5EF4-FFF2-40B4-BE49-F238E27FC236}">
                  <a16:creationId xmlns:a16="http://schemas.microsoft.com/office/drawing/2014/main" id="{3AD2E995-DC4A-480F-886A-9D45CB9E8A9A}"/>
                </a:ext>
              </a:extLst>
            </p:cNvPr>
            <p:cNvSpPr txBox="1"/>
            <p:nvPr/>
          </p:nvSpPr>
          <p:spPr>
            <a:xfrm>
              <a:off x="10969111" y="6016935"/>
              <a:ext cx="553383" cy="369332"/>
            </a:xfrm>
            <a:prstGeom prst="rect">
              <a:avLst/>
            </a:prstGeom>
            <a:noFill/>
          </p:spPr>
          <p:txBody>
            <a:bodyPr wrap="square" rtlCol="0">
              <a:spAutoFit/>
            </a:bodyPr>
            <a:lstStyle/>
            <a:p>
              <a:r>
                <a:rPr lang="en-US" dirty="0"/>
                <a:t>70</a:t>
              </a:r>
              <a:r>
                <a:rPr lang="en-US" baseline="30000" dirty="0"/>
                <a:t>o</a:t>
              </a:r>
              <a:endParaRPr lang="en-GB" baseline="30000" dirty="0"/>
            </a:p>
          </p:txBody>
        </p:sp>
        <p:sp>
          <p:nvSpPr>
            <p:cNvPr id="137" name="TextBox 136">
              <a:extLst>
                <a:ext uri="{FF2B5EF4-FFF2-40B4-BE49-F238E27FC236}">
                  <a16:creationId xmlns:a16="http://schemas.microsoft.com/office/drawing/2014/main" id="{68BD1834-63B0-4103-B569-5812865E51D5}"/>
                </a:ext>
              </a:extLst>
            </p:cNvPr>
            <p:cNvSpPr txBox="1"/>
            <p:nvPr/>
          </p:nvSpPr>
          <p:spPr>
            <a:xfrm>
              <a:off x="8891614" y="6003413"/>
              <a:ext cx="495766" cy="400110"/>
            </a:xfrm>
            <a:prstGeom prst="rect">
              <a:avLst/>
            </a:prstGeom>
            <a:noFill/>
          </p:spPr>
          <p:txBody>
            <a:bodyPr wrap="square" rtlCol="0">
              <a:spAutoFit/>
            </a:bodyPr>
            <a:lstStyle/>
            <a:p>
              <a:r>
                <a:rPr lang="en-US" sz="2000" b="1" dirty="0"/>
                <a:t>g</a:t>
              </a:r>
              <a:endParaRPr lang="en-GB" sz="2000" b="1" baseline="30000" dirty="0"/>
            </a:p>
          </p:txBody>
        </p:sp>
      </p:grpSp>
      <p:sp>
        <p:nvSpPr>
          <p:cNvPr id="92" name="TextBox 91">
            <a:extLst>
              <a:ext uri="{FF2B5EF4-FFF2-40B4-BE49-F238E27FC236}">
                <a16:creationId xmlns:a16="http://schemas.microsoft.com/office/drawing/2014/main" id="{09536CDC-6D77-4120-91E5-C9F096D0E3FE}"/>
              </a:ext>
            </a:extLst>
          </p:cNvPr>
          <p:cNvSpPr txBox="1"/>
          <p:nvPr/>
        </p:nvSpPr>
        <p:spPr>
          <a:xfrm>
            <a:off x="4940681" y="246063"/>
            <a:ext cx="2310638" cy="584775"/>
          </a:xfrm>
          <a:prstGeom prst="rect">
            <a:avLst/>
          </a:prstGeom>
          <a:noFill/>
        </p:spPr>
        <p:txBody>
          <a:bodyPr wrap="square" rtlCol="0">
            <a:spAutoFit/>
          </a:bodyPr>
          <a:lstStyle/>
          <a:p>
            <a:pPr algn="ctr"/>
            <a:r>
              <a:rPr lang="en-US" sz="3200" dirty="0">
                <a:latin typeface="Arial Black" panose="020B0A04020102020204" pitchFamily="34" charset="0"/>
              </a:rPr>
              <a:t>Exercise</a:t>
            </a:r>
            <a:endParaRPr lang="en-GB" sz="3200" dirty="0">
              <a:latin typeface="Arial Black" panose="020B0A04020102020204" pitchFamily="34" charset="0"/>
            </a:endParaRPr>
          </a:p>
        </p:txBody>
      </p:sp>
    </p:spTree>
    <p:extLst>
      <p:ext uri="{BB962C8B-B14F-4D97-AF65-F5344CB8AC3E}">
        <p14:creationId xmlns:p14="http://schemas.microsoft.com/office/powerpoint/2010/main" val="3354610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76505</TotalTime>
  <Words>1247</Words>
  <Application>Microsoft Office PowerPoint</Application>
  <PresentationFormat>Widescreen</PresentationFormat>
  <Paragraphs>335</Paragraphs>
  <Slides>27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Arial</vt:lpstr>
      <vt:lpstr>Arial Black</vt:lpstr>
      <vt:lpstr>Cambria</vt:lpstr>
      <vt:lpstr>Lucida Sans</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Doug Downs</dc:creator>
  <cp:lastModifiedBy>Doug Downs</cp:lastModifiedBy>
  <cp:revision>96</cp:revision>
  <dcterms:created xsi:type="dcterms:W3CDTF">2020-02-18T21:45:45Z</dcterms:created>
  <dcterms:modified xsi:type="dcterms:W3CDTF">2025-01-21T20:15:14Z</dcterms:modified>
</cp:coreProperties>
</file>